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45" r:id="rId11"/>
    <p:sldMasterId id="2147483734" r:id="rId12"/>
  </p:sldMasterIdLst>
  <p:notesMasterIdLst>
    <p:notesMasterId r:id="rId31"/>
  </p:notesMasterIdLst>
  <p:handoutMasterIdLst>
    <p:handoutMasterId r:id="rId32"/>
  </p:handoutMasterIdLst>
  <p:sldIdLst>
    <p:sldId id="433" r:id="rId13"/>
    <p:sldId id="403" r:id="rId14"/>
    <p:sldId id="438" r:id="rId15"/>
    <p:sldId id="3374" r:id="rId16"/>
    <p:sldId id="3342" r:id="rId17"/>
    <p:sldId id="3381" r:id="rId18"/>
    <p:sldId id="3386" r:id="rId19"/>
    <p:sldId id="3382" r:id="rId20"/>
    <p:sldId id="3371" r:id="rId21"/>
    <p:sldId id="3378" r:id="rId22"/>
    <p:sldId id="256" r:id="rId23"/>
    <p:sldId id="3372" r:id="rId24"/>
    <p:sldId id="283" r:id="rId25"/>
    <p:sldId id="3383" r:id="rId26"/>
    <p:sldId id="3384" r:id="rId27"/>
    <p:sldId id="3385" r:id="rId28"/>
    <p:sldId id="3380" r:id="rId29"/>
    <p:sldId id="373" r:id="rId30"/>
  </p:sldIdLst>
  <p:sldSz cx="12192000" cy="6858000"/>
  <p:notesSz cx="6858000" cy="9144000"/>
  <p:embeddedFontLst>
    <p:embeddedFont>
      <p:font typeface="Aptos Light" panose="020B0004020202020204" pitchFamily="34" charset="0"/>
      <p:regular r:id="rId33"/>
      <p:italic r:id="rId34"/>
    </p:embeddedFont>
  </p:embeddedFontLst>
  <p:custDataLst>
    <p:custData r:id="rId4"/>
    <p:custData r:id="rId5"/>
    <p:custData r:id="rId6"/>
    <p:custData r:id="rId7"/>
    <p:custData r:id="rId8"/>
    <p:custData r:id="rId9"/>
    <p:custData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Ferniz" initials="SF" lastIdx="13" clrIdx="0">
    <p:extLst>
      <p:ext uri="{19B8F6BF-5375-455C-9EA6-DF929625EA0E}">
        <p15:presenceInfo xmlns:p15="http://schemas.microsoft.com/office/powerpoint/2012/main" userId="Sarah Fern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0F3A"/>
    <a:srgbClr val="1E0C39"/>
    <a:srgbClr val="00C1E3"/>
    <a:srgbClr val="FF610F"/>
    <a:srgbClr val="002C3F"/>
    <a:srgbClr val="007AA1"/>
    <a:srgbClr val="CB65FF"/>
    <a:srgbClr val="3C0C78"/>
    <a:srgbClr val="5B1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4686"/>
  </p:normalViewPr>
  <p:slideViewPr>
    <p:cSldViewPr snapToGrid="0">
      <p:cViewPr varScale="1">
        <p:scale>
          <a:sx n="58" d="100"/>
          <a:sy n="58" d="100"/>
        </p:scale>
        <p:origin x="94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 /><Relationship Id="rId13" Type="http://schemas.openxmlformats.org/officeDocument/2006/relationships/slide" Target="slides/slide1.xml" /><Relationship Id="rId18" Type="http://schemas.openxmlformats.org/officeDocument/2006/relationships/slide" Target="slides/slide6.xml" /><Relationship Id="rId26" Type="http://schemas.openxmlformats.org/officeDocument/2006/relationships/slide" Target="slides/slide14.xml" /><Relationship Id="rId39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slide" Target="slides/slide9.xml" /><Relationship Id="rId34" Type="http://schemas.openxmlformats.org/officeDocument/2006/relationships/font" Target="fonts/font2.fntdata" /><Relationship Id="rId7" Type="http://schemas.openxmlformats.org/officeDocument/2006/relationships/customXml" Target="../customXml/item7.xml" /><Relationship Id="rId12" Type="http://schemas.openxmlformats.org/officeDocument/2006/relationships/slideMaster" Target="slideMasters/slideMaster2.xml" /><Relationship Id="rId17" Type="http://schemas.openxmlformats.org/officeDocument/2006/relationships/slide" Target="slides/slide5.xml" /><Relationship Id="rId25" Type="http://schemas.openxmlformats.org/officeDocument/2006/relationships/slide" Target="slides/slide13.xml" /><Relationship Id="rId33" Type="http://schemas.openxmlformats.org/officeDocument/2006/relationships/font" Target="fonts/font1.fntdata" /><Relationship Id="rId38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4.xml" /><Relationship Id="rId20" Type="http://schemas.openxmlformats.org/officeDocument/2006/relationships/slide" Target="slides/slide8.xml" /><Relationship Id="rId29" Type="http://schemas.openxmlformats.org/officeDocument/2006/relationships/slide" Target="slides/slide17.xml" /><Relationship Id="rId1" Type="http://schemas.openxmlformats.org/officeDocument/2006/relationships/customXml" Target="../customXml/item1.xml" /><Relationship Id="rId6" Type="http://schemas.openxmlformats.org/officeDocument/2006/relationships/customXml" Target="../customXml/item6.xml" /><Relationship Id="rId11" Type="http://schemas.openxmlformats.org/officeDocument/2006/relationships/slideMaster" Target="slideMasters/slideMaster1.xml" /><Relationship Id="rId24" Type="http://schemas.openxmlformats.org/officeDocument/2006/relationships/slide" Target="slides/slide12.xml" /><Relationship Id="rId32" Type="http://schemas.openxmlformats.org/officeDocument/2006/relationships/handoutMaster" Target="handoutMasters/handoutMaster1.xml" /><Relationship Id="rId37" Type="http://schemas.openxmlformats.org/officeDocument/2006/relationships/viewProps" Target="viewProps.xml" /><Relationship Id="rId5" Type="http://schemas.openxmlformats.org/officeDocument/2006/relationships/customXml" Target="../customXml/item5.xml" /><Relationship Id="rId15" Type="http://schemas.openxmlformats.org/officeDocument/2006/relationships/slide" Target="slides/slide3.xml" /><Relationship Id="rId23" Type="http://schemas.openxmlformats.org/officeDocument/2006/relationships/slide" Target="slides/slide11.xml" /><Relationship Id="rId28" Type="http://schemas.openxmlformats.org/officeDocument/2006/relationships/slide" Target="slides/slide16.xml" /><Relationship Id="rId36" Type="http://schemas.openxmlformats.org/officeDocument/2006/relationships/presProps" Target="presProps.xml" /><Relationship Id="rId10" Type="http://schemas.openxmlformats.org/officeDocument/2006/relationships/customXml" Target="../customXml/item10.xml" /><Relationship Id="rId19" Type="http://schemas.openxmlformats.org/officeDocument/2006/relationships/slide" Target="slides/slide7.xml" /><Relationship Id="rId31" Type="http://schemas.openxmlformats.org/officeDocument/2006/relationships/notesMaster" Target="notesMasters/notesMaster1.xml" /><Relationship Id="rId4" Type="http://schemas.openxmlformats.org/officeDocument/2006/relationships/customXml" Target="../customXml/item4.xml" /><Relationship Id="rId9" Type="http://schemas.openxmlformats.org/officeDocument/2006/relationships/customXml" Target="../customXml/item9.xml" /><Relationship Id="rId14" Type="http://schemas.openxmlformats.org/officeDocument/2006/relationships/slide" Target="slides/slide2.xml" /><Relationship Id="rId22" Type="http://schemas.openxmlformats.org/officeDocument/2006/relationships/slide" Target="slides/slide10.xml" /><Relationship Id="rId27" Type="http://schemas.openxmlformats.org/officeDocument/2006/relationships/slide" Target="slides/slide15.xml" /><Relationship Id="rId30" Type="http://schemas.openxmlformats.org/officeDocument/2006/relationships/slide" Target="slides/slide18.xml" /><Relationship Id="rId35" Type="http://schemas.openxmlformats.org/officeDocument/2006/relationships/commentAuthors" Target="commentAuthor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Relationship Id="rId4" Type="http://schemas.openxmlformats.org/officeDocument/2006/relationships/chartUserShapes" Target="../drawings/drawing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B-41A0-B379-B72D69A3A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B-41A0-B379-B72D69A3AF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4B-41A0-B379-B72D69A3A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4B-41A0-B379-B72D69A3AF4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74B-41A0-B379-B72D69A3A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Locally</c:v>
                </c:pt>
                <c:pt idx="1">
                  <c:v>Export to 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6980</c:v>
                </c:pt>
                <c:pt idx="1">
                  <c:v>31439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4B-41A0-B379-B72D69A3AF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Import (tonnes)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D4-4F29-8A01-C60D887316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D4-4F29-8A01-C60D887316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D4-4F29-8A01-C60D887316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D4-4F29-8A01-C60D887316C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0D4-4F29-8A01-C60D887316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CHINA (incl. Hong Kong)</c:v>
                </c:pt>
                <c:pt idx="1">
                  <c:v>INDIA</c:v>
                </c:pt>
                <c:pt idx="2">
                  <c:v>ITALY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#,##0.00</c:formatCode>
                <c:ptCount val="4"/>
                <c:pt idx="0">
                  <c:v>32333.13</c:v>
                </c:pt>
                <c:pt idx="1">
                  <c:v>3896.26</c:v>
                </c:pt>
                <c:pt idx="2">
                  <c:v>991.16</c:v>
                </c:pt>
                <c:pt idx="3">
                  <c:v>4357.72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D4-4F29-8A01-C60D887316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0.17632</cdr:x>
      <cdr:y>0.05035</cdr:y>
    </cdr:from>
    <cdr:to>
      <cdr:x>0.27042</cdr:x>
      <cdr:y>0.13025</cdr:y>
    </cdr:to>
    <cdr:sp macro="" textlink="">
      <cdr:nvSpPr>
        <cdr:cNvPr id="2" name="TextBox 70">
          <a:extLst xmlns:a="http://schemas.openxmlformats.org/drawingml/2006/main">
            <a:ext uri="{FF2B5EF4-FFF2-40B4-BE49-F238E27FC236}">
              <a16:creationId xmlns:a16="http://schemas.microsoft.com/office/drawing/2014/main" id="{35C8F5F7-7E41-48CB-B2D6-61F7E37C917B}"/>
            </a:ext>
          </a:extLst>
        </cdr:cNvPr>
        <cdr:cNvSpPr txBox="1"/>
      </cdr:nvSpPr>
      <cdr:spPr>
        <a:xfrm xmlns:a="http://schemas.openxmlformats.org/drawingml/2006/main">
          <a:off x="874683" y="174566"/>
          <a:ext cx="46679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kern="0" dirty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Italy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5C4-E52F-4810-9BEF-96FA1E00A5BB}" type="datetimeFigureOut">
              <a:rPr lang="en-US" smtClean="0"/>
              <a:t>7/20/2025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3237-2851-4DC9-9865-7658E90A7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7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B3CA-2D0D-47C2-ADCA-6F431D6ECA53}" type="datetimeFigureOut">
              <a:rPr lang="en-US" smtClean="0"/>
              <a:t>7/20/2025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4DAD-DF98-44E2-A25C-0E8DEB5DE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2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9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3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focus on natural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7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647BA-7484-5C78-B4FF-D6ABBF1C6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BC0A4-85D3-8832-8D18-F9C3B9F4B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7CB1B-72E9-82B5-E1BC-9E76C8AA1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https://tgmstatbox.com/stats/ghana-industry-sector-gdp-contribution</a:t>
            </a:r>
          </a:p>
          <a:p>
            <a:r>
              <a:rPr lang="en-US" dirty="0"/>
              <a:t>Diversifying brings reliance – reference Vision 2057</a:t>
            </a:r>
          </a:p>
          <a:p>
            <a:r>
              <a:rPr lang="en-US" dirty="0"/>
              <a:t>Give Bahrain and UAE as examples of nations transformed through aluminium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A38B0-9DFF-666C-F599-F844D125D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8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85278-5A45-4D5B-8C86-ABD661B56E4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431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GIADEC has laid a strong project management foundation that supports </a:t>
            </a:r>
            <a:r>
              <a:rPr lang="en-GB" b="1" dirty="0"/>
              <a:t>credible and impactful industrial development</a:t>
            </a:r>
            <a:r>
              <a:rPr lang="en-GB" dirty="0"/>
              <a:t> in Ghana’s aluminium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2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6.svg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6.svg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7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6.svg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2.xml" /><Relationship Id="rId4" Type="http://schemas.openxmlformats.org/officeDocument/2006/relationships/image" Target="../media/image16.svg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7.svg" 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9.png" /><Relationship Id="rId7" Type="http://schemas.openxmlformats.org/officeDocument/2006/relationships/image" Target="../media/image11.pn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0.png" /><Relationship Id="rId5" Type="http://schemas.openxmlformats.org/officeDocument/2006/relationships/image" Target="../media/image7.svg" /><Relationship Id="rId4" Type="http://schemas.openxmlformats.org/officeDocument/2006/relationships/image" Target="../media/image6.png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- Viole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19C681-D431-D96B-6268-9BA8E5D7F8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086850" cy="6858000"/>
          </a:xfrm>
          <a:custGeom>
            <a:avLst/>
            <a:gdLst>
              <a:gd name="connsiteX0" fmla="*/ 4543130 w 9086850"/>
              <a:gd name="connsiteY0" fmla="*/ 2528520 h 6858000"/>
              <a:gd name="connsiteX1" fmla="*/ 4543130 w 9086850"/>
              <a:gd name="connsiteY1" fmla="*/ 6858000 h 6858000"/>
              <a:gd name="connsiteX2" fmla="*/ 213020 w 9086850"/>
              <a:gd name="connsiteY2" fmla="*/ 6858000 h 6858000"/>
              <a:gd name="connsiteX3" fmla="*/ 9086850 w 9086850"/>
              <a:gd name="connsiteY3" fmla="*/ 2527930 h 6858000"/>
              <a:gd name="connsiteX4" fmla="*/ 9086850 w 9086850"/>
              <a:gd name="connsiteY4" fmla="*/ 6858000 h 6858000"/>
              <a:gd name="connsiteX5" fmla="*/ 4756150 w 9086850"/>
              <a:gd name="connsiteY5" fmla="*/ 6858000 h 6858000"/>
              <a:gd name="connsiteX6" fmla="*/ 0 w 9086850"/>
              <a:gd name="connsiteY6" fmla="*/ 0 h 6858000"/>
              <a:gd name="connsiteX7" fmla="*/ 9086850 w 9086850"/>
              <a:gd name="connsiteY7" fmla="*/ 0 h 6858000"/>
              <a:gd name="connsiteX8" fmla="*/ 9086850 w 9086850"/>
              <a:gd name="connsiteY8" fmla="*/ 2527930 h 6858000"/>
              <a:gd name="connsiteX9" fmla="*/ 4543720 w 9086850"/>
              <a:gd name="connsiteY9" fmla="*/ 2527930 h 6858000"/>
              <a:gd name="connsiteX10" fmla="*/ 4543131 w 9086850"/>
              <a:gd name="connsiteY10" fmla="*/ 2527930 h 6858000"/>
              <a:gd name="connsiteX11" fmla="*/ 7071428 w 9086850"/>
              <a:gd name="connsiteY11" fmla="*/ 1 h 6858000"/>
              <a:gd name="connsiteX12" fmla="*/ 4543131 w 9086850"/>
              <a:gd name="connsiteY12" fmla="*/ 1 h 6858000"/>
              <a:gd name="connsiteX13" fmla="*/ 4543131 w 9086850"/>
              <a:gd name="connsiteY13" fmla="*/ 2527930 h 6858000"/>
              <a:gd name="connsiteX14" fmla="*/ 2 w 9086850"/>
              <a:gd name="connsiteY14" fmla="*/ 2527930 h 6858000"/>
              <a:gd name="connsiteX15" fmla="*/ 2528298 w 9086850"/>
              <a:gd name="connsiteY15" fmla="*/ 1 h 6858000"/>
              <a:gd name="connsiteX16" fmla="*/ 1 w 9086850"/>
              <a:gd name="connsiteY16" fmla="*/ 1 h 6858000"/>
              <a:gd name="connsiteX17" fmla="*/ 1 w 9086850"/>
              <a:gd name="connsiteY17" fmla="*/ 2527930 h 6858000"/>
              <a:gd name="connsiteX18" fmla="*/ 0 w 9086850"/>
              <a:gd name="connsiteY18" fmla="*/ 25279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86850" h="6858000">
                <a:moveTo>
                  <a:pt x="4543130" y="2528520"/>
                </a:moveTo>
                <a:lnTo>
                  <a:pt x="4543130" y="6858000"/>
                </a:lnTo>
                <a:lnTo>
                  <a:pt x="213020" y="6858000"/>
                </a:lnTo>
                <a:close/>
                <a:moveTo>
                  <a:pt x="9086850" y="2527930"/>
                </a:moveTo>
                <a:lnTo>
                  <a:pt x="9086850" y="6858000"/>
                </a:lnTo>
                <a:lnTo>
                  <a:pt x="4756150" y="6858000"/>
                </a:lnTo>
                <a:close/>
                <a:moveTo>
                  <a:pt x="0" y="0"/>
                </a:moveTo>
                <a:lnTo>
                  <a:pt x="9086850" y="0"/>
                </a:lnTo>
                <a:lnTo>
                  <a:pt x="9086850" y="2527930"/>
                </a:lnTo>
                <a:lnTo>
                  <a:pt x="4543720" y="2527930"/>
                </a:lnTo>
                <a:lnTo>
                  <a:pt x="4543131" y="2527930"/>
                </a:lnTo>
                <a:lnTo>
                  <a:pt x="7071428" y="1"/>
                </a:lnTo>
                <a:lnTo>
                  <a:pt x="4543131" y="1"/>
                </a:lnTo>
                <a:lnTo>
                  <a:pt x="4543131" y="2527930"/>
                </a:lnTo>
                <a:lnTo>
                  <a:pt x="2" y="2527930"/>
                </a:lnTo>
                <a:lnTo>
                  <a:pt x="2528298" y="1"/>
                </a:lnTo>
                <a:lnTo>
                  <a:pt x="1" y="1"/>
                </a:lnTo>
                <a:lnTo>
                  <a:pt x="1" y="2527930"/>
                </a:lnTo>
                <a:lnTo>
                  <a:pt x="0" y="25279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469F0-EB10-9C49-C8E5-46427D892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4543131 w 12192000"/>
              <a:gd name="connsiteY0" fmla="*/ 1 h 6858000"/>
              <a:gd name="connsiteX1" fmla="*/ 7071428 w 12192000"/>
              <a:gd name="connsiteY1" fmla="*/ 1 h 6858000"/>
              <a:gd name="connsiteX2" fmla="*/ 4543131 w 12192000"/>
              <a:gd name="connsiteY2" fmla="*/ 2527930 h 6858000"/>
              <a:gd name="connsiteX3" fmla="*/ 1 w 12192000"/>
              <a:gd name="connsiteY3" fmla="*/ 1 h 6858000"/>
              <a:gd name="connsiteX4" fmla="*/ 2528298 w 12192000"/>
              <a:gd name="connsiteY4" fmla="*/ 1 h 6858000"/>
              <a:gd name="connsiteX5" fmla="*/ 2 w 12192000"/>
              <a:gd name="connsiteY5" fmla="*/ 2527930 h 6858000"/>
              <a:gd name="connsiteX6" fmla="*/ 4543131 w 12192000"/>
              <a:gd name="connsiteY6" fmla="*/ 2527930 h 6858000"/>
              <a:gd name="connsiteX7" fmla="*/ 4543720 w 12192000"/>
              <a:gd name="connsiteY7" fmla="*/ 2527930 h 6858000"/>
              <a:gd name="connsiteX8" fmla="*/ 9086850 w 12192000"/>
              <a:gd name="connsiteY8" fmla="*/ 2527930 h 6858000"/>
              <a:gd name="connsiteX9" fmla="*/ 4756150 w 12192000"/>
              <a:gd name="connsiteY9" fmla="*/ 6858000 h 6858000"/>
              <a:gd name="connsiteX10" fmla="*/ 4543130 w 12192000"/>
              <a:gd name="connsiteY10" fmla="*/ 6858000 h 6858000"/>
              <a:gd name="connsiteX11" fmla="*/ 4543130 w 12192000"/>
              <a:gd name="connsiteY11" fmla="*/ 2528520 h 6858000"/>
              <a:gd name="connsiteX12" fmla="*/ 21302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2527930 h 6858000"/>
              <a:gd name="connsiteX15" fmla="*/ 1 w 12192000"/>
              <a:gd name="connsiteY15" fmla="*/ 2527930 h 6858000"/>
              <a:gd name="connsiteX16" fmla="*/ 9086850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0 h 6858000"/>
              <a:gd name="connsiteX19" fmla="*/ 9086850 w 12192000"/>
              <a:gd name="connsiteY19" fmla="*/ 6858000 h 6858000"/>
              <a:gd name="connsiteX20" fmla="*/ 9086850 w 12192000"/>
              <a:gd name="connsiteY20" fmla="*/ 25279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543131" y="1"/>
                </a:moveTo>
                <a:lnTo>
                  <a:pt x="7071428" y="1"/>
                </a:lnTo>
                <a:lnTo>
                  <a:pt x="4543131" y="2527930"/>
                </a:lnTo>
                <a:close/>
                <a:moveTo>
                  <a:pt x="1" y="1"/>
                </a:moveTo>
                <a:lnTo>
                  <a:pt x="2528298" y="1"/>
                </a:lnTo>
                <a:lnTo>
                  <a:pt x="2" y="2527930"/>
                </a:lnTo>
                <a:lnTo>
                  <a:pt x="4543131" y="2527930"/>
                </a:lnTo>
                <a:lnTo>
                  <a:pt x="4543720" y="2527930"/>
                </a:lnTo>
                <a:lnTo>
                  <a:pt x="9086850" y="2527930"/>
                </a:lnTo>
                <a:lnTo>
                  <a:pt x="4756150" y="6858000"/>
                </a:lnTo>
                <a:lnTo>
                  <a:pt x="4543130" y="6858000"/>
                </a:lnTo>
                <a:lnTo>
                  <a:pt x="4543130" y="2528520"/>
                </a:lnTo>
                <a:lnTo>
                  <a:pt x="213020" y="6858000"/>
                </a:lnTo>
                <a:lnTo>
                  <a:pt x="0" y="6858000"/>
                </a:lnTo>
                <a:lnTo>
                  <a:pt x="0" y="2527930"/>
                </a:lnTo>
                <a:lnTo>
                  <a:pt x="1" y="2527930"/>
                </a:lnTo>
                <a:close/>
                <a:moveTo>
                  <a:pt x="908685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086850" y="6858000"/>
                </a:lnTo>
                <a:lnTo>
                  <a:pt x="9086850" y="2527930"/>
                </a:lnTo>
                <a:close/>
              </a:path>
            </a:pathLst>
          </a:cu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6710C8F-F662-E483-4A58-96115FBA25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8147304" cy="6858000"/>
          </a:xfrm>
          <a:gradFill flip="none" rotWithShape="1">
            <a:gsLst>
              <a:gs pos="9000">
                <a:srgbClr val="100522">
                  <a:alpha val="95000"/>
                </a:srgbClr>
              </a:gs>
              <a:gs pos="7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smtClean="0">
                <a:solidFill>
                  <a:schemeClr val="l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 defTabSz="457200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C10D5E-C362-7D95-719C-15414BDF0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9264"/>
            <a:ext cx="6839712" cy="2693301"/>
          </a:xfrm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7200" b="0" i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EBBC72-9798-3730-1DE9-2A59C8D25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03213"/>
            <a:ext cx="6839712" cy="369332"/>
          </a:xfrm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6EE3E5-BF4D-F0DC-CE47-F6C9CD8E9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171"/>
            <a:ext cx="1682496" cy="448056"/>
          </a:xfrm>
          <a:prstGeom prst="roundRect">
            <a:avLst>
              <a:gd name="adj" fmla="val 50000"/>
            </a:avLst>
          </a:prstGeom>
          <a:solidFill>
            <a:schemeClr val="bg2">
              <a:alpha val="99000"/>
            </a:schemeClr>
          </a:solidFill>
        </p:spPr>
        <p:txBody>
          <a:bodyPr anchor="ctr"/>
          <a:lstStyle>
            <a:lvl1pPr algn="ctr">
              <a:defRPr sz="18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396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Violet)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8FF336-AAFE-E5D2-2170-21BC95B5A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" y="25"/>
            <a:ext cx="12191910" cy="6857949"/>
          </a:xfrm>
          <a:prstGeom prst="rect">
            <a:avLst/>
          </a:prstGeom>
        </p:spPr>
      </p:pic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726E0292-0335-94D1-CF9F-B20F85EAE2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0618" y="1"/>
            <a:ext cx="6861382" cy="6857999"/>
          </a:xfrm>
          <a:custGeom>
            <a:avLst/>
            <a:gdLst>
              <a:gd name="connsiteX0" fmla="*/ 6428063 w 6861382"/>
              <a:gd name="connsiteY0" fmla="*/ 6337997 h 6857999"/>
              <a:gd name="connsiteX1" fmla="*/ 6427938 w 6861382"/>
              <a:gd name="connsiteY1" fmla="*/ 6352541 h 6857999"/>
              <a:gd name="connsiteX2" fmla="*/ 6430254 w 6861382"/>
              <a:gd name="connsiteY2" fmla="*/ 6352541 h 6857999"/>
              <a:gd name="connsiteX3" fmla="*/ 6430254 w 6861382"/>
              <a:gd name="connsiteY3" fmla="*/ 6341169 h 6857999"/>
              <a:gd name="connsiteX4" fmla="*/ 6435228 w 6861382"/>
              <a:gd name="connsiteY4" fmla="*/ 6352541 h 6857999"/>
              <a:gd name="connsiteX5" fmla="*/ 6437384 w 6861382"/>
              <a:gd name="connsiteY5" fmla="*/ 6352541 h 6857999"/>
              <a:gd name="connsiteX6" fmla="*/ 6442388 w 6861382"/>
              <a:gd name="connsiteY6" fmla="*/ 6341169 h 6857999"/>
              <a:gd name="connsiteX7" fmla="*/ 6442388 w 6861382"/>
              <a:gd name="connsiteY7" fmla="*/ 6352541 h 6857999"/>
              <a:gd name="connsiteX8" fmla="*/ 6444673 w 6861382"/>
              <a:gd name="connsiteY8" fmla="*/ 6352541 h 6857999"/>
              <a:gd name="connsiteX9" fmla="*/ 6444673 w 6861382"/>
              <a:gd name="connsiteY9" fmla="*/ 6337997 h 6857999"/>
              <a:gd name="connsiteX10" fmla="*/ 6441543 w 6861382"/>
              <a:gd name="connsiteY10" fmla="*/ 6337997 h 6857999"/>
              <a:gd name="connsiteX11" fmla="*/ 6436413 w 6861382"/>
              <a:gd name="connsiteY11" fmla="*/ 6349743 h 6857999"/>
              <a:gd name="connsiteX12" fmla="*/ 6431193 w 6861382"/>
              <a:gd name="connsiteY12" fmla="*/ 6337997 h 6857999"/>
              <a:gd name="connsiteX13" fmla="*/ 6415586 w 6861382"/>
              <a:gd name="connsiteY13" fmla="*/ 6337997 h 6857999"/>
              <a:gd name="connsiteX14" fmla="*/ 6415586 w 6861382"/>
              <a:gd name="connsiteY14" fmla="*/ 6340050 h 6857999"/>
              <a:gd name="connsiteX15" fmla="*/ 6419933 w 6861382"/>
              <a:gd name="connsiteY15" fmla="*/ 6340050 h 6857999"/>
              <a:gd name="connsiteX16" fmla="*/ 6419933 w 6861382"/>
              <a:gd name="connsiteY16" fmla="*/ 6352476 h 6857999"/>
              <a:gd name="connsiteX17" fmla="*/ 6422246 w 6861382"/>
              <a:gd name="connsiteY17" fmla="*/ 6352476 h 6857999"/>
              <a:gd name="connsiteX18" fmla="*/ 6422246 w 6861382"/>
              <a:gd name="connsiteY18" fmla="*/ 6340050 h 6857999"/>
              <a:gd name="connsiteX19" fmla="*/ 6426565 w 6861382"/>
              <a:gd name="connsiteY19" fmla="*/ 6340050 h 6857999"/>
              <a:gd name="connsiteX20" fmla="*/ 6426565 w 6861382"/>
              <a:gd name="connsiteY20" fmla="*/ 6337997 h 6857999"/>
              <a:gd name="connsiteX21" fmla="*/ 6342867 w 6861382"/>
              <a:gd name="connsiteY21" fmla="*/ 6134387 h 6857999"/>
              <a:gd name="connsiteX22" fmla="*/ 6408313 w 6861382"/>
              <a:gd name="connsiteY22" fmla="*/ 6199833 h 6857999"/>
              <a:gd name="connsiteX23" fmla="*/ 6408313 w 6861382"/>
              <a:gd name="connsiteY23" fmla="*/ 6134387 h 6857999"/>
              <a:gd name="connsiteX24" fmla="*/ 6219247 w 6861382"/>
              <a:gd name="connsiteY24" fmla="*/ 6134387 h 6857999"/>
              <a:gd name="connsiteX25" fmla="*/ 6401042 w 6861382"/>
              <a:gd name="connsiteY25" fmla="*/ 6316182 h 6857999"/>
              <a:gd name="connsiteX26" fmla="*/ 6401042 w 6861382"/>
              <a:gd name="connsiteY26" fmla="*/ 6255052 h 6857999"/>
              <a:gd name="connsiteX27" fmla="*/ 6280369 w 6861382"/>
              <a:gd name="connsiteY27" fmla="*/ 6134387 h 6857999"/>
              <a:gd name="connsiteX28" fmla="*/ 5991199 w 6861382"/>
              <a:gd name="connsiteY28" fmla="*/ 5942692 h 6857999"/>
              <a:gd name="connsiteX29" fmla="*/ 6093258 w 6861382"/>
              <a:gd name="connsiteY29" fmla="*/ 5942692 h 6857999"/>
              <a:gd name="connsiteX30" fmla="*/ 6127278 w 6861382"/>
              <a:gd name="connsiteY30" fmla="*/ 5976730 h 6857999"/>
              <a:gd name="connsiteX31" fmla="*/ 6093258 w 6861382"/>
              <a:gd name="connsiteY31" fmla="*/ 6010769 h 6857999"/>
              <a:gd name="connsiteX32" fmla="*/ 5997037 w 6861382"/>
              <a:gd name="connsiteY32" fmla="*/ 6010769 h 6857999"/>
              <a:gd name="connsiteX33" fmla="*/ 5991199 w 6861382"/>
              <a:gd name="connsiteY33" fmla="*/ 6004917 h 6857999"/>
              <a:gd name="connsiteX34" fmla="*/ 6182888 w 6861382"/>
              <a:gd name="connsiteY34" fmla="*/ 5901690 h 6857999"/>
              <a:gd name="connsiteX35" fmla="*/ 6182888 w 6861382"/>
              <a:gd name="connsiteY35" fmla="*/ 6119844 h 6857999"/>
              <a:gd name="connsiteX36" fmla="*/ 6291967 w 6861382"/>
              <a:gd name="connsiteY36" fmla="*/ 6010798 h 6857999"/>
              <a:gd name="connsiteX37" fmla="*/ 6401042 w 6861382"/>
              <a:gd name="connsiteY37" fmla="*/ 6119844 h 6857999"/>
              <a:gd name="connsiteX38" fmla="*/ 6401042 w 6861382"/>
              <a:gd name="connsiteY38" fmla="*/ 5901690 h 6857999"/>
              <a:gd name="connsiteX39" fmla="*/ 6291967 w 6861382"/>
              <a:gd name="connsiteY39" fmla="*/ 6010735 h 6857999"/>
              <a:gd name="connsiteX40" fmla="*/ 6182888 w 6861382"/>
              <a:gd name="connsiteY40" fmla="*/ 5901690 h 6857999"/>
              <a:gd name="connsiteX41" fmla="*/ 0 w 6861382"/>
              <a:gd name="connsiteY41" fmla="*/ 0 h 6857999"/>
              <a:gd name="connsiteX42" fmla="*/ 19050 w 6861382"/>
              <a:gd name="connsiteY42" fmla="*/ 0 h 6857999"/>
              <a:gd name="connsiteX43" fmla="*/ 6842332 w 6861382"/>
              <a:gd name="connsiteY43" fmla="*/ 0 h 6857999"/>
              <a:gd name="connsiteX44" fmla="*/ 6861382 w 6861382"/>
              <a:gd name="connsiteY44" fmla="*/ 0 h 6857999"/>
              <a:gd name="connsiteX45" fmla="*/ 6861382 w 6861382"/>
              <a:gd name="connsiteY45" fmla="*/ 6857999 h 6857999"/>
              <a:gd name="connsiteX46" fmla="*/ 6842332 w 6861382"/>
              <a:gd name="connsiteY46" fmla="*/ 6838906 h 6857999"/>
              <a:gd name="connsiteX47" fmla="*/ 6842332 w 6861382"/>
              <a:gd name="connsiteY47" fmla="*/ 6857999 h 6857999"/>
              <a:gd name="connsiteX48" fmla="*/ 6338029 w 6861382"/>
              <a:gd name="connsiteY48" fmla="*/ 6352541 h 6857999"/>
              <a:gd name="connsiteX49" fmla="*/ 6371955 w 6861382"/>
              <a:gd name="connsiteY49" fmla="*/ 6352541 h 6857999"/>
              <a:gd name="connsiteX50" fmla="*/ 6190160 w 6861382"/>
              <a:gd name="connsiteY50" fmla="*/ 6170746 h 6857999"/>
              <a:gd name="connsiteX51" fmla="*/ 6190160 w 6861382"/>
              <a:gd name="connsiteY51" fmla="*/ 6204334 h 6857999"/>
              <a:gd name="connsiteX52" fmla="*/ 6168345 w 6861382"/>
              <a:gd name="connsiteY52" fmla="*/ 6182469 h 6857999"/>
              <a:gd name="connsiteX53" fmla="*/ 6168345 w 6861382"/>
              <a:gd name="connsiteY53" fmla="*/ 6134387 h 6857999"/>
              <a:gd name="connsiteX54" fmla="*/ 6120373 w 6861382"/>
              <a:gd name="connsiteY54" fmla="*/ 6134387 h 6857999"/>
              <a:gd name="connsiteX55" fmla="*/ 6037942 w 6861382"/>
              <a:gd name="connsiteY55" fmla="*/ 6051767 h 6857999"/>
              <a:gd name="connsiteX56" fmla="*/ 6093258 w 6861382"/>
              <a:gd name="connsiteY56" fmla="*/ 6051767 h 6857999"/>
              <a:gd name="connsiteX57" fmla="*/ 6100063 w 6861382"/>
              <a:gd name="connsiteY57" fmla="*/ 6051427 h 6857999"/>
              <a:gd name="connsiteX58" fmla="*/ 6168047 w 6861382"/>
              <a:gd name="connsiteY58" fmla="*/ 5970144 h 6857999"/>
              <a:gd name="connsiteX59" fmla="*/ 6100063 w 6861382"/>
              <a:gd name="connsiteY59" fmla="*/ 5902123 h 6857999"/>
              <a:gd name="connsiteX60" fmla="*/ 6100063 w 6861382"/>
              <a:gd name="connsiteY60" fmla="*/ 5902030 h 6857999"/>
              <a:gd name="connsiteX61" fmla="*/ 6093258 w 6861382"/>
              <a:gd name="connsiteY61" fmla="*/ 5901690 h 6857999"/>
              <a:gd name="connsiteX62" fmla="*/ 5950191 w 6861382"/>
              <a:gd name="connsiteY62" fmla="*/ 5901690 h 6857999"/>
              <a:gd name="connsiteX63" fmla="*/ 5950191 w 6861382"/>
              <a:gd name="connsiteY63" fmla="*/ 59638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861382" h="6857999">
                <a:moveTo>
                  <a:pt x="6428063" y="6337997"/>
                </a:moveTo>
                <a:lnTo>
                  <a:pt x="6427938" y="6352541"/>
                </a:lnTo>
                <a:lnTo>
                  <a:pt x="6430254" y="6352541"/>
                </a:lnTo>
                <a:lnTo>
                  <a:pt x="6430254" y="6341169"/>
                </a:lnTo>
                <a:lnTo>
                  <a:pt x="6435228" y="6352541"/>
                </a:lnTo>
                <a:lnTo>
                  <a:pt x="6437384" y="6352541"/>
                </a:lnTo>
                <a:lnTo>
                  <a:pt x="6442388" y="6341169"/>
                </a:lnTo>
                <a:lnTo>
                  <a:pt x="6442388" y="6352541"/>
                </a:lnTo>
                <a:lnTo>
                  <a:pt x="6444673" y="6352541"/>
                </a:lnTo>
                <a:lnTo>
                  <a:pt x="6444673" y="6337997"/>
                </a:lnTo>
                <a:lnTo>
                  <a:pt x="6441543" y="6337997"/>
                </a:lnTo>
                <a:lnTo>
                  <a:pt x="6436413" y="6349743"/>
                </a:lnTo>
                <a:lnTo>
                  <a:pt x="6431193" y="6337997"/>
                </a:lnTo>
                <a:close/>
                <a:moveTo>
                  <a:pt x="6415586" y="6337997"/>
                </a:moveTo>
                <a:lnTo>
                  <a:pt x="6415586" y="6340050"/>
                </a:lnTo>
                <a:lnTo>
                  <a:pt x="6419933" y="6340050"/>
                </a:lnTo>
                <a:lnTo>
                  <a:pt x="6419933" y="6352476"/>
                </a:lnTo>
                <a:lnTo>
                  <a:pt x="6422246" y="6352476"/>
                </a:lnTo>
                <a:lnTo>
                  <a:pt x="6422246" y="6340050"/>
                </a:lnTo>
                <a:lnTo>
                  <a:pt x="6426565" y="6340050"/>
                </a:lnTo>
                <a:lnTo>
                  <a:pt x="6426565" y="6337997"/>
                </a:lnTo>
                <a:close/>
                <a:moveTo>
                  <a:pt x="6342867" y="6134387"/>
                </a:moveTo>
                <a:lnTo>
                  <a:pt x="6408313" y="6199833"/>
                </a:lnTo>
                <a:lnTo>
                  <a:pt x="6408313" y="6134387"/>
                </a:lnTo>
                <a:close/>
                <a:moveTo>
                  <a:pt x="6219247" y="6134387"/>
                </a:moveTo>
                <a:lnTo>
                  <a:pt x="6401042" y="6316182"/>
                </a:lnTo>
                <a:lnTo>
                  <a:pt x="6401042" y="6255052"/>
                </a:lnTo>
                <a:lnTo>
                  <a:pt x="6280369" y="6134387"/>
                </a:lnTo>
                <a:close/>
                <a:moveTo>
                  <a:pt x="5991199" y="5942692"/>
                </a:moveTo>
                <a:lnTo>
                  <a:pt x="6093258" y="5942692"/>
                </a:lnTo>
                <a:cubicBezTo>
                  <a:pt x="6112047" y="5942692"/>
                  <a:pt x="6127278" y="5957932"/>
                  <a:pt x="6127278" y="5976730"/>
                </a:cubicBezTo>
                <a:cubicBezTo>
                  <a:pt x="6127278" y="5995528"/>
                  <a:pt x="6112047" y="6010769"/>
                  <a:pt x="6093258" y="6010769"/>
                </a:cubicBezTo>
                <a:lnTo>
                  <a:pt x="5997037" y="6010769"/>
                </a:lnTo>
                <a:lnTo>
                  <a:pt x="5991199" y="6004917"/>
                </a:lnTo>
                <a:close/>
                <a:moveTo>
                  <a:pt x="6182888" y="5901690"/>
                </a:moveTo>
                <a:lnTo>
                  <a:pt x="6182888" y="6119844"/>
                </a:lnTo>
                <a:cubicBezTo>
                  <a:pt x="6243118" y="6119844"/>
                  <a:pt x="6291949" y="6071029"/>
                  <a:pt x="6291967" y="6010798"/>
                </a:cubicBezTo>
                <a:cubicBezTo>
                  <a:pt x="6291982" y="6071029"/>
                  <a:pt x="6340812" y="6119844"/>
                  <a:pt x="6401042" y="6119844"/>
                </a:cubicBezTo>
                <a:lnTo>
                  <a:pt x="6401042" y="5901690"/>
                </a:lnTo>
                <a:cubicBezTo>
                  <a:pt x="6340812" y="5901690"/>
                  <a:pt x="6291982" y="5950505"/>
                  <a:pt x="6291967" y="6010735"/>
                </a:cubicBezTo>
                <a:cubicBezTo>
                  <a:pt x="6291949" y="5950505"/>
                  <a:pt x="6243118" y="5901690"/>
                  <a:pt x="6182888" y="5901690"/>
                </a:cubicBezTo>
                <a:close/>
                <a:moveTo>
                  <a:pt x="0" y="0"/>
                </a:moveTo>
                <a:lnTo>
                  <a:pt x="19050" y="0"/>
                </a:lnTo>
                <a:lnTo>
                  <a:pt x="6842332" y="0"/>
                </a:lnTo>
                <a:lnTo>
                  <a:pt x="6861382" y="0"/>
                </a:lnTo>
                <a:lnTo>
                  <a:pt x="6861382" y="6857999"/>
                </a:lnTo>
                <a:lnTo>
                  <a:pt x="6842332" y="6838906"/>
                </a:lnTo>
                <a:lnTo>
                  <a:pt x="6842332" y="6857999"/>
                </a:lnTo>
                <a:lnTo>
                  <a:pt x="6338029" y="6352541"/>
                </a:lnTo>
                <a:lnTo>
                  <a:pt x="6371955" y="6352541"/>
                </a:lnTo>
                <a:lnTo>
                  <a:pt x="6190160" y="6170746"/>
                </a:lnTo>
                <a:lnTo>
                  <a:pt x="6190160" y="6204334"/>
                </a:lnTo>
                <a:lnTo>
                  <a:pt x="6168345" y="6182469"/>
                </a:lnTo>
                <a:lnTo>
                  <a:pt x="6168345" y="6134387"/>
                </a:lnTo>
                <a:lnTo>
                  <a:pt x="6120373" y="6134387"/>
                </a:lnTo>
                <a:lnTo>
                  <a:pt x="6037942" y="6051767"/>
                </a:lnTo>
                <a:lnTo>
                  <a:pt x="6093258" y="6051767"/>
                </a:lnTo>
                <a:cubicBezTo>
                  <a:pt x="6095546" y="6051767"/>
                  <a:pt x="6097804" y="6051767"/>
                  <a:pt x="6100063" y="6051427"/>
                </a:cubicBezTo>
                <a:cubicBezTo>
                  <a:pt x="6141268" y="6047766"/>
                  <a:pt x="6171705" y="6011372"/>
                  <a:pt x="6168047" y="5970144"/>
                </a:cubicBezTo>
                <a:cubicBezTo>
                  <a:pt x="6164835" y="5933990"/>
                  <a:pt x="6136196" y="5905334"/>
                  <a:pt x="6100063" y="5902123"/>
                </a:cubicBezTo>
                <a:lnTo>
                  <a:pt x="6100063" y="5902030"/>
                </a:lnTo>
                <a:cubicBezTo>
                  <a:pt x="6097804" y="5901817"/>
                  <a:pt x="6095546" y="5901690"/>
                  <a:pt x="6093258" y="5901690"/>
                </a:cubicBezTo>
                <a:lnTo>
                  <a:pt x="5950191" y="5901690"/>
                </a:lnTo>
                <a:lnTo>
                  <a:pt x="5950191" y="59638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5C0ABF1D-6494-6CB7-B136-5EDBA23436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050676"/>
            <a:ext cx="5638799" cy="24375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cap="none" baseline="0">
                <a:solidFill>
                  <a:srgbClr val="B465FF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0B468B2-B251-9283-11CF-F3B8885DF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733992"/>
            <a:ext cx="5638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66566E-95AE-5F67-9597-F3825A18CC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0809" y="5904484"/>
            <a:ext cx="500329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7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Aqua)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F967C-795D-2F85-9A00-E5A2B199E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726E0292-0335-94D1-CF9F-B20F85EAE2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0618" y="1"/>
            <a:ext cx="6861382" cy="6857999"/>
          </a:xfrm>
          <a:custGeom>
            <a:avLst/>
            <a:gdLst>
              <a:gd name="connsiteX0" fmla="*/ 6428063 w 6861382"/>
              <a:gd name="connsiteY0" fmla="*/ 6337997 h 6857999"/>
              <a:gd name="connsiteX1" fmla="*/ 6427938 w 6861382"/>
              <a:gd name="connsiteY1" fmla="*/ 6352541 h 6857999"/>
              <a:gd name="connsiteX2" fmla="*/ 6430254 w 6861382"/>
              <a:gd name="connsiteY2" fmla="*/ 6352541 h 6857999"/>
              <a:gd name="connsiteX3" fmla="*/ 6430254 w 6861382"/>
              <a:gd name="connsiteY3" fmla="*/ 6341169 h 6857999"/>
              <a:gd name="connsiteX4" fmla="*/ 6435228 w 6861382"/>
              <a:gd name="connsiteY4" fmla="*/ 6352541 h 6857999"/>
              <a:gd name="connsiteX5" fmla="*/ 6437384 w 6861382"/>
              <a:gd name="connsiteY5" fmla="*/ 6352541 h 6857999"/>
              <a:gd name="connsiteX6" fmla="*/ 6442388 w 6861382"/>
              <a:gd name="connsiteY6" fmla="*/ 6341169 h 6857999"/>
              <a:gd name="connsiteX7" fmla="*/ 6442388 w 6861382"/>
              <a:gd name="connsiteY7" fmla="*/ 6352541 h 6857999"/>
              <a:gd name="connsiteX8" fmla="*/ 6444673 w 6861382"/>
              <a:gd name="connsiteY8" fmla="*/ 6352541 h 6857999"/>
              <a:gd name="connsiteX9" fmla="*/ 6444673 w 6861382"/>
              <a:gd name="connsiteY9" fmla="*/ 6337997 h 6857999"/>
              <a:gd name="connsiteX10" fmla="*/ 6441543 w 6861382"/>
              <a:gd name="connsiteY10" fmla="*/ 6337997 h 6857999"/>
              <a:gd name="connsiteX11" fmla="*/ 6436413 w 6861382"/>
              <a:gd name="connsiteY11" fmla="*/ 6349743 h 6857999"/>
              <a:gd name="connsiteX12" fmla="*/ 6431193 w 6861382"/>
              <a:gd name="connsiteY12" fmla="*/ 6337997 h 6857999"/>
              <a:gd name="connsiteX13" fmla="*/ 6415586 w 6861382"/>
              <a:gd name="connsiteY13" fmla="*/ 6337997 h 6857999"/>
              <a:gd name="connsiteX14" fmla="*/ 6415586 w 6861382"/>
              <a:gd name="connsiteY14" fmla="*/ 6340050 h 6857999"/>
              <a:gd name="connsiteX15" fmla="*/ 6419933 w 6861382"/>
              <a:gd name="connsiteY15" fmla="*/ 6340050 h 6857999"/>
              <a:gd name="connsiteX16" fmla="*/ 6419933 w 6861382"/>
              <a:gd name="connsiteY16" fmla="*/ 6352476 h 6857999"/>
              <a:gd name="connsiteX17" fmla="*/ 6422246 w 6861382"/>
              <a:gd name="connsiteY17" fmla="*/ 6352476 h 6857999"/>
              <a:gd name="connsiteX18" fmla="*/ 6422246 w 6861382"/>
              <a:gd name="connsiteY18" fmla="*/ 6340050 h 6857999"/>
              <a:gd name="connsiteX19" fmla="*/ 6426565 w 6861382"/>
              <a:gd name="connsiteY19" fmla="*/ 6340050 h 6857999"/>
              <a:gd name="connsiteX20" fmla="*/ 6426565 w 6861382"/>
              <a:gd name="connsiteY20" fmla="*/ 6337997 h 6857999"/>
              <a:gd name="connsiteX21" fmla="*/ 6342867 w 6861382"/>
              <a:gd name="connsiteY21" fmla="*/ 6134387 h 6857999"/>
              <a:gd name="connsiteX22" fmla="*/ 6408313 w 6861382"/>
              <a:gd name="connsiteY22" fmla="*/ 6199833 h 6857999"/>
              <a:gd name="connsiteX23" fmla="*/ 6408313 w 6861382"/>
              <a:gd name="connsiteY23" fmla="*/ 6134387 h 6857999"/>
              <a:gd name="connsiteX24" fmla="*/ 6219247 w 6861382"/>
              <a:gd name="connsiteY24" fmla="*/ 6134387 h 6857999"/>
              <a:gd name="connsiteX25" fmla="*/ 6401042 w 6861382"/>
              <a:gd name="connsiteY25" fmla="*/ 6316182 h 6857999"/>
              <a:gd name="connsiteX26" fmla="*/ 6401042 w 6861382"/>
              <a:gd name="connsiteY26" fmla="*/ 6255052 h 6857999"/>
              <a:gd name="connsiteX27" fmla="*/ 6280369 w 6861382"/>
              <a:gd name="connsiteY27" fmla="*/ 6134387 h 6857999"/>
              <a:gd name="connsiteX28" fmla="*/ 5991199 w 6861382"/>
              <a:gd name="connsiteY28" fmla="*/ 5942692 h 6857999"/>
              <a:gd name="connsiteX29" fmla="*/ 6093258 w 6861382"/>
              <a:gd name="connsiteY29" fmla="*/ 5942692 h 6857999"/>
              <a:gd name="connsiteX30" fmla="*/ 6127278 w 6861382"/>
              <a:gd name="connsiteY30" fmla="*/ 5976730 h 6857999"/>
              <a:gd name="connsiteX31" fmla="*/ 6093258 w 6861382"/>
              <a:gd name="connsiteY31" fmla="*/ 6010769 h 6857999"/>
              <a:gd name="connsiteX32" fmla="*/ 5997037 w 6861382"/>
              <a:gd name="connsiteY32" fmla="*/ 6010769 h 6857999"/>
              <a:gd name="connsiteX33" fmla="*/ 5991199 w 6861382"/>
              <a:gd name="connsiteY33" fmla="*/ 6004917 h 6857999"/>
              <a:gd name="connsiteX34" fmla="*/ 6182888 w 6861382"/>
              <a:gd name="connsiteY34" fmla="*/ 5901690 h 6857999"/>
              <a:gd name="connsiteX35" fmla="*/ 6182888 w 6861382"/>
              <a:gd name="connsiteY35" fmla="*/ 6119844 h 6857999"/>
              <a:gd name="connsiteX36" fmla="*/ 6291967 w 6861382"/>
              <a:gd name="connsiteY36" fmla="*/ 6010798 h 6857999"/>
              <a:gd name="connsiteX37" fmla="*/ 6401042 w 6861382"/>
              <a:gd name="connsiteY37" fmla="*/ 6119844 h 6857999"/>
              <a:gd name="connsiteX38" fmla="*/ 6401042 w 6861382"/>
              <a:gd name="connsiteY38" fmla="*/ 5901690 h 6857999"/>
              <a:gd name="connsiteX39" fmla="*/ 6291967 w 6861382"/>
              <a:gd name="connsiteY39" fmla="*/ 6010735 h 6857999"/>
              <a:gd name="connsiteX40" fmla="*/ 6182888 w 6861382"/>
              <a:gd name="connsiteY40" fmla="*/ 5901690 h 6857999"/>
              <a:gd name="connsiteX41" fmla="*/ 0 w 6861382"/>
              <a:gd name="connsiteY41" fmla="*/ 0 h 6857999"/>
              <a:gd name="connsiteX42" fmla="*/ 19050 w 6861382"/>
              <a:gd name="connsiteY42" fmla="*/ 0 h 6857999"/>
              <a:gd name="connsiteX43" fmla="*/ 6842332 w 6861382"/>
              <a:gd name="connsiteY43" fmla="*/ 0 h 6857999"/>
              <a:gd name="connsiteX44" fmla="*/ 6861382 w 6861382"/>
              <a:gd name="connsiteY44" fmla="*/ 0 h 6857999"/>
              <a:gd name="connsiteX45" fmla="*/ 6861382 w 6861382"/>
              <a:gd name="connsiteY45" fmla="*/ 6857999 h 6857999"/>
              <a:gd name="connsiteX46" fmla="*/ 6842332 w 6861382"/>
              <a:gd name="connsiteY46" fmla="*/ 6838906 h 6857999"/>
              <a:gd name="connsiteX47" fmla="*/ 6842332 w 6861382"/>
              <a:gd name="connsiteY47" fmla="*/ 6857999 h 6857999"/>
              <a:gd name="connsiteX48" fmla="*/ 6338029 w 6861382"/>
              <a:gd name="connsiteY48" fmla="*/ 6352541 h 6857999"/>
              <a:gd name="connsiteX49" fmla="*/ 6371955 w 6861382"/>
              <a:gd name="connsiteY49" fmla="*/ 6352541 h 6857999"/>
              <a:gd name="connsiteX50" fmla="*/ 6190160 w 6861382"/>
              <a:gd name="connsiteY50" fmla="*/ 6170746 h 6857999"/>
              <a:gd name="connsiteX51" fmla="*/ 6190160 w 6861382"/>
              <a:gd name="connsiteY51" fmla="*/ 6204334 h 6857999"/>
              <a:gd name="connsiteX52" fmla="*/ 6168345 w 6861382"/>
              <a:gd name="connsiteY52" fmla="*/ 6182469 h 6857999"/>
              <a:gd name="connsiteX53" fmla="*/ 6168345 w 6861382"/>
              <a:gd name="connsiteY53" fmla="*/ 6134387 h 6857999"/>
              <a:gd name="connsiteX54" fmla="*/ 6120373 w 6861382"/>
              <a:gd name="connsiteY54" fmla="*/ 6134387 h 6857999"/>
              <a:gd name="connsiteX55" fmla="*/ 6037942 w 6861382"/>
              <a:gd name="connsiteY55" fmla="*/ 6051767 h 6857999"/>
              <a:gd name="connsiteX56" fmla="*/ 6093258 w 6861382"/>
              <a:gd name="connsiteY56" fmla="*/ 6051767 h 6857999"/>
              <a:gd name="connsiteX57" fmla="*/ 6100063 w 6861382"/>
              <a:gd name="connsiteY57" fmla="*/ 6051427 h 6857999"/>
              <a:gd name="connsiteX58" fmla="*/ 6168047 w 6861382"/>
              <a:gd name="connsiteY58" fmla="*/ 5970144 h 6857999"/>
              <a:gd name="connsiteX59" fmla="*/ 6100063 w 6861382"/>
              <a:gd name="connsiteY59" fmla="*/ 5902123 h 6857999"/>
              <a:gd name="connsiteX60" fmla="*/ 6100063 w 6861382"/>
              <a:gd name="connsiteY60" fmla="*/ 5902030 h 6857999"/>
              <a:gd name="connsiteX61" fmla="*/ 6093258 w 6861382"/>
              <a:gd name="connsiteY61" fmla="*/ 5901690 h 6857999"/>
              <a:gd name="connsiteX62" fmla="*/ 5950191 w 6861382"/>
              <a:gd name="connsiteY62" fmla="*/ 5901690 h 6857999"/>
              <a:gd name="connsiteX63" fmla="*/ 5950191 w 6861382"/>
              <a:gd name="connsiteY63" fmla="*/ 59638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861382" h="6857999">
                <a:moveTo>
                  <a:pt x="6428063" y="6337997"/>
                </a:moveTo>
                <a:lnTo>
                  <a:pt x="6427938" y="6352541"/>
                </a:lnTo>
                <a:lnTo>
                  <a:pt x="6430254" y="6352541"/>
                </a:lnTo>
                <a:lnTo>
                  <a:pt x="6430254" y="6341169"/>
                </a:lnTo>
                <a:lnTo>
                  <a:pt x="6435228" y="6352541"/>
                </a:lnTo>
                <a:lnTo>
                  <a:pt x="6437384" y="6352541"/>
                </a:lnTo>
                <a:lnTo>
                  <a:pt x="6442388" y="6341169"/>
                </a:lnTo>
                <a:lnTo>
                  <a:pt x="6442388" y="6352541"/>
                </a:lnTo>
                <a:lnTo>
                  <a:pt x="6444673" y="6352541"/>
                </a:lnTo>
                <a:lnTo>
                  <a:pt x="6444673" y="6337997"/>
                </a:lnTo>
                <a:lnTo>
                  <a:pt x="6441543" y="6337997"/>
                </a:lnTo>
                <a:lnTo>
                  <a:pt x="6436413" y="6349743"/>
                </a:lnTo>
                <a:lnTo>
                  <a:pt x="6431193" y="6337997"/>
                </a:lnTo>
                <a:close/>
                <a:moveTo>
                  <a:pt x="6415586" y="6337997"/>
                </a:moveTo>
                <a:lnTo>
                  <a:pt x="6415586" y="6340050"/>
                </a:lnTo>
                <a:lnTo>
                  <a:pt x="6419933" y="6340050"/>
                </a:lnTo>
                <a:lnTo>
                  <a:pt x="6419933" y="6352476"/>
                </a:lnTo>
                <a:lnTo>
                  <a:pt x="6422246" y="6352476"/>
                </a:lnTo>
                <a:lnTo>
                  <a:pt x="6422246" y="6340050"/>
                </a:lnTo>
                <a:lnTo>
                  <a:pt x="6426565" y="6340050"/>
                </a:lnTo>
                <a:lnTo>
                  <a:pt x="6426565" y="6337997"/>
                </a:lnTo>
                <a:close/>
                <a:moveTo>
                  <a:pt x="6342867" y="6134387"/>
                </a:moveTo>
                <a:lnTo>
                  <a:pt x="6408313" y="6199833"/>
                </a:lnTo>
                <a:lnTo>
                  <a:pt x="6408313" y="6134387"/>
                </a:lnTo>
                <a:close/>
                <a:moveTo>
                  <a:pt x="6219247" y="6134387"/>
                </a:moveTo>
                <a:lnTo>
                  <a:pt x="6401042" y="6316182"/>
                </a:lnTo>
                <a:lnTo>
                  <a:pt x="6401042" y="6255052"/>
                </a:lnTo>
                <a:lnTo>
                  <a:pt x="6280369" y="6134387"/>
                </a:lnTo>
                <a:close/>
                <a:moveTo>
                  <a:pt x="5991199" y="5942692"/>
                </a:moveTo>
                <a:lnTo>
                  <a:pt x="6093258" y="5942692"/>
                </a:lnTo>
                <a:cubicBezTo>
                  <a:pt x="6112047" y="5942692"/>
                  <a:pt x="6127278" y="5957932"/>
                  <a:pt x="6127278" y="5976730"/>
                </a:cubicBezTo>
                <a:cubicBezTo>
                  <a:pt x="6127278" y="5995528"/>
                  <a:pt x="6112047" y="6010769"/>
                  <a:pt x="6093258" y="6010769"/>
                </a:cubicBezTo>
                <a:lnTo>
                  <a:pt x="5997037" y="6010769"/>
                </a:lnTo>
                <a:lnTo>
                  <a:pt x="5991199" y="6004917"/>
                </a:lnTo>
                <a:close/>
                <a:moveTo>
                  <a:pt x="6182888" y="5901690"/>
                </a:moveTo>
                <a:lnTo>
                  <a:pt x="6182888" y="6119844"/>
                </a:lnTo>
                <a:cubicBezTo>
                  <a:pt x="6243118" y="6119844"/>
                  <a:pt x="6291949" y="6071029"/>
                  <a:pt x="6291967" y="6010798"/>
                </a:cubicBezTo>
                <a:cubicBezTo>
                  <a:pt x="6291982" y="6071029"/>
                  <a:pt x="6340812" y="6119844"/>
                  <a:pt x="6401042" y="6119844"/>
                </a:cubicBezTo>
                <a:lnTo>
                  <a:pt x="6401042" y="5901690"/>
                </a:lnTo>
                <a:cubicBezTo>
                  <a:pt x="6340812" y="5901690"/>
                  <a:pt x="6291982" y="5950505"/>
                  <a:pt x="6291967" y="6010735"/>
                </a:cubicBezTo>
                <a:cubicBezTo>
                  <a:pt x="6291949" y="5950505"/>
                  <a:pt x="6243118" y="5901690"/>
                  <a:pt x="6182888" y="5901690"/>
                </a:cubicBezTo>
                <a:close/>
                <a:moveTo>
                  <a:pt x="0" y="0"/>
                </a:moveTo>
                <a:lnTo>
                  <a:pt x="19050" y="0"/>
                </a:lnTo>
                <a:lnTo>
                  <a:pt x="6842332" y="0"/>
                </a:lnTo>
                <a:lnTo>
                  <a:pt x="6861382" y="0"/>
                </a:lnTo>
                <a:lnTo>
                  <a:pt x="6861382" y="6857999"/>
                </a:lnTo>
                <a:lnTo>
                  <a:pt x="6842332" y="6838906"/>
                </a:lnTo>
                <a:lnTo>
                  <a:pt x="6842332" y="6857999"/>
                </a:lnTo>
                <a:lnTo>
                  <a:pt x="6338029" y="6352541"/>
                </a:lnTo>
                <a:lnTo>
                  <a:pt x="6371955" y="6352541"/>
                </a:lnTo>
                <a:lnTo>
                  <a:pt x="6190160" y="6170746"/>
                </a:lnTo>
                <a:lnTo>
                  <a:pt x="6190160" y="6204334"/>
                </a:lnTo>
                <a:lnTo>
                  <a:pt x="6168345" y="6182469"/>
                </a:lnTo>
                <a:lnTo>
                  <a:pt x="6168345" y="6134387"/>
                </a:lnTo>
                <a:lnTo>
                  <a:pt x="6120373" y="6134387"/>
                </a:lnTo>
                <a:lnTo>
                  <a:pt x="6037942" y="6051767"/>
                </a:lnTo>
                <a:lnTo>
                  <a:pt x="6093258" y="6051767"/>
                </a:lnTo>
                <a:cubicBezTo>
                  <a:pt x="6095546" y="6051767"/>
                  <a:pt x="6097804" y="6051767"/>
                  <a:pt x="6100063" y="6051427"/>
                </a:cubicBezTo>
                <a:cubicBezTo>
                  <a:pt x="6141268" y="6047766"/>
                  <a:pt x="6171705" y="6011372"/>
                  <a:pt x="6168047" y="5970144"/>
                </a:cubicBezTo>
                <a:cubicBezTo>
                  <a:pt x="6164835" y="5933990"/>
                  <a:pt x="6136196" y="5905334"/>
                  <a:pt x="6100063" y="5902123"/>
                </a:cubicBezTo>
                <a:lnTo>
                  <a:pt x="6100063" y="5902030"/>
                </a:lnTo>
                <a:cubicBezTo>
                  <a:pt x="6097804" y="5901817"/>
                  <a:pt x="6095546" y="5901690"/>
                  <a:pt x="6093258" y="5901690"/>
                </a:cubicBezTo>
                <a:lnTo>
                  <a:pt x="5950191" y="5901690"/>
                </a:lnTo>
                <a:lnTo>
                  <a:pt x="5950191" y="59638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CC28F0-1F59-D5A7-F5F2-156B4479D0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2050676"/>
            <a:ext cx="5641848" cy="24375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cap="none" baseline="0">
                <a:solidFill>
                  <a:schemeClr val="accent3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5246D4D-075F-971F-FFBB-D28FC2ED22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1" y="4733992"/>
            <a:ext cx="564184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C430041-25E3-077C-8F19-1AA6E7F3DE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0809" y="5904484"/>
            <a:ext cx="500329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2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Tangerine)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053A54-65D4-918C-3E33-3CB4F77EC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DA5767-C946-6E2D-DC31-D798CC3ABA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451409">
                  <a:alpha val="20000"/>
                </a:srgbClr>
              </a:gs>
              <a:gs pos="100000">
                <a:srgbClr val="45140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9EBC814-E842-E314-ABA6-9362784DDD2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881242" y="-4763"/>
            <a:ext cx="4617721" cy="461772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015C149-D06E-73E6-8AA6-50D2BA36AA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2050676"/>
            <a:ext cx="5641848" cy="24375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cap="none" baseline="0">
                <a:solidFill>
                  <a:schemeClr val="accent5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7F9601E6-F32E-D8EE-07CF-2AB101FE2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1" y="4733992"/>
            <a:ext cx="564184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3D83875-7A47-CC01-FC45-E95D89B30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0809" y="5904484"/>
            <a:ext cx="500329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76402"/>
            <a:ext cx="11277600" cy="3962400"/>
          </a:xfrm>
        </p:spPr>
        <p:txBody>
          <a:bodyPr/>
          <a:lstStyle>
            <a:lvl1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EE43A6-CF4D-2CE8-51F3-76A4C2AED6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E769CAE-CDD2-1126-CCF9-2B2E1FA0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998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E7B34F8-F646-D130-3B51-0E8589617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4311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EE43A6-CF4D-2CE8-51F3-76A4C2AED6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E769CAE-CDD2-1126-CCF9-2B2E1FA0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5A2FF0-7441-7C07-699D-345E41CA84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676402"/>
            <a:ext cx="5410200" cy="3959352"/>
          </a:xfrm>
        </p:spPr>
        <p:txBody>
          <a:bodyPr/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2000">
                <a:latin typeface="Aptos" panose="020B0004020202020204" pitchFamily="34" charset="0"/>
              </a:defRPr>
            </a:lvl2pPr>
            <a:lvl3pPr>
              <a:defRPr sz="1600">
                <a:latin typeface="Aptos" panose="020B0004020202020204" pitchFamily="34" charset="0"/>
              </a:defRPr>
            </a:lvl3pPr>
            <a:lvl4pPr>
              <a:defRPr sz="16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C074920-4DC4-FECB-0598-01AE94BAF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4600" y="1676402"/>
            <a:ext cx="5410200" cy="3959352"/>
          </a:xfrm>
        </p:spPr>
        <p:txBody>
          <a:bodyPr/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2000">
                <a:latin typeface="Aptos" panose="020B0004020202020204" pitchFamily="34" charset="0"/>
              </a:defRPr>
            </a:lvl2pPr>
            <a:lvl3pPr>
              <a:defRPr sz="1600">
                <a:latin typeface="Aptos" panose="020B0004020202020204" pitchFamily="34" charset="0"/>
              </a:defRPr>
            </a:lvl3pPr>
            <a:lvl4pPr>
              <a:defRPr sz="16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755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Graph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E7B34F8-F646-D130-3B51-0E8589617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6EFB78B2-568F-3FAA-8583-43778C92011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5312" y="1676400"/>
            <a:ext cx="5509491" cy="39576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E655627-4388-455F-E29A-2B0B7064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676402"/>
            <a:ext cx="5410200" cy="3959352"/>
          </a:xfrm>
        </p:spPr>
        <p:txBody>
          <a:bodyPr/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2000">
                <a:latin typeface="Aptos" panose="020B0004020202020204" pitchFamily="34" charset="0"/>
              </a:defRPr>
            </a:lvl2pPr>
            <a:lvl3pPr>
              <a:defRPr sz="1600">
                <a:latin typeface="Aptos" panose="020B0004020202020204" pitchFamily="34" charset="0"/>
              </a:defRPr>
            </a:lvl3pPr>
            <a:lvl4pPr>
              <a:defRPr sz="16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89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ulmn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E7B34F8-F646-D130-3B51-0E8589617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D0074DB-0860-AD97-051E-5A0004165AA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57199" y="1676400"/>
            <a:ext cx="5509491" cy="39576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6EFB78B2-568F-3FAA-8583-43778C92011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5312" y="1676400"/>
            <a:ext cx="5509491" cy="39576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31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7864-D60D-92DE-CD25-C74F47D9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C1653-1819-12F2-2214-BF7ABB6F8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31B5F8-71BE-98A0-5EC9-F6679AD1EE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B740EC06-4DAD-A7AE-BF63-34B6CFB5AF8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0" y="1676399"/>
            <a:ext cx="11277600" cy="3940629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74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E0DC-AF37-3443-D063-6F5E4753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785F73-E4FA-85CB-D78B-EDC112D3A7A1}"/>
              </a:ext>
            </a:extLst>
          </p:cNvPr>
          <p:cNvCxnSpPr>
            <a:cxnSpLocks/>
          </p:cNvCxnSpPr>
          <p:nvPr userDrawn="1"/>
        </p:nvCxnSpPr>
        <p:spPr>
          <a:xfrm>
            <a:off x="0" y="1880022"/>
            <a:ext cx="12192000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0E4E829-BAB9-B90A-2243-29B0E27AFD29}"/>
              </a:ext>
            </a:extLst>
          </p:cNvPr>
          <p:cNvSpPr/>
          <p:nvPr/>
        </p:nvSpPr>
        <p:spPr>
          <a:xfrm flipV="1">
            <a:off x="4356824" y="1699055"/>
            <a:ext cx="361934" cy="361934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0A1E83-9E9E-B334-A156-923C724C7891}"/>
              </a:ext>
            </a:extLst>
          </p:cNvPr>
          <p:cNvSpPr/>
          <p:nvPr/>
        </p:nvSpPr>
        <p:spPr>
          <a:xfrm flipV="1">
            <a:off x="4444225" y="1786456"/>
            <a:ext cx="187133" cy="1871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A781CE-AB2E-52EF-0BED-3C9AE4C7207B}"/>
              </a:ext>
            </a:extLst>
          </p:cNvPr>
          <p:cNvSpPr/>
          <p:nvPr/>
        </p:nvSpPr>
        <p:spPr>
          <a:xfrm flipV="1">
            <a:off x="457200" y="1699055"/>
            <a:ext cx="361934" cy="36193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7D142A-D77E-C7C5-AD13-3A00E0355845}"/>
              </a:ext>
            </a:extLst>
          </p:cNvPr>
          <p:cNvSpPr/>
          <p:nvPr/>
        </p:nvSpPr>
        <p:spPr>
          <a:xfrm flipV="1">
            <a:off x="544601" y="1786456"/>
            <a:ext cx="187133" cy="187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0C7CC1-30FC-78EB-3D9A-C10866C69E53}"/>
              </a:ext>
            </a:extLst>
          </p:cNvPr>
          <p:cNvCxnSpPr>
            <a:cxnSpLocks/>
          </p:cNvCxnSpPr>
          <p:nvPr userDrawn="1"/>
        </p:nvCxnSpPr>
        <p:spPr>
          <a:xfrm>
            <a:off x="4904994" y="3495393"/>
            <a:ext cx="293018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38C088-C76E-5FF5-AF63-C969B5D3AC44}"/>
              </a:ext>
            </a:extLst>
          </p:cNvPr>
          <p:cNvCxnSpPr>
            <a:cxnSpLocks/>
          </p:cNvCxnSpPr>
          <p:nvPr userDrawn="1"/>
        </p:nvCxnSpPr>
        <p:spPr>
          <a:xfrm>
            <a:off x="1005370" y="3495393"/>
            <a:ext cx="293018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88639E-CE81-C6EA-A94B-7B92F8663685}"/>
              </a:ext>
            </a:extLst>
          </p:cNvPr>
          <p:cNvCxnSpPr>
            <a:cxnSpLocks/>
          </p:cNvCxnSpPr>
          <p:nvPr userDrawn="1"/>
        </p:nvCxnSpPr>
        <p:spPr>
          <a:xfrm>
            <a:off x="8804618" y="3495393"/>
            <a:ext cx="293018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E3FCA0-F94B-A9F0-4EE2-608B557E15BD}"/>
              </a:ext>
            </a:extLst>
          </p:cNvPr>
          <p:cNvCxnSpPr>
            <a:cxnSpLocks/>
          </p:cNvCxnSpPr>
          <p:nvPr userDrawn="1"/>
        </p:nvCxnSpPr>
        <p:spPr>
          <a:xfrm>
            <a:off x="4535811" y="2049576"/>
            <a:ext cx="0" cy="4084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7C3CF5-22AB-52AC-F612-A822C3B6B3E4}"/>
              </a:ext>
            </a:extLst>
          </p:cNvPr>
          <p:cNvCxnSpPr>
            <a:cxnSpLocks/>
          </p:cNvCxnSpPr>
          <p:nvPr userDrawn="1"/>
        </p:nvCxnSpPr>
        <p:spPr>
          <a:xfrm>
            <a:off x="636187" y="2049576"/>
            <a:ext cx="0" cy="4084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C82092-0F00-338B-371D-9F5366C9924E}"/>
              </a:ext>
            </a:extLst>
          </p:cNvPr>
          <p:cNvCxnSpPr>
            <a:cxnSpLocks/>
          </p:cNvCxnSpPr>
          <p:nvPr userDrawn="1"/>
        </p:nvCxnSpPr>
        <p:spPr>
          <a:xfrm>
            <a:off x="8435435" y="2049576"/>
            <a:ext cx="0" cy="4084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266B1CA-5DB3-AD8C-1931-F649009D2EAD}"/>
              </a:ext>
            </a:extLst>
          </p:cNvPr>
          <p:cNvSpPr/>
          <p:nvPr userDrawn="1"/>
        </p:nvSpPr>
        <p:spPr>
          <a:xfrm flipV="1">
            <a:off x="8256448" y="1699055"/>
            <a:ext cx="361934" cy="361934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8C977E-FF21-30DE-507B-4FCEAE8FD352}"/>
              </a:ext>
            </a:extLst>
          </p:cNvPr>
          <p:cNvSpPr/>
          <p:nvPr userDrawn="1"/>
        </p:nvSpPr>
        <p:spPr>
          <a:xfrm flipV="1">
            <a:off x="8343849" y="1786456"/>
            <a:ext cx="187133" cy="1871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4B1C054-2F39-1EE1-7F3F-AAA06783136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1621-E98A-4545-F20C-2C705D42C157}"/>
              </a:ext>
            </a:extLst>
          </p:cNvPr>
          <p:cNvSpPr txBox="1"/>
          <p:nvPr userDrawn="1"/>
        </p:nvSpPr>
        <p:spPr>
          <a:xfrm>
            <a:off x="11299062" y="6134100"/>
            <a:ext cx="43574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350" dirty="0">
              <a:solidFill>
                <a:schemeClr val="tx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EB298-36A5-0624-BBA0-739F36BABE74}"/>
              </a:ext>
            </a:extLst>
          </p:cNvPr>
          <p:cNvSpPr txBox="1"/>
          <p:nvPr userDrawn="1"/>
        </p:nvSpPr>
        <p:spPr>
          <a:xfrm>
            <a:off x="8572500" y="6134100"/>
            <a:ext cx="272656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  |   PMI.ORG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34B2C11-E0C4-943A-986B-DAA6DB642FD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05370" y="2308448"/>
            <a:ext cx="2926080" cy="90024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6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20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20pt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96E912-074E-0E41-E4DE-5B98113A2DBA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005370" y="3777425"/>
            <a:ext cx="2926080" cy="1728216"/>
          </a:xfrm>
          <a:noFill/>
        </p:spPr>
        <p:txBody>
          <a:bodyPr/>
          <a:lstStyle>
            <a:lvl1pPr>
              <a:defRPr sz="16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22A25B0D-86D9-6D12-FE03-9AF33EB3751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04994" y="2308448"/>
            <a:ext cx="2926080" cy="90024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6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20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20pt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3F12F1CD-9AD2-96AE-C2A8-61D12FEB339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904994" y="3777425"/>
            <a:ext cx="2926080" cy="1728216"/>
          </a:xfrm>
          <a:noFill/>
        </p:spPr>
        <p:txBody>
          <a:bodyPr/>
          <a:lstStyle>
            <a:lvl1pPr>
              <a:defRPr sz="16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0DF9B753-A488-2AF3-ED33-92DC22362B8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08720" y="2308448"/>
            <a:ext cx="2926080" cy="90024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6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20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20pt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AD8E387C-7D5E-81A6-D8BF-D4E982636E61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8808720" y="3777425"/>
            <a:ext cx="2926080" cy="1728216"/>
          </a:xfrm>
          <a:noFill/>
        </p:spPr>
        <p:txBody>
          <a:bodyPr/>
          <a:lstStyle>
            <a:lvl1pPr>
              <a:defRPr sz="16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06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- Tanger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EC3DFB-4D75-28AB-2549-F9A4DB642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A4DF40A-7A0D-832B-452B-2C85C90B4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9270998" cy="6857999"/>
          </a:xfrm>
          <a:custGeom>
            <a:avLst/>
            <a:gdLst>
              <a:gd name="connsiteX0" fmla="*/ 4085461 w 9270998"/>
              <a:gd name="connsiteY0" fmla="*/ 5153279 h 6857999"/>
              <a:gd name="connsiteX1" fmla="*/ 5803995 w 9270998"/>
              <a:gd name="connsiteY1" fmla="*/ 6704111 h 6857999"/>
              <a:gd name="connsiteX2" fmla="*/ 5811766 w 9270998"/>
              <a:gd name="connsiteY2" fmla="*/ 6857999 h 6857999"/>
              <a:gd name="connsiteX3" fmla="*/ 2359154 w 9270998"/>
              <a:gd name="connsiteY3" fmla="*/ 6857999 h 6857999"/>
              <a:gd name="connsiteX4" fmla="*/ 2366925 w 9270998"/>
              <a:gd name="connsiteY4" fmla="*/ 6704111 h 6857999"/>
              <a:gd name="connsiteX5" fmla="*/ 4085461 w 9270998"/>
              <a:gd name="connsiteY5" fmla="*/ 5153279 h 6857999"/>
              <a:gd name="connsiteX6" fmla="*/ 630553 w 9270998"/>
              <a:gd name="connsiteY6" fmla="*/ 5153279 h 6857999"/>
              <a:gd name="connsiteX7" fmla="*/ 2349088 w 9270998"/>
              <a:gd name="connsiteY7" fmla="*/ 6704111 h 6857999"/>
              <a:gd name="connsiteX8" fmla="*/ 2356859 w 9270998"/>
              <a:gd name="connsiteY8" fmla="*/ 6857999 h 6857999"/>
              <a:gd name="connsiteX9" fmla="*/ 0 w 9270998"/>
              <a:gd name="connsiteY9" fmla="*/ 6857999 h 6857999"/>
              <a:gd name="connsiteX10" fmla="*/ 0 w 9270998"/>
              <a:gd name="connsiteY10" fmla="*/ 5273714 h 6857999"/>
              <a:gd name="connsiteX11" fmla="*/ 116861 w 9270998"/>
              <a:gd name="connsiteY11" fmla="*/ 5230942 h 6857999"/>
              <a:gd name="connsiteX12" fmla="*/ 630553 w 9270998"/>
              <a:gd name="connsiteY12" fmla="*/ 5153279 h 6857999"/>
              <a:gd name="connsiteX13" fmla="*/ 2359477 w 9270998"/>
              <a:gd name="connsiteY13" fmla="*/ 0 h 6857999"/>
              <a:gd name="connsiteX14" fmla="*/ 5811447 w 9270998"/>
              <a:gd name="connsiteY14" fmla="*/ 0 h 6857999"/>
              <a:gd name="connsiteX15" fmla="*/ 5803996 w 9270998"/>
              <a:gd name="connsiteY15" fmla="*/ 147540 h 6857999"/>
              <a:gd name="connsiteX16" fmla="*/ 4251185 w 9270998"/>
              <a:gd name="connsiteY16" fmla="*/ 1690525 h 6857999"/>
              <a:gd name="connsiteX17" fmla="*/ 4085463 w 9270998"/>
              <a:gd name="connsiteY17" fmla="*/ 1698372 h 6857999"/>
              <a:gd name="connsiteX18" fmla="*/ 4262082 w 9270998"/>
              <a:gd name="connsiteY18" fmla="*/ 1707290 h 6857999"/>
              <a:gd name="connsiteX19" fmla="*/ 5805068 w 9270998"/>
              <a:gd name="connsiteY19" fmla="*/ 3260101 h 6857999"/>
              <a:gd name="connsiteX20" fmla="*/ 5811377 w 9270998"/>
              <a:gd name="connsiteY20" fmla="*/ 3393366 h 6857999"/>
              <a:gd name="connsiteX21" fmla="*/ 5818673 w 9270998"/>
              <a:gd name="connsiteY21" fmla="*/ 3248878 h 6857999"/>
              <a:gd name="connsiteX22" fmla="*/ 7540368 w 9270998"/>
              <a:gd name="connsiteY22" fmla="*/ 1695196 h 6857999"/>
              <a:gd name="connsiteX23" fmla="*/ 9270998 w 9270998"/>
              <a:gd name="connsiteY23" fmla="*/ 3425825 h 6857999"/>
              <a:gd name="connsiteX24" fmla="*/ 7717315 w 9270998"/>
              <a:gd name="connsiteY24" fmla="*/ 5147520 h 6857999"/>
              <a:gd name="connsiteX25" fmla="*/ 7572828 w 9270998"/>
              <a:gd name="connsiteY25" fmla="*/ 5154816 h 6857999"/>
              <a:gd name="connsiteX26" fmla="*/ 7706092 w 9270998"/>
              <a:gd name="connsiteY26" fmla="*/ 5161126 h 6857999"/>
              <a:gd name="connsiteX27" fmla="*/ 9258903 w 9270998"/>
              <a:gd name="connsiteY27" fmla="*/ 6704111 h 6857999"/>
              <a:gd name="connsiteX28" fmla="*/ 9266674 w 9270998"/>
              <a:gd name="connsiteY28" fmla="*/ 6857999 h 6857999"/>
              <a:gd name="connsiteX29" fmla="*/ 5814062 w 9270998"/>
              <a:gd name="connsiteY29" fmla="*/ 6857999 h 6857999"/>
              <a:gd name="connsiteX30" fmla="*/ 5821833 w 9270998"/>
              <a:gd name="connsiteY30" fmla="*/ 6704111 h 6857999"/>
              <a:gd name="connsiteX31" fmla="*/ 7374644 w 9270998"/>
              <a:gd name="connsiteY31" fmla="*/ 5161126 h 6857999"/>
              <a:gd name="connsiteX32" fmla="*/ 7506830 w 9270998"/>
              <a:gd name="connsiteY32" fmla="*/ 5154867 h 6857999"/>
              <a:gd name="connsiteX33" fmla="*/ 7374340 w 9270998"/>
              <a:gd name="connsiteY33" fmla="*/ 5148594 h 6857999"/>
              <a:gd name="connsiteX34" fmla="*/ 5818673 w 9270998"/>
              <a:gd name="connsiteY34" fmla="*/ 3602772 h 6857999"/>
              <a:gd name="connsiteX35" fmla="*/ 5811326 w 9270998"/>
              <a:gd name="connsiteY35" fmla="*/ 3457272 h 6857999"/>
              <a:gd name="connsiteX36" fmla="*/ 5803996 w 9270998"/>
              <a:gd name="connsiteY36" fmla="*/ 3602447 h 6857999"/>
              <a:gd name="connsiteX37" fmla="*/ 4085461 w 9270998"/>
              <a:gd name="connsiteY37" fmla="*/ 5153279 h 6857999"/>
              <a:gd name="connsiteX38" fmla="*/ 2366926 w 9270998"/>
              <a:gd name="connsiteY38" fmla="*/ 3602447 h 6857999"/>
              <a:gd name="connsiteX39" fmla="*/ 2358007 w 9270998"/>
              <a:gd name="connsiteY39" fmla="*/ 3425835 h 6857999"/>
              <a:gd name="connsiteX40" fmla="*/ 2349089 w 9270998"/>
              <a:gd name="connsiteY40" fmla="*/ 3602447 h 6857999"/>
              <a:gd name="connsiteX41" fmla="*/ 630554 w 9270998"/>
              <a:gd name="connsiteY41" fmla="*/ 5153279 h 6857999"/>
              <a:gd name="connsiteX42" fmla="*/ 116862 w 9270998"/>
              <a:gd name="connsiteY42" fmla="*/ 5075616 h 6857999"/>
              <a:gd name="connsiteX43" fmla="*/ 1 w 9270998"/>
              <a:gd name="connsiteY43" fmla="*/ 5032845 h 6857999"/>
              <a:gd name="connsiteX44" fmla="*/ 1 w 9270998"/>
              <a:gd name="connsiteY44" fmla="*/ 1818807 h 6857999"/>
              <a:gd name="connsiteX45" fmla="*/ 116862 w 9270998"/>
              <a:gd name="connsiteY45" fmla="*/ 1776035 h 6857999"/>
              <a:gd name="connsiteX46" fmla="*/ 630554 w 9270998"/>
              <a:gd name="connsiteY46" fmla="*/ 1698372 h 6857999"/>
              <a:gd name="connsiteX47" fmla="*/ 2349089 w 9270998"/>
              <a:gd name="connsiteY47" fmla="*/ 3249203 h 6857999"/>
              <a:gd name="connsiteX48" fmla="*/ 2358007 w 9270998"/>
              <a:gd name="connsiteY48" fmla="*/ 3425816 h 6857999"/>
              <a:gd name="connsiteX49" fmla="*/ 2366926 w 9270998"/>
              <a:gd name="connsiteY49" fmla="*/ 3249203 h 6857999"/>
              <a:gd name="connsiteX50" fmla="*/ 3908838 w 9270998"/>
              <a:gd name="connsiteY50" fmla="*/ 1707290 h 6857999"/>
              <a:gd name="connsiteX51" fmla="*/ 4085460 w 9270998"/>
              <a:gd name="connsiteY51" fmla="*/ 1698372 h 6857999"/>
              <a:gd name="connsiteX52" fmla="*/ 3919738 w 9270998"/>
              <a:gd name="connsiteY52" fmla="*/ 1690525 h 6857999"/>
              <a:gd name="connsiteX53" fmla="*/ 2366927 w 9270998"/>
              <a:gd name="connsiteY53" fmla="*/ 147540 h 6857999"/>
              <a:gd name="connsiteX54" fmla="*/ 1 w 9270998"/>
              <a:gd name="connsiteY54" fmla="*/ 0 h 6857999"/>
              <a:gd name="connsiteX55" fmla="*/ 2356540 w 9270998"/>
              <a:gd name="connsiteY55" fmla="*/ 0 h 6857999"/>
              <a:gd name="connsiteX56" fmla="*/ 2349088 w 9270998"/>
              <a:gd name="connsiteY56" fmla="*/ 147540 h 6857999"/>
              <a:gd name="connsiteX57" fmla="*/ 630554 w 9270998"/>
              <a:gd name="connsiteY57" fmla="*/ 1698372 h 6857999"/>
              <a:gd name="connsiteX58" fmla="*/ 116862 w 9270998"/>
              <a:gd name="connsiteY58" fmla="*/ 1620709 h 6857999"/>
              <a:gd name="connsiteX59" fmla="*/ 1 w 9270998"/>
              <a:gd name="connsiteY59" fmla="*/ 157793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270998" h="6857999">
                <a:moveTo>
                  <a:pt x="4085461" y="5153279"/>
                </a:moveTo>
                <a:cubicBezTo>
                  <a:pt x="4979879" y="5153279"/>
                  <a:pt x="5715533" y="5833031"/>
                  <a:pt x="5803995" y="6704111"/>
                </a:cubicBezTo>
                <a:lnTo>
                  <a:pt x="5811766" y="6857999"/>
                </a:lnTo>
                <a:lnTo>
                  <a:pt x="2359154" y="6857999"/>
                </a:lnTo>
                <a:lnTo>
                  <a:pt x="2366925" y="6704111"/>
                </a:lnTo>
                <a:cubicBezTo>
                  <a:pt x="2455389" y="5833031"/>
                  <a:pt x="3191041" y="5153279"/>
                  <a:pt x="4085461" y="5153279"/>
                </a:cubicBezTo>
                <a:close/>
                <a:moveTo>
                  <a:pt x="630553" y="5153279"/>
                </a:moveTo>
                <a:cubicBezTo>
                  <a:pt x="1524972" y="5153279"/>
                  <a:pt x="2260626" y="5833031"/>
                  <a:pt x="2349088" y="6704111"/>
                </a:cubicBezTo>
                <a:lnTo>
                  <a:pt x="2356859" y="6857999"/>
                </a:lnTo>
                <a:lnTo>
                  <a:pt x="0" y="6857999"/>
                </a:lnTo>
                <a:lnTo>
                  <a:pt x="0" y="5273714"/>
                </a:lnTo>
                <a:lnTo>
                  <a:pt x="116861" y="5230942"/>
                </a:lnTo>
                <a:cubicBezTo>
                  <a:pt x="279136" y="5180469"/>
                  <a:pt x="451669" y="5153279"/>
                  <a:pt x="630553" y="5153279"/>
                </a:cubicBezTo>
                <a:close/>
                <a:moveTo>
                  <a:pt x="2359477" y="0"/>
                </a:moveTo>
                <a:lnTo>
                  <a:pt x="5811447" y="0"/>
                </a:lnTo>
                <a:lnTo>
                  <a:pt x="5803996" y="147540"/>
                </a:lnTo>
                <a:cubicBezTo>
                  <a:pt x="5721063" y="964177"/>
                  <a:pt x="5069309" y="1612655"/>
                  <a:pt x="4251185" y="1690525"/>
                </a:cubicBezTo>
                <a:lnTo>
                  <a:pt x="4085463" y="1698372"/>
                </a:lnTo>
                <a:lnTo>
                  <a:pt x="4262082" y="1707290"/>
                </a:lnTo>
                <a:cubicBezTo>
                  <a:pt x="5078719" y="1790224"/>
                  <a:pt x="5727198" y="2441978"/>
                  <a:pt x="5805068" y="3260101"/>
                </a:cubicBezTo>
                <a:lnTo>
                  <a:pt x="5811377" y="3393366"/>
                </a:lnTo>
                <a:lnTo>
                  <a:pt x="5818673" y="3248878"/>
                </a:lnTo>
                <a:cubicBezTo>
                  <a:pt x="5907299" y="2376197"/>
                  <a:pt x="6644305" y="1695196"/>
                  <a:pt x="7540368" y="1695196"/>
                </a:cubicBezTo>
                <a:cubicBezTo>
                  <a:pt x="8496169" y="1695196"/>
                  <a:pt x="9270998" y="2470024"/>
                  <a:pt x="9270998" y="3425825"/>
                </a:cubicBezTo>
                <a:cubicBezTo>
                  <a:pt x="9270998" y="4321889"/>
                  <a:pt x="8589996" y="5058895"/>
                  <a:pt x="7717315" y="5147520"/>
                </a:cubicBezTo>
                <a:lnTo>
                  <a:pt x="7572828" y="5154816"/>
                </a:lnTo>
                <a:lnTo>
                  <a:pt x="7706092" y="5161126"/>
                </a:lnTo>
                <a:cubicBezTo>
                  <a:pt x="8524216" y="5238996"/>
                  <a:pt x="9175969" y="5887474"/>
                  <a:pt x="9258903" y="6704111"/>
                </a:cubicBezTo>
                <a:lnTo>
                  <a:pt x="9266674" y="6857999"/>
                </a:lnTo>
                <a:lnTo>
                  <a:pt x="5814062" y="6857999"/>
                </a:lnTo>
                <a:lnTo>
                  <a:pt x="5821833" y="6704111"/>
                </a:lnTo>
                <a:cubicBezTo>
                  <a:pt x="5904767" y="5887474"/>
                  <a:pt x="6556521" y="5238996"/>
                  <a:pt x="7374644" y="5161126"/>
                </a:cubicBezTo>
                <a:lnTo>
                  <a:pt x="7506830" y="5154867"/>
                </a:lnTo>
                <a:lnTo>
                  <a:pt x="7374340" y="5148594"/>
                </a:lnTo>
                <a:cubicBezTo>
                  <a:pt x="6554712" y="5070581"/>
                  <a:pt x="5901760" y="4420911"/>
                  <a:pt x="5818673" y="3602772"/>
                </a:cubicBezTo>
                <a:lnTo>
                  <a:pt x="5811326" y="3457272"/>
                </a:lnTo>
                <a:lnTo>
                  <a:pt x="5803996" y="3602447"/>
                </a:lnTo>
                <a:cubicBezTo>
                  <a:pt x="5715533" y="4473527"/>
                  <a:pt x="4979879" y="5153279"/>
                  <a:pt x="4085461" y="5153279"/>
                </a:cubicBezTo>
                <a:cubicBezTo>
                  <a:pt x="3191042" y="5153279"/>
                  <a:pt x="2455389" y="4473527"/>
                  <a:pt x="2366926" y="3602447"/>
                </a:cubicBezTo>
                <a:lnTo>
                  <a:pt x="2358007" y="3425835"/>
                </a:lnTo>
                <a:lnTo>
                  <a:pt x="2349089" y="3602447"/>
                </a:lnTo>
                <a:cubicBezTo>
                  <a:pt x="2260626" y="4473527"/>
                  <a:pt x="1524973" y="5153279"/>
                  <a:pt x="630554" y="5153279"/>
                </a:cubicBezTo>
                <a:cubicBezTo>
                  <a:pt x="451670" y="5153279"/>
                  <a:pt x="279137" y="5126089"/>
                  <a:pt x="116862" y="5075616"/>
                </a:cubicBezTo>
                <a:lnTo>
                  <a:pt x="1" y="5032845"/>
                </a:lnTo>
                <a:lnTo>
                  <a:pt x="1" y="1818807"/>
                </a:lnTo>
                <a:lnTo>
                  <a:pt x="116862" y="1776035"/>
                </a:lnTo>
                <a:cubicBezTo>
                  <a:pt x="279137" y="1725562"/>
                  <a:pt x="451670" y="1698372"/>
                  <a:pt x="630554" y="1698372"/>
                </a:cubicBezTo>
                <a:cubicBezTo>
                  <a:pt x="1524973" y="1698372"/>
                  <a:pt x="2260626" y="2378124"/>
                  <a:pt x="2349089" y="3249203"/>
                </a:cubicBezTo>
                <a:lnTo>
                  <a:pt x="2358007" y="3425816"/>
                </a:lnTo>
                <a:lnTo>
                  <a:pt x="2366926" y="3249203"/>
                </a:lnTo>
                <a:cubicBezTo>
                  <a:pt x="2449490" y="2436196"/>
                  <a:pt x="3095831" y="1789856"/>
                  <a:pt x="3908838" y="1707290"/>
                </a:cubicBezTo>
                <a:lnTo>
                  <a:pt x="4085460" y="1698372"/>
                </a:lnTo>
                <a:lnTo>
                  <a:pt x="3919738" y="1690525"/>
                </a:lnTo>
                <a:cubicBezTo>
                  <a:pt x="3101614" y="1612655"/>
                  <a:pt x="2449861" y="964177"/>
                  <a:pt x="2366927" y="147540"/>
                </a:cubicBezTo>
                <a:close/>
                <a:moveTo>
                  <a:pt x="1" y="0"/>
                </a:moveTo>
                <a:lnTo>
                  <a:pt x="2356540" y="0"/>
                </a:lnTo>
                <a:lnTo>
                  <a:pt x="2349088" y="147540"/>
                </a:lnTo>
                <a:cubicBezTo>
                  <a:pt x="2260627" y="1018619"/>
                  <a:pt x="1524973" y="1698372"/>
                  <a:pt x="630554" y="1698372"/>
                </a:cubicBezTo>
                <a:cubicBezTo>
                  <a:pt x="451670" y="1698372"/>
                  <a:pt x="279137" y="1671182"/>
                  <a:pt x="116862" y="1620709"/>
                </a:cubicBezTo>
                <a:lnTo>
                  <a:pt x="1" y="15779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algn="r"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7927128-8048-8223-563D-0F4A7F0E9E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8147304" cy="6858000"/>
          </a:xfrm>
          <a:gradFill flip="none" rotWithShape="1">
            <a:gsLst>
              <a:gs pos="0">
                <a:srgbClr val="1A0503">
                  <a:alpha val="93000"/>
                </a:srgbClr>
              </a:gs>
              <a:gs pos="100000">
                <a:schemeClr val="accent5">
                  <a:alpha val="0"/>
                </a:schemeClr>
              </a:gs>
              <a:gs pos="49000">
                <a:srgbClr val="451409">
                  <a:alpha val="4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 algn="ctr" defTabSz="457200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C01B3A5-92A1-6E9E-1EF8-3459ED7AC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9264"/>
            <a:ext cx="6839712" cy="2693301"/>
          </a:xfrm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72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B8A018C-11D9-C861-4E17-F7D86FD7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03213"/>
            <a:ext cx="6839712" cy="369332"/>
          </a:xfrm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1B69EE6-A9EA-97FB-D157-3573B899BC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171"/>
            <a:ext cx="1682496" cy="448056"/>
          </a:xfrm>
          <a:prstGeom prst="roundRect">
            <a:avLst>
              <a:gd name="adj" fmla="val 50000"/>
            </a:avLst>
          </a:prstGeom>
          <a:solidFill>
            <a:schemeClr val="bg2">
              <a:alpha val="99000"/>
            </a:schemeClr>
          </a:solidFill>
        </p:spPr>
        <p:txBody>
          <a:bodyPr anchor="ctr"/>
          <a:lstStyle>
            <a:lvl1pPr algn="ctr">
              <a:defRPr sz="18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4020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E0DC-AF37-3443-D063-6F5E4753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4B1C054-2F39-1EE1-7F3F-AAA06783136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1621-E98A-4545-F20C-2C705D42C157}"/>
              </a:ext>
            </a:extLst>
          </p:cNvPr>
          <p:cNvSpPr txBox="1"/>
          <p:nvPr userDrawn="1"/>
        </p:nvSpPr>
        <p:spPr>
          <a:xfrm>
            <a:off x="11299062" y="6134100"/>
            <a:ext cx="43574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350" dirty="0">
              <a:solidFill>
                <a:schemeClr val="tx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EB298-36A5-0624-BBA0-739F36BABE74}"/>
              </a:ext>
            </a:extLst>
          </p:cNvPr>
          <p:cNvSpPr txBox="1"/>
          <p:nvPr userDrawn="1"/>
        </p:nvSpPr>
        <p:spPr>
          <a:xfrm>
            <a:off x="8572500" y="6134100"/>
            <a:ext cx="272656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  |   PMI.ORG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1AAB7-367D-9C73-AEA7-E9B8D0969B47}"/>
              </a:ext>
            </a:extLst>
          </p:cNvPr>
          <p:cNvCxnSpPr>
            <a:cxnSpLocks/>
          </p:cNvCxnSpPr>
          <p:nvPr userDrawn="1"/>
        </p:nvCxnSpPr>
        <p:spPr>
          <a:xfrm>
            <a:off x="914221" y="2583205"/>
            <a:ext cx="24429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8F148D-7523-3CD6-512D-A046AED7D06C}"/>
              </a:ext>
            </a:extLst>
          </p:cNvPr>
          <p:cNvCxnSpPr>
            <a:cxnSpLocks/>
          </p:cNvCxnSpPr>
          <p:nvPr userDrawn="1"/>
        </p:nvCxnSpPr>
        <p:spPr>
          <a:xfrm>
            <a:off x="4343221" y="2583205"/>
            <a:ext cx="24429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A4653B-6644-C7C5-4DFA-E270E3DCBC2D}"/>
              </a:ext>
            </a:extLst>
          </p:cNvPr>
          <p:cNvCxnSpPr>
            <a:cxnSpLocks/>
          </p:cNvCxnSpPr>
          <p:nvPr userDrawn="1"/>
        </p:nvCxnSpPr>
        <p:spPr>
          <a:xfrm>
            <a:off x="7841859" y="2583205"/>
            <a:ext cx="24429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DC06E-7B84-D060-7B4C-35CF5B2BCE4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6425" y="1676400"/>
            <a:ext cx="0" cy="2087487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F51456-407C-8927-12F4-A459D42CA7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035425" y="1676400"/>
            <a:ext cx="0" cy="2087487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89D2D9-A11A-398D-4CFA-7A5A076AE1A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34063" y="1676400"/>
            <a:ext cx="0" cy="2087486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2445A4-1042-DED9-BF12-2D72F7A30741}"/>
              </a:ext>
            </a:extLst>
          </p:cNvPr>
          <p:cNvCxnSpPr>
            <a:cxnSpLocks/>
          </p:cNvCxnSpPr>
          <p:nvPr userDrawn="1"/>
        </p:nvCxnSpPr>
        <p:spPr>
          <a:xfrm>
            <a:off x="2357857" y="5204216"/>
            <a:ext cx="24429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A2CB34B-820D-8409-F121-58C3E93DB2BD}"/>
              </a:ext>
            </a:extLst>
          </p:cNvPr>
          <p:cNvCxnSpPr>
            <a:cxnSpLocks/>
          </p:cNvCxnSpPr>
          <p:nvPr userDrawn="1"/>
        </p:nvCxnSpPr>
        <p:spPr>
          <a:xfrm>
            <a:off x="5786857" y="5204216"/>
            <a:ext cx="24429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6B8FDB-CDC2-80FA-CD1C-D033F968388B}"/>
              </a:ext>
            </a:extLst>
          </p:cNvPr>
          <p:cNvCxnSpPr>
            <a:cxnSpLocks/>
          </p:cNvCxnSpPr>
          <p:nvPr userDrawn="1"/>
        </p:nvCxnSpPr>
        <p:spPr>
          <a:xfrm>
            <a:off x="9285495" y="5204216"/>
            <a:ext cx="24429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2E0E98-12D1-5215-E4EF-F0BEBE805A45}"/>
              </a:ext>
            </a:extLst>
          </p:cNvPr>
          <p:cNvCxnSpPr>
            <a:cxnSpLocks/>
          </p:cNvCxnSpPr>
          <p:nvPr userDrawn="1"/>
        </p:nvCxnSpPr>
        <p:spPr>
          <a:xfrm>
            <a:off x="2050061" y="4046613"/>
            <a:ext cx="0" cy="2087488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02DC21-CE15-151F-B9C0-5A6B0F2EB31A}"/>
              </a:ext>
            </a:extLst>
          </p:cNvPr>
          <p:cNvCxnSpPr>
            <a:cxnSpLocks/>
          </p:cNvCxnSpPr>
          <p:nvPr userDrawn="1"/>
        </p:nvCxnSpPr>
        <p:spPr>
          <a:xfrm>
            <a:off x="5479061" y="4046613"/>
            <a:ext cx="0" cy="2087488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9BE142-E99E-FD52-7DB3-425410DCC40C}"/>
              </a:ext>
            </a:extLst>
          </p:cNvPr>
          <p:cNvCxnSpPr>
            <a:cxnSpLocks/>
          </p:cNvCxnSpPr>
          <p:nvPr userDrawn="1"/>
        </p:nvCxnSpPr>
        <p:spPr>
          <a:xfrm>
            <a:off x="8977699" y="4046613"/>
            <a:ext cx="0" cy="2087488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8FEA1A0-C09E-F045-F3DD-73B452AF2B34}"/>
              </a:ext>
            </a:extLst>
          </p:cNvPr>
          <p:cNvCxnSpPr>
            <a:cxnSpLocks/>
          </p:cNvCxnSpPr>
          <p:nvPr userDrawn="1"/>
        </p:nvCxnSpPr>
        <p:spPr>
          <a:xfrm>
            <a:off x="0" y="3905251"/>
            <a:ext cx="12192000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A091AA-B59D-B49C-E38C-E189F0575A06}"/>
              </a:ext>
            </a:extLst>
          </p:cNvPr>
          <p:cNvGrpSpPr/>
          <p:nvPr userDrawn="1"/>
        </p:nvGrpSpPr>
        <p:grpSpPr>
          <a:xfrm>
            <a:off x="457200" y="3754375"/>
            <a:ext cx="301752" cy="301752"/>
            <a:chOff x="457200" y="3754375"/>
            <a:chExt cx="301752" cy="30175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430C8A8-5299-F7D9-64BD-E233EBB2F10E}"/>
                </a:ext>
              </a:extLst>
            </p:cNvPr>
            <p:cNvSpPr/>
            <p:nvPr/>
          </p:nvSpPr>
          <p:spPr>
            <a:xfrm>
              <a:off x="457200" y="3754375"/>
              <a:ext cx="301752" cy="30175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CC8AB21-5868-ED1B-185C-2F1B6FE6007C}"/>
                </a:ext>
              </a:extLst>
            </p:cNvPr>
            <p:cNvSpPr/>
            <p:nvPr/>
          </p:nvSpPr>
          <p:spPr>
            <a:xfrm>
              <a:off x="530068" y="3827243"/>
              <a:ext cx="156017" cy="1560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6B03FB-6319-50CA-D628-FB9AEF43729D}"/>
              </a:ext>
            </a:extLst>
          </p:cNvPr>
          <p:cNvGrpSpPr/>
          <p:nvPr userDrawn="1"/>
        </p:nvGrpSpPr>
        <p:grpSpPr>
          <a:xfrm>
            <a:off x="3886200" y="3754375"/>
            <a:ext cx="301752" cy="301752"/>
            <a:chOff x="3886200" y="3754375"/>
            <a:chExt cx="301752" cy="30175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6CCDCB-3F47-5F9C-0BBD-0ED5E6E0DD24}"/>
                </a:ext>
              </a:extLst>
            </p:cNvPr>
            <p:cNvSpPr/>
            <p:nvPr/>
          </p:nvSpPr>
          <p:spPr>
            <a:xfrm>
              <a:off x="3886200" y="3754375"/>
              <a:ext cx="301752" cy="301752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08B5059-14A7-6D21-D62C-B4C04C7081EA}"/>
                </a:ext>
              </a:extLst>
            </p:cNvPr>
            <p:cNvSpPr/>
            <p:nvPr/>
          </p:nvSpPr>
          <p:spPr>
            <a:xfrm>
              <a:off x="3959068" y="3827243"/>
              <a:ext cx="156017" cy="1560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BE93E8D-4455-3321-253D-711AB46C27E7}"/>
              </a:ext>
            </a:extLst>
          </p:cNvPr>
          <p:cNvGrpSpPr/>
          <p:nvPr userDrawn="1"/>
        </p:nvGrpSpPr>
        <p:grpSpPr>
          <a:xfrm>
            <a:off x="1900836" y="3754375"/>
            <a:ext cx="301752" cy="301752"/>
            <a:chOff x="1900836" y="3754375"/>
            <a:chExt cx="301752" cy="30175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51E2B3-2A94-D855-3B19-A774093C3D3C}"/>
                </a:ext>
              </a:extLst>
            </p:cNvPr>
            <p:cNvSpPr/>
            <p:nvPr/>
          </p:nvSpPr>
          <p:spPr>
            <a:xfrm flipV="1">
              <a:off x="1900836" y="3754375"/>
              <a:ext cx="301752" cy="301752"/>
            </a:xfrm>
            <a:prstGeom prst="ellipse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A008512-EAB6-E9DA-751C-F221FD926A0F}"/>
                </a:ext>
              </a:extLst>
            </p:cNvPr>
            <p:cNvSpPr/>
            <p:nvPr/>
          </p:nvSpPr>
          <p:spPr>
            <a:xfrm flipV="1">
              <a:off x="1973704" y="3827243"/>
              <a:ext cx="156017" cy="1560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7E4098-4941-C2F8-ACB6-678B4483FA5B}"/>
              </a:ext>
            </a:extLst>
          </p:cNvPr>
          <p:cNvGrpSpPr/>
          <p:nvPr userDrawn="1"/>
        </p:nvGrpSpPr>
        <p:grpSpPr>
          <a:xfrm>
            <a:off x="5329836" y="3754375"/>
            <a:ext cx="301752" cy="301752"/>
            <a:chOff x="5329836" y="3754375"/>
            <a:chExt cx="301752" cy="3017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3A01D10-0EFD-6DEF-F7BB-E854A2C39CF2}"/>
                </a:ext>
              </a:extLst>
            </p:cNvPr>
            <p:cNvSpPr/>
            <p:nvPr/>
          </p:nvSpPr>
          <p:spPr>
            <a:xfrm flipV="1">
              <a:off x="5329836" y="3754375"/>
              <a:ext cx="301752" cy="30175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2426CA-0E9C-D1DD-B24C-5BB2AE4DB4EF}"/>
                </a:ext>
              </a:extLst>
            </p:cNvPr>
            <p:cNvSpPr/>
            <p:nvPr/>
          </p:nvSpPr>
          <p:spPr>
            <a:xfrm flipV="1">
              <a:off x="5402704" y="3827243"/>
              <a:ext cx="156017" cy="1560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1AA47CA-F9DC-298C-2292-B5AF0ABA991F}"/>
              </a:ext>
            </a:extLst>
          </p:cNvPr>
          <p:cNvGrpSpPr/>
          <p:nvPr userDrawn="1"/>
        </p:nvGrpSpPr>
        <p:grpSpPr>
          <a:xfrm>
            <a:off x="8828474" y="3754375"/>
            <a:ext cx="301752" cy="301752"/>
            <a:chOff x="8828474" y="3754375"/>
            <a:chExt cx="301752" cy="3017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045B9-D618-6679-E2B6-93F55585E46A}"/>
                </a:ext>
              </a:extLst>
            </p:cNvPr>
            <p:cNvSpPr/>
            <p:nvPr/>
          </p:nvSpPr>
          <p:spPr>
            <a:xfrm flipV="1">
              <a:off x="8828474" y="3754375"/>
              <a:ext cx="301752" cy="301752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A1257B-6FC9-95A4-BF32-4A97DBDDE346}"/>
                </a:ext>
              </a:extLst>
            </p:cNvPr>
            <p:cNvSpPr/>
            <p:nvPr/>
          </p:nvSpPr>
          <p:spPr>
            <a:xfrm flipV="1">
              <a:off x="8901342" y="3827243"/>
              <a:ext cx="156017" cy="1560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32CC69D-DCC3-B6A1-D8E4-8E105E7F2D07}"/>
              </a:ext>
            </a:extLst>
          </p:cNvPr>
          <p:cNvGrpSpPr/>
          <p:nvPr userDrawn="1"/>
        </p:nvGrpSpPr>
        <p:grpSpPr>
          <a:xfrm>
            <a:off x="7383187" y="3754375"/>
            <a:ext cx="301752" cy="301752"/>
            <a:chOff x="7383187" y="3754375"/>
            <a:chExt cx="301752" cy="30175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2087FCF-5275-7226-4513-1CA76328CAA3}"/>
                </a:ext>
              </a:extLst>
            </p:cNvPr>
            <p:cNvSpPr/>
            <p:nvPr/>
          </p:nvSpPr>
          <p:spPr>
            <a:xfrm flipV="1">
              <a:off x="7383187" y="3754375"/>
              <a:ext cx="301752" cy="301752"/>
            </a:xfrm>
            <a:prstGeom prst="ellipse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A46E227-CB11-17D1-AC37-2F6484B8BE4E}"/>
                </a:ext>
              </a:extLst>
            </p:cNvPr>
            <p:cNvSpPr/>
            <p:nvPr/>
          </p:nvSpPr>
          <p:spPr>
            <a:xfrm flipV="1">
              <a:off x="7456055" y="3827243"/>
              <a:ext cx="156017" cy="1560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69" name="Text Placeholder 30">
            <a:extLst>
              <a:ext uri="{FF2B5EF4-FFF2-40B4-BE49-F238E27FC236}">
                <a16:creationId xmlns:a16="http://schemas.microsoft.com/office/drawing/2014/main" id="{14797CAD-142B-DACD-FE33-F9777679F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728" y="1676401"/>
            <a:ext cx="2441448" cy="71558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16pt</a:t>
            </a:r>
          </a:p>
        </p:txBody>
      </p:sp>
      <p:sp>
        <p:nvSpPr>
          <p:cNvPr id="70" name="Text Placeholder 32">
            <a:extLst>
              <a:ext uri="{FF2B5EF4-FFF2-40B4-BE49-F238E27FC236}">
                <a16:creationId xmlns:a16="http://schemas.microsoft.com/office/drawing/2014/main" id="{6EF2DCFD-3FB2-EFEB-8B69-BDC10172A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728" y="2774426"/>
            <a:ext cx="2441448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30">
            <a:extLst>
              <a:ext uri="{FF2B5EF4-FFF2-40B4-BE49-F238E27FC236}">
                <a16:creationId xmlns:a16="http://schemas.microsoft.com/office/drawing/2014/main" id="{0F2F76F2-CF8C-EC7A-A23F-9DA407F5B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221" y="1676401"/>
            <a:ext cx="2441448" cy="71558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16pt</a:t>
            </a:r>
          </a:p>
        </p:txBody>
      </p:sp>
      <p:sp>
        <p:nvSpPr>
          <p:cNvPr id="72" name="Text Placeholder 32">
            <a:extLst>
              <a:ext uri="{FF2B5EF4-FFF2-40B4-BE49-F238E27FC236}">
                <a16:creationId xmlns:a16="http://schemas.microsoft.com/office/drawing/2014/main" id="{7F2FE303-86FE-3E99-7A05-6D93BEB9D8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3221" y="2774426"/>
            <a:ext cx="2441448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30">
            <a:extLst>
              <a:ext uri="{FF2B5EF4-FFF2-40B4-BE49-F238E27FC236}">
                <a16:creationId xmlns:a16="http://schemas.microsoft.com/office/drawing/2014/main" id="{31492847-E8AC-7940-8951-29161CD0B0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1859" y="1676401"/>
            <a:ext cx="2441448" cy="71558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16pt</a:t>
            </a:r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EC5D4371-11B0-C045-E5B4-E3FAABBE81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1859" y="2774426"/>
            <a:ext cx="2441448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0">
            <a:extLst>
              <a:ext uri="{FF2B5EF4-FFF2-40B4-BE49-F238E27FC236}">
                <a16:creationId xmlns:a16="http://schemas.microsoft.com/office/drawing/2014/main" id="{D43976F3-B315-FDD8-77DB-8323FB70D3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57857" y="4297412"/>
            <a:ext cx="2441448" cy="71558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16pt</a:t>
            </a:r>
          </a:p>
        </p:txBody>
      </p:sp>
      <p:sp>
        <p:nvSpPr>
          <p:cNvPr id="76" name="Text Placeholder 32">
            <a:extLst>
              <a:ext uri="{FF2B5EF4-FFF2-40B4-BE49-F238E27FC236}">
                <a16:creationId xmlns:a16="http://schemas.microsoft.com/office/drawing/2014/main" id="{2A7B63B2-C88E-E149-376C-4D1303FB00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57857" y="5395437"/>
            <a:ext cx="2441448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0">
            <a:extLst>
              <a:ext uri="{FF2B5EF4-FFF2-40B4-BE49-F238E27FC236}">
                <a16:creationId xmlns:a16="http://schemas.microsoft.com/office/drawing/2014/main" id="{A0949762-BFF5-27DA-4BCD-4C6B60F101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6857" y="4297412"/>
            <a:ext cx="2441448" cy="71558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16pt</a:t>
            </a:r>
          </a:p>
        </p:txBody>
      </p:sp>
      <p:sp>
        <p:nvSpPr>
          <p:cNvPr id="78" name="Text Placeholder 32">
            <a:extLst>
              <a:ext uri="{FF2B5EF4-FFF2-40B4-BE49-F238E27FC236}">
                <a16:creationId xmlns:a16="http://schemas.microsoft.com/office/drawing/2014/main" id="{DA1F5221-DD21-0996-2FF4-43CA8153C5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86857" y="5395437"/>
            <a:ext cx="2441448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0">
            <a:extLst>
              <a:ext uri="{FF2B5EF4-FFF2-40B4-BE49-F238E27FC236}">
                <a16:creationId xmlns:a16="http://schemas.microsoft.com/office/drawing/2014/main" id="{1623C6BC-9683-FD77-63DC-63F20146E0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85495" y="4297412"/>
            <a:ext cx="2441448" cy="71558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 cap="all" spc="300" baseline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/>
              <a:t>Date</a:t>
            </a:r>
          </a:p>
          <a:p>
            <a:pPr lvl="1"/>
            <a:r>
              <a:rPr lang="en-US"/>
              <a:t>Insert header here</a:t>
            </a:r>
            <a:br>
              <a:rPr lang="en-US"/>
            </a:br>
            <a:r>
              <a:rPr lang="en-US"/>
              <a:t>2 lines max, 16pt</a:t>
            </a:r>
          </a:p>
        </p:txBody>
      </p:sp>
      <p:sp>
        <p:nvSpPr>
          <p:cNvPr id="80" name="Text Placeholder 32">
            <a:extLst>
              <a:ext uri="{FF2B5EF4-FFF2-40B4-BE49-F238E27FC236}">
                <a16:creationId xmlns:a16="http://schemas.microsoft.com/office/drawing/2014/main" id="{044BD963-B3F8-2B0C-2083-5528B58552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5495" y="5395437"/>
            <a:ext cx="2441448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818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E0DC-AF37-3443-D063-6F5E4753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</p:spPr>
        <p:txBody>
          <a:bodyPr/>
          <a:lstStyle>
            <a:lvl1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4B1C054-2F39-1EE1-7F3F-AAA06783136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1621-E98A-4545-F20C-2C705D42C157}"/>
              </a:ext>
            </a:extLst>
          </p:cNvPr>
          <p:cNvSpPr txBox="1"/>
          <p:nvPr userDrawn="1"/>
        </p:nvSpPr>
        <p:spPr>
          <a:xfrm>
            <a:off x="11299062" y="6134100"/>
            <a:ext cx="43574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350" dirty="0">
              <a:solidFill>
                <a:schemeClr val="tx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EB298-36A5-0624-BBA0-739F36BABE74}"/>
              </a:ext>
            </a:extLst>
          </p:cNvPr>
          <p:cNvSpPr txBox="1"/>
          <p:nvPr userDrawn="1"/>
        </p:nvSpPr>
        <p:spPr>
          <a:xfrm>
            <a:off x="8572500" y="6134100"/>
            <a:ext cx="272656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  |   PMI.ORG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8AFDC57-C4C7-A40C-C7AE-F976A14DD5F3}"/>
              </a:ext>
            </a:extLst>
          </p:cNvPr>
          <p:cNvSpPr/>
          <p:nvPr userDrawn="1"/>
        </p:nvSpPr>
        <p:spPr>
          <a:xfrm>
            <a:off x="7181782" y="1676622"/>
            <a:ext cx="4553018" cy="744252"/>
          </a:xfrm>
          <a:prstGeom prst="homePlate">
            <a:avLst/>
          </a:prstGeom>
          <a:solidFill>
            <a:srgbClr val="CB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EFBA8E0-FF2D-7DF9-F490-C11F4A9FC3B8}"/>
              </a:ext>
            </a:extLst>
          </p:cNvPr>
          <p:cNvSpPr/>
          <p:nvPr userDrawn="1"/>
        </p:nvSpPr>
        <p:spPr>
          <a:xfrm>
            <a:off x="3528440" y="1676622"/>
            <a:ext cx="4259435" cy="744252"/>
          </a:xfrm>
          <a:prstGeom prst="homePlate">
            <a:avLst/>
          </a:prstGeom>
          <a:solidFill>
            <a:srgbClr val="5B1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F9944D3-330D-6344-286E-057BBB90B9A7}"/>
              </a:ext>
            </a:extLst>
          </p:cNvPr>
          <p:cNvSpPr/>
          <p:nvPr userDrawn="1"/>
        </p:nvSpPr>
        <p:spPr>
          <a:xfrm>
            <a:off x="0" y="1676622"/>
            <a:ext cx="3962446" cy="744252"/>
          </a:xfrm>
          <a:prstGeom prst="homePlate">
            <a:avLst/>
          </a:prstGeom>
          <a:solidFill>
            <a:srgbClr val="1E0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742764-669F-4CFF-67A2-92CC301DF3A3}"/>
              </a:ext>
            </a:extLst>
          </p:cNvPr>
          <p:cNvCxnSpPr>
            <a:cxnSpLocks/>
          </p:cNvCxnSpPr>
          <p:nvPr userDrawn="1"/>
        </p:nvCxnSpPr>
        <p:spPr>
          <a:xfrm>
            <a:off x="678866" y="2397024"/>
            <a:ext cx="0" cy="3737076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FC30EB-496E-5525-AAD3-F0355A57A6EE}"/>
              </a:ext>
            </a:extLst>
          </p:cNvPr>
          <p:cNvCxnSpPr>
            <a:cxnSpLocks/>
          </p:cNvCxnSpPr>
          <p:nvPr userDrawn="1"/>
        </p:nvCxnSpPr>
        <p:spPr>
          <a:xfrm>
            <a:off x="4484944" y="2397024"/>
            <a:ext cx="0" cy="3737076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EAD418-35F4-E65C-090B-2825BD8ABFA9}"/>
              </a:ext>
            </a:extLst>
          </p:cNvPr>
          <p:cNvCxnSpPr>
            <a:cxnSpLocks/>
          </p:cNvCxnSpPr>
          <p:nvPr userDrawn="1"/>
        </p:nvCxnSpPr>
        <p:spPr>
          <a:xfrm>
            <a:off x="8291021" y="2397024"/>
            <a:ext cx="0" cy="3737076"/>
          </a:xfrm>
          <a:prstGeom prst="line">
            <a:avLst/>
          </a:prstGeom>
          <a:ln>
            <a:solidFill>
              <a:srgbClr val="CB65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8AC0F5-8FE7-7D42-B4F8-26B5B1D93FA2}"/>
              </a:ext>
            </a:extLst>
          </p:cNvPr>
          <p:cNvCxnSpPr>
            <a:cxnSpLocks/>
          </p:cNvCxnSpPr>
          <p:nvPr userDrawn="1"/>
        </p:nvCxnSpPr>
        <p:spPr>
          <a:xfrm>
            <a:off x="1105344" y="3509722"/>
            <a:ext cx="27466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06A6C9-B354-C5FD-4C87-8DAF7826F12D}"/>
              </a:ext>
            </a:extLst>
          </p:cNvPr>
          <p:cNvCxnSpPr>
            <a:cxnSpLocks/>
          </p:cNvCxnSpPr>
          <p:nvPr userDrawn="1"/>
        </p:nvCxnSpPr>
        <p:spPr>
          <a:xfrm>
            <a:off x="4911422" y="3509722"/>
            <a:ext cx="27466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3625D-C38F-3795-B718-214B6273D0DB}"/>
              </a:ext>
            </a:extLst>
          </p:cNvPr>
          <p:cNvCxnSpPr>
            <a:cxnSpLocks/>
          </p:cNvCxnSpPr>
          <p:nvPr userDrawn="1"/>
        </p:nvCxnSpPr>
        <p:spPr>
          <a:xfrm>
            <a:off x="8717499" y="3509722"/>
            <a:ext cx="27466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2FEFEBD-27F9-37A5-53BC-CCB4C2F2FA5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05343" y="1894859"/>
            <a:ext cx="2267712" cy="307777"/>
          </a:xfrm>
        </p:spPr>
        <p:txBody>
          <a:bodyPr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FD77FFF-C6D3-95AF-E400-E812BF6E65FE}"/>
              </a:ext>
            </a:extLst>
          </p:cNvPr>
          <p:cNvSpPr>
            <a:spLocks noGrp="1" noChangeAspect="1"/>
          </p:cNvSpPr>
          <p:nvPr userDrawn="1">
            <p:ph type="body" sz="quarter" idx="14" hasCustomPrompt="1"/>
          </p:nvPr>
        </p:nvSpPr>
        <p:spPr>
          <a:xfrm>
            <a:off x="452476" y="1822358"/>
            <a:ext cx="448056" cy="4480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800" b="1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5" name="Text Placeholder 32">
            <a:extLst>
              <a:ext uri="{FF2B5EF4-FFF2-40B4-BE49-F238E27FC236}">
                <a16:creationId xmlns:a16="http://schemas.microsoft.com/office/drawing/2014/main" id="{08167E6C-2A09-5AD4-0098-CD05B16E7BA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105344" y="3736844"/>
            <a:ext cx="2743200" cy="2395728"/>
          </a:xfrm>
          <a:noFill/>
        </p:spPr>
        <p:txBody>
          <a:bodyPr/>
          <a:lstStyle>
            <a:lvl1pPr>
              <a:defRPr sz="16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32">
            <a:extLst>
              <a:ext uri="{FF2B5EF4-FFF2-40B4-BE49-F238E27FC236}">
                <a16:creationId xmlns:a16="http://schemas.microsoft.com/office/drawing/2014/main" id="{31B88B47-173A-7DF3-314D-373D7BFE36AE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11422" y="3736844"/>
            <a:ext cx="2743200" cy="2395728"/>
          </a:xfrm>
          <a:noFill/>
        </p:spPr>
        <p:txBody>
          <a:bodyPr/>
          <a:lstStyle>
            <a:lvl1pPr>
              <a:defRPr sz="16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32">
            <a:extLst>
              <a:ext uri="{FF2B5EF4-FFF2-40B4-BE49-F238E27FC236}">
                <a16:creationId xmlns:a16="http://schemas.microsoft.com/office/drawing/2014/main" id="{355C22AB-F58F-4FD9-360A-ABCBDE302035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8717499" y="3736844"/>
            <a:ext cx="2743200" cy="2395728"/>
          </a:xfrm>
          <a:noFill/>
        </p:spPr>
        <p:txBody>
          <a:bodyPr/>
          <a:lstStyle>
            <a:lvl1pPr>
              <a:defRPr sz="16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43">
            <a:extLst>
              <a:ext uri="{FF2B5EF4-FFF2-40B4-BE49-F238E27FC236}">
                <a16:creationId xmlns:a16="http://schemas.microsoft.com/office/drawing/2014/main" id="{5CB0E3EA-1877-4407-27F3-953C01B8177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911421" y="1894859"/>
            <a:ext cx="2267712" cy="307777"/>
          </a:xfrm>
        </p:spPr>
        <p:txBody>
          <a:bodyPr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sp>
        <p:nvSpPr>
          <p:cNvPr id="91" name="Text Placeholder 43">
            <a:extLst>
              <a:ext uri="{FF2B5EF4-FFF2-40B4-BE49-F238E27FC236}">
                <a16:creationId xmlns:a16="http://schemas.microsoft.com/office/drawing/2014/main" id="{CD27EF57-2C72-1AB2-79FF-74C14AF1EC3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717498" y="1894859"/>
            <a:ext cx="2267712" cy="307777"/>
          </a:xfrm>
        </p:spPr>
        <p:txBody>
          <a:bodyPr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sp>
        <p:nvSpPr>
          <p:cNvPr id="95" name="Text Placeholder 82">
            <a:extLst>
              <a:ext uri="{FF2B5EF4-FFF2-40B4-BE49-F238E27FC236}">
                <a16:creationId xmlns:a16="http://schemas.microsoft.com/office/drawing/2014/main" id="{35A8EB73-2423-07C8-D40E-76DD015B9A36}"/>
              </a:ext>
            </a:extLst>
          </p:cNvPr>
          <p:cNvSpPr>
            <a:spLocks noGrp="1" noChangeAspect="1"/>
          </p:cNvSpPr>
          <p:nvPr userDrawn="1">
            <p:ph type="body" sz="quarter" idx="23" hasCustomPrompt="1"/>
          </p:nvPr>
        </p:nvSpPr>
        <p:spPr>
          <a:xfrm>
            <a:off x="4258554" y="1822358"/>
            <a:ext cx="448056" cy="4480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800" b="1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6" name="Text Placeholder 82">
            <a:extLst>
              <a:ext uri="{FF2B5EF4-FFF2-40B4-BE49-F238E27FC236}">
                <a16:creationId xmlns:a16="http://schemas.microsoft.com/office/drawing/2014/main" id="{DE19FCB3-CADE-861A-91F4-6849607B7EC4}"/>
              </a:ext>
            </a:extLst>
          </p:cNvPr>
          <p:cNvSpPr>
            <a:spLocks noGrp="1" noChangeAspect="1"/>
          </p:cNvSpPr>
          <p:nvPr userDrawn="1">
            <p:ph type="body" sz="quarter" idx="24" hasCustomPrompt="1"/>
          </p:nvPr>
        </p:nvSpPr>
        <p:spPr>
          <a:xfrm>
            <a:off x="8064631" y="1822358"/>
            <a:ext cx="448056" cy="4480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800" b="1">
                <a:solidFill>
                  <a:srgbClr val="CB65FF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EC71061B-CBD0-081A-B0A8-5B8535D9D881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1105344" y="2669951"/>
            <a:ext cx="2743200" cy="612648"/>
          </a:xfrm>
        </p:spPr>
        <p:txBody>
          <a:bodyPr anchor="ctr">
            <a:spAutoFit/>
          </a:bodyPr>
          <a:lstStyle>
            <a:lvl1pPr>
              <a:defRPr sz="20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AE048F56-ED4C-D61C-C2D6-5CA8E03386D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4911422" y="2669951"/>
            <a:ext cx="2743200" cy="612648"/>
          </a:xfrm>
        </p:spPr>
        <p:txBody>
          <a:bodyPr anchor="ctr">
            <a:spAutoFit/>
          </a:bodyPr>
          <a:lstStyle>
            <a:lvl1pPr>
              <a:defRPr sz="20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7">
            <a:extLst>
              <a:ext uri="{FF2B5EF4-FFF2-40B4-BE49-F238E27FC236}">
                <a16:creationId xmlns:a16="http://schemas.microsoft.com/office/drawing/2014/main" id="{8EFF1E01-225C-020E-EDA1-837C73F49E3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8717499" y="2669951"/>
            <a:ext cx="2743200" cy="612648"/>
          </a:xfrm>
        </p:spPr>
        <p:txBody>
          <a:bodyPr anchor="ctr">
            <a:spAutoFit/>
          </a:bodyPr>
          <a:lstStyle>
            <a:lvl1pPr>
              <a:defRPr sz="20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55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2">
            <a:extLst>
              <a:ext uri="{FF2B5EF4-FFF2-40B4-BE49-F238E27FC236}">
                <a16:creationId xmlns:a16="http://schemas.microsoft.com/office/drawing/2014/main" id="{3EAB9F39-C561-C8F1-990F-ACE7133136E3}"/>
              </a:ext>
            </a:extLst>
          </p:cNvPr>
          <p:cNvSpPr/>
          <p:nvPr userDrawn="1"/>
        </p:nvSpPr>
        <p:spPr>
          <a:xfrm>
            <a:off x="7181782" y="1516887"/>
            <a:ext cx="4553018" cy="553349"/>
          </a:xfrm>
          <a:prstGeom prst="homePlate">
            <a:avLst/>
          </a:prstGeom>
          <a:solidFill>
            <a:srgbClr val="CB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Arrow: Pentagon 3">
            <a:extLst>
              <a:ext uri="{FF2B5EF4-FFF2-40B4-BE49-F238E27FC236}">
                <a16:creationId xmlns:a16="http://schemas.microsoft.com/office/drawing/2014/main" id="{396B2A32-74E8-2A03-9208-3B55B46A9EF8}"/>
              </a:ext>
            </a:extLst>
          </p:cNvPr>
          <p:cNvSpPr/>
          <p:nvPr userDrawn="1"/>
        </p:nvSpPr>
        <p:spPr>
          <a:xfrm>
            <a:off x="3528440" y="1516887"/>
            <a:ext cx="4259435" cy="553349"/>
          </a:xfrm>
          <a:prstGeom prst="homePlate">
            <a:avLst/>
          </a:prstGeom>
          <a:solidFill>
            <a:srgbClr val="5B1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Arrow: Pentagon 4">
            <a:extLst>
              <a:ext uri="{FF2B5EF4-FFF2-40B4-BE49-F238E27FC236}">
                <a16:creationId xmlns:a16="http://schemas.microsoft.com/office/drawing/2014/main" id="{CB545B75-83F6-122C-129A-9665A0B7C023}"/>
              </a:ext>
            </a:extLst>
          </p:cNvPr>
          <p:cNvSpPr/>
          <p:nvPr userDrawn="1"/>
        </p:nvSpPr>
        <p:spPr>
          <a:xfrm>
            <a:off x="0" y="1516887"/>
            <a:ext cx="3962446" cy="553349"/>
          </a:xfrm>
          <a:prstGeom prst="homePlate">
            <a:avLst/>
          </a:prstGeom>
          <a:solidFill>
            <a:srgbClr val="1E0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6E0DC-AF37-3443-D063-6F5E4753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</p:spPr>
        <p:txBody>
          <a:bodyPr/>
          <a:lstStyle>
            <a:lvl1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4B1C054-2F39-1EE1-7F3F-AAA06783136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1621-E98A-4545-F20C-2C705D42C157}"/>
              </a:ext>
            </a:extLst>
          </p:cNvPr>
          <p:cNvSpPr txBox="1"/>
          <p:nvPr userDrawn="1"/>
        </p:nvSpPr>
        <p:spPr>
          <a:xfrm>
            <a:off x="11299062" y="6134100"/>
            <a:ext cx="43574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350" dirty="0">
              <a:solidFill>
                <a:schemeClr val="tx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EB298-36A5-0624-BBA0-739F36BABE74}"/>
              </a:ext>
            </a:extLst>
          </p:cNvPr>
          <p:cNvSpPr txBox="1"/>
          <p:nvPr userDrawn="1"/>
        </p:nvSpPr>
        <p:spPr>
          <a:xfrm>
            <a:off x="8572500" y="6134100"/>
            <a:ext cx="272656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  |   PMI.ORG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1A6DB0-6E97-867E-8074-66A9B958DBE7}"/>
              </a:ext>
            </a:extLst>
          </p:cNvPr>
          <p:cNvCxnSpPr>
            <a:cxnSpLocks/>
          </p:cNvCxnSpPr>
          <p:nvPr/>
        </p:nvCxnSpPr>
        <p:spPr>
          <a:xfrm>
            <a:off x="642290" y="2030097"/>
            <a:ext cx="0" cy="166560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D9722-3A8D-200B-6204-15894B06BD12}"/>
              </a:ext>
            </a:extLst>
          </p:cNvPr>
          <p:cNvCxnSpPr>
            <a:cxnSpLocks/>
          </p:cNvCxnSpPr>
          <p:nvPr/>
        </p:nvCxnSpPr>
        <p:spPr>
          <a:xfrm>
            <a:off x="4521520" y="2030097"/>
            <a:ext cx="0" cy="1665604"/>
          </a:xfrm>
          <a:prstGeom prst="line">
            <a:avLst/>
          </a:prstGeom>
          <a:ln>
            <a:solidFill>
              <a:srgbClr val="5B11A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8EDE8B-0F6A-02FB-09C7-2D9C08ACE7A0}"/>
              </a:ext>
            </a:extLst>
          </p:cNvPr>
          <p:cNvCxnSpPr>
            <a:cxnSpLocks/>
          </p:cNvCxnSpPr>
          <p:nvPr/>
        </p:nvCxnSpPr>
        <p:spPr>
          <a:xfrm>
            <a:off x="8254445" y="2030097"/>
            <a:ext cx="0" cy="1665604"/>
          </a:xfrm>
          <a:prstGeom prst="line">
            <a:avLst/>
          </a:prstGeom>
          <a:ln>
            <a:solidFill>
              <a:srgbClr val="CB65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BF6F2F-536E-B88E-F44E-7B3FAB6AE00B}"/>
              </a:ext>
            </a:extLst>
          </p:cNvPr>
          <p:cNvCxnSpPr>
            <a:cxnSpLocks/>
          </p:cNvCxnSpPr>
          <p:nvPr userDrawn="1"/>
        </p:nvCxnSpPr>
        <p:spPr>
          <a:xfrm>
            <a:off x="1032191" y="2807634"/>
            <a:ext cx="29077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BE1038-EB5B-DBA6-D1AB-E11949602DBD}"/>
              </a:ext>
            </a:extLst>
          </p:cNvPr>
          <p:cNvCxnSpPr>
            <a:cxnSpLocks/>
          </p:cNvCxnSpPr>
          <p:nvPr userDrawn="1"/>
        </p:nvCxnSpPr>
        <p:spPr>
          <a:xfrm>
            <a:off x="4838269" y="2807634"/>
            <a:ext cx="29077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CD3C23-655A-A617-FA3B-7AD7E32BB3F6}"/>
              </a:ext>
            </a:extLst>
          </p:cNvPr>
          <p:cNvCxnSpPr>
            <a:cxnSpLocks/>
          </p:cNvCxnSpPr>
          <p:nvPr userDrawn="1"/>
        </p:nvCxnSpPr>
        <p:spPr>
          <a:xfrm>
            <a:off x="8644346" y="2807634"/>
            <a:ext cx="29077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43">
            <a:extLst>
              <a:ext uri="{FF2B5EF4-FFF2-40B4-BE49-F238E27FC236}">
                <a16:creationId xmlns:a16="http://schemas.microsoft.com/office/drawing/2014/main" id="{4A6D1ADD-46BE-2C86-1DD6-294618D02DA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32191" y="1652154"/>
            <a:ext cx="2267712" cy="276999"/>
          </a:xfrm>
        </p:spPr>
        <p:txBody>
          <a:bodyPr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sp>
        <p:nvSpPr>
          <p:cNvPr id="62" name="Text Placeholder 82">
            <a:extLst>
              <a:ext uri="{FF2B5EF4-FFF2-40B4-BE49-F238E27FC236}">
                <a16:creationId xmlns:a16="http://schemas.microsoft.com/office/drawing/2014/main" id="{CD50A655-D56E-0B24-B47D-CE6FE97A0B59}"/>
              </a:ext>
            </a:extLst>
          </p:cNvPr>
          <p:cNvSpPr>
            <a:spLocks noGrp="1" noChangeAspect="1"/>
          </p:cNvSpPr>
          <p:nvPr userDrawn="1">
            <p:ph type="body" sz="quarter" idx="14" hasCustomPrompt="1"/>
          </p:nvPr>
        </p:nvSpPr>
        <p:spPr>
          <a:xfrm>
            <a:off x="463649" y="1612012"/>
            <a:ext cx="356616" cy="35661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600" b="1">
                <a:solidFill>
                  <a:srgbClr val="3C0C78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11C3FEEB-E150-56CA-CD15-634C880079A1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032191" y="2957036"/>
            <a:ext cx="2907792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97">
            <a:extLst>
              <a:ext uri="{FF2B5EF4-FFF2-40B4-BE49-F238E27FC236}">
                <a16:creationId xmlns:a16="http://schemas.microsoft.com/office/drawing/2014/main" id="{18059732-43BF-2B8E-112E-BA635255CA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32191" y="2240435"/>
            <a:ext cx="2907792" cy="443198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BC345036-960B-1B53-46AB-FDB726A738BB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4838269" y="2957036"/>
            <a:ext cx="2907792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97">
            <a:extLst>
              <a:ext uri="{FF2B5EF4-FFF2-40B4-BE49-F238E27FC236}">
                <a16:creationId xmlns:a16="http://schemas.microsoft.com/office/drawing/2014/main" id="{CB09CCA4-BDDA-7AE5-748A-AFE40938296B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838269" y="2240435"/>
            <a:ext cx="2907792" cy="443198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67" name="Text Placeholder 32">
            <a:extLst>
              <a:ext uri="{FF2B5EF4-FFF2-40B4-BE49-F238E27FC236}">
                <a16:creationId xmlns:a16="http://schemas.microsoft.com/office/drawing/2014/main" id="{C0B50CD1-9514-6F72-0CAC-C5D39975439F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644346" y="2957036"/>
            <a:ext cx="2907792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97">
            <a:extLst>
              <a:ext uri="{FF2B5EF4-FFF2-40B4-BE49-F238E27FC236}">
                <a16:creationId xmlns:a16="http://schemas.microsoft.com/office/drawing/2014/main" id="{1B9C1759-CB12-3E0E-5BCE-4D4335810F1B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644346" y="2240435"/>
            <a:ext cx="2907792" cy="443198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69" name="Text Placeholder 82">
            <a:extLst>
              <a:ext uri="{FF2B5EF4-FFF2-40B4-BE49-F238E27FC236}">
                <a16:creationId xmlns:a16="http://schemas.microsoft.com/office/drawing/2014/main" id="{380E1769-B10E-553A-0703-FE49EF3816AC}"/>
              </a:ext>
            </a:extLst>
          </p:cNvPr>
          <p:cNvSpPr>
            <a:spLocks noGrp="1" noChangeAspect="1"/>
          </p:cNvSpPr>
          <p:nvPr userDrawn="1">
            <p:ph type="body" sz="quarter" idx="30" hasCustomPrompt="1"/>
          </p:nvPr>
        </p:nvSpPr>
        <p:spPr>
          <a:xfrm>
            <a:off x="4342879" y="1612012"/>
            <a:ext cx="356616" cy="35661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600" b="1">
                <a:solidFill>
                  <a:srgbClr val="5B11AD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0" name="Text Placeholder 82">
            <a:extLst>
              <a:ext uri="{FF2B5EF4-FFF2-40B4-BE49-F238E27FC236}">
                <a16:creationId xmlns:a16="http://schemas.microsoft.com/office/drawing/2014/main" id="{189AF046-49D4-1119-1C8A-CC87BB1D700D}"/>
              </a:ext>
            </a:extLst>
          </p:cNvPr>
          <p:cNvSpPr>
            <a:spLocks noGrp="1" noChangeAspect="1"/>
          </p:cNvSpPr>
          <p:nvPr userDrawn="1">
            <p:ph type="body" sz="quarter" idx="31" hasCustomPrompt="1"/>
          </p:nvPr>
        </p:nvSpPr>
        <p:spPr>
          <a:xfrm>
            <a:off x="8075804" y="1612012"/>
            <a:ext cx="356616" cy="35661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600" b="1">
                <a:solidFill>
                  <a:srgbClr val="CB65FF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1" name="Text Placeholder 43">
            <a:extLst>
              <a:ext uri="{FF2B5EF4-FFF2-40B4-BE49-F238E27FC236}">
                <a16:creationId xmlns:a16="http://schemas.microsoft.com/office/drawing/2014/main" id="{E02400BF-A629-CFBE-A303-5EC41A19A8DA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838269" y="1652154"/>
            <a:ext cx="2267712" cy="276999"/>
          </a:xfrm>
        </p:spPr>
        <p:txBody>
          <a:bodyPr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sp>
        <p:nvSpPr>
          <p:cNvPr id="72" name="Text Placeholder 43">
            <a:extLst>
              <a:ext uri="{FF2B5EF4-FFF2-40B4-BE49-F238E27FC236}">
                <a16:creationId xmlns:a16="http://schemas.microsoft.com/office/drawing/2014/main" id="{659EF76A-E46C-75FD-B3BC-8E228EFF2E0E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8644346" y="1652154"/>
            <a:ext cx="2267712" cy="276999"/>
          </a:xfrm>
        </p:spPr>
        <p:txBody>
          <a:bodyPr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EB684EA-C65A-AFF0-07EA-335CDB501CD1}"/>
              </a:ext>
            </a:extLst>
          </p:cNvPr>
          <p:cNvCxnSpPr>
            <a:cxnSpLocks/>
          </p:cNvCxnSpPr>
          <p:nvPr userDrawn="1"/>
        </p:nvCxnSpPr>
        <p:spPr>
          <a:xfrm>
            <a:off x="642290" y="4498347"/>
            <a:ext cx="0" cy="1639364"/>
          </a:xfrm>
          <a:prstGeom prst="line">
            <a:avLst/>
          </a:prstGeom>
          <a:ln>
            <a:solidFill>
              <a:srgbClr val="00C1E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622209-8869-DE2A-5D79-DEED51993DD5}"/>
              </a:ext>
            </a:extLst>
          </p:cNvPr>
          <p:cNvCxnSpPr>
            <a:cxnSpLocks/>
          </p:cNvCxnSpPr>
          <p:nvPr userDrawn="1"/>
        </p:nvCxnSpPr>
        <p:spPr>
          <a:xfrm>
            <a:off x="4521520" y="4498347"/>
            <a:ext cx="0" cy="163936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D121E06-6911-04E7-91AF-92168876960E}"/>
              </a:ext>
            </a:extLst>
          </p:cNvPr>
          <p:cNvCxnSpPr>
            <a:cxnSpLocks/>
          </p:cNvCxnSpPr>
          <p:nvPr userDrawn="1"/>
        </p:nvCxnSpPr>
        <p:spPr>
          <a:xfrm>
            <a:off x="8254445" y="4498347"/>
            <a:ext cx="0" cy="1639364"/>
          </a:xfrm>
          <a:prstGeom prst="line">
            <a:avLst/>
          </a:prstGeom>
          <a:ln>
            <a:solidFill>
              <a:srgbClr val="002C3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861510DF-99A3-C690-BDF6-A09FF4EEA192}"/>
              </a:ext>
            </a:extLst>
          </p:cNvPr>
          <p:cNvSpPr/>
          <p:nvPr userDrawn="1"/>
        </p:nvSpPr>
        <p:spPr>
          <a:xfrm>
            <a:off x="7181782" y="3953079"/>
            <a:ext cx="4553018" cy="559168"/>
          </a:xfrm>
          <a:prstGeom prst="homePlate">
            <a:avLst/>
          </a:prstGeom>
          <a:solidFill>
            <a:srgbClr val="002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9F0601B7-DB57-7C90-6D24-82D57EFB9C7D}"/>
              </a:ext>
            </a:extLst>
          </p:cNvPr>
          <p:cNvSpPr/>
          <p:nvPr userDrawn="1"/>
        </p:nvSpPr>
        <p:spPr>
          <a:xfrm>
            <a:off x="3578660" y="3953079"/>
            <a:ext cx="4259435" cy="559168"/>
          </a:xfrm>
          <a:prstGeom prst="homePlate">
            <a:avLst/>
          </a:prstGeom>
          <a:solidFill>
            <a:srgbClr val="00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8" name="Arrow: Pentagon 77">
            <a:extLst>
              <a:ext uri="{FF2B5EF4-FFF2-40B4-BE49-F238E27FC236}">
                <a16:creationId xmlns:a16="http://schemas.microsoft.com/office/drawing/2014/main" id="{FB08C90D-6C06-D1E2-DE61-CF7FA9AB74CC}"/>
              </a:ext>
            </a:extLst>
          </p:cNvPr>
          <p:cNvSpPr/>
          <p:nvPr userDrawn="1"/>
        </p:nvSpPr>
        <p:spPr>
          <a:xfrm>
            <a:off x="0" y="3953079"/>
            <a:ext cx="3962446" cy="559168"/>
          </a:xfrm>
          <a:prstGeom prst="homePlate">
            <a:avLst/>
          </a:prstGeom>
          <a:solidFill>
            <a:srgbClr val="00C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9A05C2-ACD9-0C4D-4D39-9C93D2943DD4}"/>
              </a:ext>
            </a:extLst>
          </p:cNvPr>
          <p:cNvCxnSpPr>
            <a:cxnSpLocks/>
          </p:cNvCxnSpPr>
          <p:nvPr userDrawn="1"/>
        </p:nvCxnSpPr>
        <p:spPr>
          <a:xfrm>
            <a:off x="1032191" y="5249644"/>
            <a:ext cx="29077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2A79F75-9389-818C-6987-CE9404292904}"/>
              </a:ext>
            </a:extLst>
          </p:cNvPr>
          <p:cNvCxnSpPr>
            <a:cxnSpLocks/>
          </p:cNvCxnSpPr>
          <p:nvPr userDrawn="1"/>
        </p:nvCxnSpPr>
        <p:spPr>
          <a:xfrm>
            <a:off x="4838269" y="5249644"/>
            <a:ext cx="29077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CB2156-3148-EE5B-1DED-49310772E30D}"/>
              </a:ext>
            </a:extLst>
          </p:cNvPr>
          <p:cNvCxnSpPr>
            <a:cxnSpLocks/>
          </p:cNvCxnSpPr>
          <p:nvPr userDrawn="1"/>
        </p:nvCxnSpPr>
        <p:spPr>
          <a:xfrm>
            <a:off x="8644346" y="5249644"/>
            <a:ext cx="29077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Placeholder 43">
            <a:extLst>
              <a:ext uri="{FF2B5EF4-FFF2-40B4-BE49-F238E27FC236}">
                <a16:creationId xmlns:a16="http://schemas.microsoft.com/office/drawing/2014/main" id="{5B71D313-D24D-AC35-B36F-89212D480844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032191" y="4094164"/>
            <a:ext cx="2267712" cy="276999"/>
          </a:xfrm>
        </p:spPr>
        <p:txBody>
          <a:bodyPr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sp>
        <p:nvSpPr>
          <p:cNvPr id="84" name="Text Placeholder 82">
            <a:extLst>
              <a:ext uri="{FF2B5EF4-FFF2-40B4-BE49-F238E27FC236}">
                <a16:creationId xmlns:a16="http://schemas.microsoft.com/office/drawing/2014/main" id="{8ACC0BA0-2D0E-A13A-6AB0-952EF94754DD}"/>
              </a:ext>
            </a:extLst>
          </p:cNvPr>
          <p:cNvSpPr>
            <a:spLocks noGrp="1" noChangeAspect="1"/>
          </p:cNvSpPr>
          <p:nvPr userDrawn="1">
            <p:ph type="body" sz="quarter" idx="35" hasCustomPrompt="1"/>
          </p:nvPr>
        </p:nvSpPr>
        <p:spPr>
          <a:xfrm>
            <a:off x="463649" y="4054022"/>
            <a:ext cx="356616" cy="35661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600" b="1">
                <a:solidFill>
                  <a:srgbClr val="00C1E3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6" name="Text Placeholder 32">
            <a:extLst>
              <a:ext uri="{FF2B5EF4-FFF2-40B4-BE49-F238E27FC236}">
                <a16:creationId xmlns:a16="http://schemas.microsoft.com/office/drawing/2014/main" id="{5A949695-84B5-DB68-AC0F-E7BC214A9BED}"/>
              </a:ext>
            </a:extLst>
          </p:cNvPr>
          <p:cNvSpPr>
            <a:spLocks noGrp="1"/>
          </p:cNvSpPr>
          <p:nvPr userDrawn="1">
            <p:ph type="body" sz="quarter" idx="36"/>
          </p:nvPr>
        </p:nvSpPr>
        <p:spPr>
          <a:xfrm>
            <a:off x="1032191" y="5399046"/>
            <a:ext cx="2907792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97">
            <a:extLst>
              <a:ext uri="{FF2B5EF4-FFF2-40B4-BE49-F238E27FC236}">
                <a16:creationId xmlns:a16="http://schemas.microsoft.com/office/drawing/2014/main" id="{23A546AF-010A-B7AD-86DF-3C673DD10A5A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032191" y="4682445"/>
            <a:ext cx="2907792" cy="443198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92" name="Text Placeholder 32">
            <a:extLst>
              <a:ext uri="{FF2B5EF4-FFF2-40B4-BE49-F238E27FC236}">
                <a16:creationId xmlns:a16="http://schemas.microsoft.com/office/drawing/2014/main" id="{832474F2-60C4-D292-913E-4CB7D49628D0}"/>
              </a:ext>
            </a:extLst>
          </p:cNvPr>
          <p:cNvSpPr>
            <a:spLocks noGrp="1"/>
          </p:cNvSpPr>
          <p:nvPr userDrawn="1">
            <p:ph type="body" sz="quarter" idx="38"/>
          </p:nvPr>
        </p:nvSpPr>
        <p:spPr>
          <a:xfrm>
            <a:off x="4838269" y="5399046"/>
            <a:ext cx="2907792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7">
            <a:extLst>
              <a:ext uri="{FF2B5EF4-FFF2-40B4-BE49-F238E27FC236}">
                <a16:creationId xmlns:a16="http://schemas.microsoft.com/office/drawing/2014/main" id="{31C48355-2AD4-9E40-A12C-A9AB1683C43F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838269" y="4682445"/>
            <a:ext cx="2907792" cy="443198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94" name="Text Placeholder 32">
            <a:extLst>
              <a:ext uri="{FF2B5EF4-FFF2-40B4-BE49-F238E27FC236}">
                <a16:creationId xmlns:a16="http://schemas.microsoft.com/office/drawing/2014/main" id="{BB21261F-3359-8774-10F1-FAF183719044}"/>
              </a:ext>
            </a:extLst>
          </p:cNvPr>
          <p:cNvSpPr>
            <a:spLocks noGrp="1"/>
          </p:cNvSpPr>
          <p:nvPr userDrawn="1">
            <p:ph type="body" sz="quarter" idx="40"/>
          </p:nvPr>
        </p:nvSpPr>
        <p:spPr>
          <a:xfrm>
            <a:off x="8644346" y="5399046"/>
            <a:ext cx="2907792" cy="740664"/>
          </a:xfrm>
          <a:noFill/>
        </p:spPr>
        <p:txBody>
          <a:bodyPr/>
          <a:lstStyle>
            <a:lvl1pPr>
              <a:defRPr sz="12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7">
            <a:extLst>
              <a:ext uri="{FF2B5EF4-FFF2-40B4-BE49-F238E27FC236}">
                <a16:creationId xmlns:a16="http://schemas.microsoft.com/office/drawing/2014/main" id="{A4991FBD-ED8A-4EAF-120F-96B8E40F8348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8644346" y="4682445"/>
            <a:ext cx="2907792" cy="443198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101" name="Text Placeholder 82">
            <a:extLst>
              <a:ext uri="{FF2B5EF4-FFF2-40B4-BE49-F238E27FC236}">
                <a16:creationId xmlns:a16="http://schemas.microsoft.com/office/drawing/2014/main" id="{D35F9F0B-2E07-4A33-FD84-72B0A0A3DA30}"/>
              </a:ext>
            </a:extLst>
          </p:cNvPr>
          <p:cNvSpPr>
            <a:spLocks noGrp="1" noChangeAspect="1"/>
          </p:cNvSpPr>
          <p:nvPr userDrawn="1">
            <p:ph type="body" sz="quarter" idx="42" hasCustomPrompt="1"/>
          </p:nvPr>
        </p:nvSpPr>
        <p:spPr>
          <a:xfrm>
            <a:off x="4342879" y="4054022"/>
            <a:ext cx="356616" cy="35661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600" b="1">
                <a:solidFill>
                  <a:schemeClr val="accent2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2" name="Text Placeholder 82">
            <a:extLst>
              <a:ext uri="{FF2B5EF4-FFF2-40B4-BE49-F238E27FC236}">
                <a16:creationId xmlns:a16="http://schemas.microsoft.com/office/drawing/2014/main" id="{82313CC9-5B7E-19A3-249C-A2DBA22B90D2}"/>
              </a:ext>
            </a:extLst>
          </p:cNvPr>
          <p:cNvSpPr>
            <a:spLocks noGrp="1" noChangeAspect="1"/>
          </p:cNvSpPr>
          <p:nvPr userDrawn="1">
            <p:ph type="body" sz="quarter" idx="43" hasCustomPrompt="1"/>
          </p:nvPr>
        </p:nvSpPr>
        <p:spPr>
          <a:xfrm>
            <a:off x="8075804" y="4054022"/>
            <a:ext cx="356616" cy="35661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600" b="1">
                <a:solidFill>
                  <a:srgbClr val="002C3F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3" name="Text Placeholder 43">
            <a:extLst>
              <a:ext uri="{FF2B5EF4-FFF2-40B4-BE49-F238E27FC236}">
                <a16:creationId xmlns:a16="http://schemas.microsoft.com/office/drawing/2014/main" id="{DAFBCFA6-EF0E-14E9-78C8-AD2CED516009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838269" y="4094164"/>
            <a:ext cx="2267712" cy="276999"/>
          </a:xfrm>
        </p:spPr>
        <p:txBody>
          <a:bodyPr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sp>
        <p:nvSpPr>
          <p:cNvPr id="104" name="Text Placeholder 43">
            <a:extLst>
              <a:ext uri="{FF2B5EF4-FFF2-40B4-BE49-F238E27FC236}">
                <a16:creationId xmlns:a16="http://schemas.microsoft.com/office/drawing/2014/main" id="{53C6F9EC-E6CF-A965-494B-0058C33DB543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8644346" y="4094164"/>
            <a:ext cx="2267712" cy="276999"/>
          </a:xfrm>
        </p:spPr>
        <p:txBody>
          <a:bodyPr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Step 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A19047-52F6-C4F0-C71F-4B7E775671CA}"/>
              </a:ext>
            </a:extLst>
          </p:cNvPr>
          <p:cNvSpPr txBox="1"/>
          <p:nvPr userDrawn="1"/>
        </p:nvSpPr>
        <p:spPr>
          <a:xfrm>
            <a:off x="-779929" y="22053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>
              <a:solidFill>
                <a:schemeClr val="tx2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18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35E3F6-7ADB-4CFB-3CA6-AADF03F9B4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3299" y="425450"/>
            <a:ext cx="6258701" cy="6432550"/>
          </a:xfrm>
          <a:custGeom>
            <a:avLst/>
            <a:gdLst>
              <a:gd name="connsiteX0" fmla="*/ 3209827 w 6258701"/>
              <a:gd name="connsiteY0" fmla="*/ 601667 h 6432550"/>
              <a:gd name="connsiteX1" fmla="*/ 3209827 w 6258701"/>
              <a:gd name="connsiteY1" fmla="*/ 3125019 h 6432550"/>
              <a:gd name="connsiteX2" fmla="*/ 754672 w 6258701"/>
              <a:gd name="connsiteY2" fmla="*/ 3125019 h 6432550"/>
              <a:gd name="connsiteX3" fmla="*/ 6258701 w 6258701"/>
              <a:gd name="connsiteY3" fmla="*/ 0 h 6432550"/>
              <a:gd name="connsiteX4" fmla="*/ 6258701 w 6258701"/>
              <a:gd name="connsiteY4" fmla="*/ 6432550 h 6432550"/>
              <a:gd name="connsiteX5" fmla="*/ 0 w 6258701"/>
              <a:gd name="connsiteY5" fmla="*/ 6432550 h 643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8701" h="6432550">
                <a:moveTo>
                  <a:pt x="3209827" y="601667"/>
                </a:moveTo>
                <a:lnTo>
                  <a:pt x="3209827" y="3125019"/>
                </a:lnTo>
                <a:lnTo>
                  <a:pt x="754672" y="3125019"/>
                </a:lnTo>
                <a:close/>
                <a:moveTo>
                  <a:pt x="6258701" y="0"/>
                </a:moveTo>
                <a:lnTo>
                  <a:pt x="6258701" y="6432550"/>
                </a:lnTo>
                <a:lnTo>
                  <a:pt x="0" y="64325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E7B34F8-F646-D130-3B51-0E8589617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931893"/>
            <a:ext cx="11277608" cy="30777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accent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0B5C1AD-54D8-25AC-50A0-AB3900A4298E}"/>
              </a:ext>
            </a:extLst>
          </p:cNvPr>
          <p:cNvCxnSpPr/>
          <p:nvPr userDrawn="1"/>
        </p:nvCxnSpPr>
        <p:spPr>
          <a:xfrm>
            <a:off x="457200" y="2407927"/>
            <a:ext cx="52578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F57556-9FEB-CF5D-0CEF-8DEEB9ACEC75}"/>
              </a:ext>
            </a:extLst>
          </p:cNvPr>
          <p:cNvCxnSpPr/>
          <p:nvPr userDrawn="1"/>
        </p:nvCxnSpPr>
        <p:spPr>
          <a:xfrm>
            <a:off x="457200" y="3147218"/>
            <a:ext cx="52578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65955A-A672-8184-6E99-2FCA012774B4}"/>
              </a:ext>
            </a:extLst>
          </p:cNvPr>
          <p:cNvCxnSpPr/>
          <p:nvPr userDrawn="1"/>
        </p:nvCxnSpPr>
        <p:spPr>
          <a:xfrm>
            <a:off x="457200" y="3886509"/>
            <a:ext cx="52578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00660C5-37F1-6473-82F7-8211D3042A1F}"/>
              </a:ext>
            </a:extLst>
          </p:cNvPr>
          <p:cNvCxnSpPr/>
          <p:nvPr userDrawn="1"/>
        </p:nvCxnSpPr>
        <p:spPr>
          <a:xfrm>
            <a:off x="457200" y="4625800"/>
            <a:ext cx="52578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E1A90EF-1E3B-3ABA-990E-B0E1602E2E98}"/>
              </a:ext>
            </a:extLst>
          </p:cNvPr>
          <p:cNvCxnSpPr/>
          <p:nvPr userDrawn="1"/>
        </p:nvCxnSpPr>
        <p:spPr>
          <a:xfrm>
            <a:off x="457200" y="5365091"/>
            <a:ext cx="52578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7C12962-A87C-4056-0C13-224978F6F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888543"/>
            <a:ext cx="3340100" cy="307777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2000" b="1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Agenda topic goes here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1C9FFE47-C27A-A0C7-AB2C-982F218BF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627833"/>
            <a:ext cx="3340100" cy="307777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2000" b="1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Agenda topic goes here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836CE06C-0DBF-38C5-A3A0-332075089D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367123"/>
            <a:ext cx="3340100" cy="307777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2000" b="1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Agenda topic goes here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DAB0B8E0-28CC-86B8-BF7F-793B1AF97C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06413"/>
            <a:ext cx="3340100" cy="307777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2000" b="1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Agenda topic goes here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E28DE13-A9F5-CE8C-2011-6237AF3484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845703"/>
            <a:ext cx="3340100" cy="307777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2000" b="1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Agenda topic goes here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4D30E33-6CA3-FCAA-EEFF-E27D101FF0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5584993"/>
            <a:ext cx="3340100" cy="307777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2000" b="1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Agenda topic goes here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A7920B15-A432-9F6D-93A7-6F3FF50234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3750" y="1934710"/>
            <a:ext cx="1111250" cy="21544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1400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 algn="r"/>
            <a:r>
              <a:rPr lang="en-US"/>
              <a:t>Section 1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0398A5D4-07BB-CCA7-31DC-B41F65F8B5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3750" y="2673999"/>
            <a:ext cx="1111250" cy="21544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1400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 algn="r"/>
            <a:r>
              <a:rPr lang="en-US"/>
              <a:t>Section 2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A28593B2-21DC-EE94-B070-8EA7B2878D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03750" y="3413288"/>
            <a:ext cx="1111250" cy="21544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1400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 algn="r"/>
            <a:r>
              <a:rPr lang="en-US"/>
              <a:t>Section 3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C6C6C090-FC9E-D878-81FE-A36884AD0A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3750" y="4152577"/>
            <a:ext cx="1111250" cy="21544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1400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 algn="r"/>
            <a:r>
              <a:rPr lang="en-US"/>
              <a:t>Section 4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11CE5A4C-CF35-B8B8-0EA8-E209FAC2BA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3750" y="4891866"/>
            <a:ext cx="1111250" cy="21544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1400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 algn="r"/>
            <a:r>
              <a:rPr lang="en-US"/>
              <a:t>Section 5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267E9FCC-C817-1131-B956-C4096AD292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3750" y="5631155"/>
            <a:ext cx="1111250" cy="21544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1400" dirty="0" smtClean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 algn="r"/>
            <a:r>
              <a:rPr lang="en-US"/>
              <a:t>Section 6</a:t>
            </a:r>
          </a:p>
        </p:txBody>
      </p:sp>
    </p:spTree>
    <p:extLst>
      <p:ext uri="{BB962C8B-B14F-4D97-AF65-F5344CB8AC3E}">
        <p14:creationId xmlns:p14="http://schemas.microsoft.com/office/powerpoint/2010/main" val="2156887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1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660D47-3E3E-4462-3A38-8B44F2114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FBFE8166-8C52-3951-353B-188DD528DA45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tTriangle">
            <a:avLst/>
          </a:prstGeom>
          <a:gradFill flip="none" rotWithShape="1">
            <a:gsLst>
              <a:gs pos="15000">
                <a:schemeClr val="accent1">
                  <a:alpha val="85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075C90-9D80-6D16-625C-60C82603482B}"/>
              </a:ext>
            </a:extLst>
          </p:cNvPr>
          <p:cNvSpPr txBox="1"/>
          <p:nvPr userDrawn="1"/>
        </p:nvSpPr>
        <p:spPr>
          <a:xfrm>
            <a:off x="11299062" y="6134100"/>
            <a:ext cx="43574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35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05AF1B-F9D2-8009-C5DF-9DEB5E7C260F}"/>
              </a:ext>
            </a:extLst>
          </p:cNvPr>
          <p:cNvSpPr txBox="1"/>
          <p:nvPr userDrawn="1"/>
        </p:nvSpPr>
        <p:spPr>
          <a:xfrm>
            <a:off x="8382000" y="6134100"/>
            <a:ext cx="291706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900" kern="12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  |   PMI.ORG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657D07-A197-7031-FD0F-90A5EE4F7FBF}"/>
              </a:ext>
            </a:extLst>
          </p:cNvPr>
          <p:cNvCxnSpPr>
            <a:cxnSpLocks/>
          </p:cNvCxnSpPr>
          <p:nvPr/>
        </p:nvCxnSpPr>
        <p:spPr>
          <a:xfrm>
            <a:off x="1816145" y="4672582"/>
            <a:ext cx="855971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9">
            <a:extLst>
              <a:ext uri="{FF2B5EF4-FFF2-40B4-BE49-F238E27FC236}">
                <a16:creationId xmlns:a16="http://schemas.microsoft.com/office/drawing/2014/main" id="{66582BA8-A3A8-3FDB-EDCF-E121E971B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45" y="1590329"/>
            <a:ext cx="8558784" cy="2372960"/>
          </a:xfrm>
        </p:spPr>
        <p:txBody>
          <a:bodyPr anchor="b"/>
          <a:lstStyle>
            <a:lvl1pPr>
              <a:defRPr sz="36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9">
            <a:extLst>
              <a:ext uri="{FF2B5EF4-FFF2-40B4-BE49-F238E27FC236}">
                <a16:creationId xmlns:a16="http://schemas.microsoft.com/office/drawing/2014/main" id="{4ED03908-0EB6-D344-A36B-7EF2AF32D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6145" y="4898339"/>
            <a:ext cx="8558784" cy="369332"/>
          </a:xfrm>
        </p:spPr>
        <p:txBody>
          <a:bodyPr>
            <a:spAutoFit/>
          </a:bodyPr>
          <a:lstStyle>
            <a:lvl1pPr>
              <a:defRPr sz="24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9">
            <a:extLst>
              <a:ext uri="{FF2B5EF4-FFF2-40B4-BE49-F238E27FC236}">
                <a16:creationId xmlns:a16="http://schemas.microsoft.com/office/drawing/2014/main" id="{6DF31E1B-51C5-1458-1AA2-C7DFB8725F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659" y="1352941"/>
            <a:ext cx="799899" cy="2123658"/>
          </a:xfrm>
        </p:spPr>
        <p:txBody>
          <a:bodyPr wrap="none" anchor="b">
            <a:spAutoFit/>
          </a:bodyPr>
          <a:lstStyle>
            <a:lvl1pPr marL="0" algn="l" defTabSz="457200" rtl="0" eaLnBrk="1" latinLnBrk="0" hangingPunct="1">
              <a:defRPr lang="en-US" sz="13800" kern="1200" dirty="0">
                <a:solidFill>
                  <a:srgbClr val="B465FF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4190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1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AE9D9E-F2F9-E633-29FA-AE42D05CA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FBFE8166-8C52-3951-353B-188DD528DA45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tTriangle">
            <a:avLst/>
          </a:prstGeom>
          <a:gradFill flip="none" rotWithShape="1">
            <a:gsLst>
              <a:gs pos="8000">
                <a:schemeClr val="accent3">
                  <a:alpha val="75000"/>
                </a:schemeClr>
              </a:gs>
              <a:gs pos="87000">
                <a:schemeClr val="accent3">
                  <a:alpha val="1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075C90-9D80-6D16-625C-60C82603482B}"/>
              </a:ext>
            </a:extLst>
          </p:cNvPr>
          <p:cNvSpPr txBox="1"/>
          <p:nvPr userDrawn="1"/>
        </p:nvSpPr>
        <p:spPr>
          <a:xfrm>
            <a:off x="11299062" y="6134100"/>
            <a:ext cx="43574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35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657D07-A197-7031-FD0F-90A5EE4F7FBF}"/>
              </a:ext>
            </a:extLst>
          </p:cNvPr>
          <p:cNvCxnSpPr>
            <a:cxnSpLocks/>
          </p:cNvCxnSpPr>
          <p:nvPr/>
        </p:nvCxnSpPr>
        <p:spPr>
          <a:xfrm>
            <a:off x="1816145" y="4672582"/>
            <a:ext cx="855971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9">
            <a:extLst>
              <a:ext uri="{FF2B5EF4-FFF2-40B4-BE49-F238E27FC236}">
                <a16:creationId xmlns:a16="http://schemas.microsoft.com/office/drawing/2014/main" id="{66582BA8-A3A8-3FDB-EDCF-E121E971B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45" y="1590329"/>
            <a:ext cx="8558784" cy="2372960"/>
          </a:xfrm>
        </p:spPr>
        <p:txBody>
          <a:bodyPr anchor="b"/>
          <a:lstStyle>
            <a:lvl1pPr>
              <a:defRPr sz="36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9">
            <a:extLst>
              <a:ext uri="{FF2B5EF4-FFF2-40B4-BE49-F238E27FC236}">
                <a16:creationId xmlns:a16="http://schemas.microsoft.com/office/drawing/2014/main" id="{4ED03908-0EB6-D344-A36B-7EF2AF32D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6145" y="4898339"/>
            <a:ext cx="8558784" cy="369332"/>
          </a:xfrm>
        </p:spPr>
        <p:txBody>
          <a:bodyPr>
            <a:spAutoFit/>
          </a:bodyPr>
          <a:lstStyle>
            <a:lvl1pPr>
              <a:defRPr sz="24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9">
            <a:extLst>
              <a:ext uri="{FF2B5EF4-FFF2-40B4-BE49-F238E27FC236}">
                <a16:creationId xmlns:a16="http://schemas.microsoft.com/office/drawing/2014/main" id="{6DF31E1B-51C5-1458-1AA2-C7DFB8725F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659" y="1352941"/>
            <a:ext cx="799899" cy="2123658"/>
          </a:xfrm>
        </p:spPr>
        <p:txBody>
          <a:bodyPr wrap="none" anchor="b">
            <a:spAutoFit/>
          </a:bodyPr>
          <a:lstStyle>
            <a:lvl1pPr marL="0" algn="l" defTabSz="457200" rtl="0" eaLnBrk="1" latinLnBrk="0" hangingPunct="1">
              <a:defRPr lang="en-US" sz="13800" kern="1200" dirty="0">
                <a:solidFill>
                  <a:schemeClr val="accent3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53C68-7D3C-46FE-9864-B0ADD1848AA8}"/>
              </a:ext>
            </a:extLst>
          </p:cNvPr>
          <p:cNvSpPr txBox="1"/>
          <p:nvPr userDrawn="1"/>
        </p:nvSpPr>
        <p:spPr>
          <a:xfrm>
            <a:off x="8382000" y="6134100"/>
            <a:ext cx="291706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900" kern="12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  |   PMI.ORG</a:t>
            </a:r>
          </a:p>
        </p:txBody>
      </p:sp>
    </p:spTree>
    <p:extLst>
      <p:ext uri="{BB962C8B-B14F-4D97-AF65-F5344CB8AC3E}">
        <p14:creationId xmlns:p14="http://schemas.microsoft.com/office/powerpoint/2010/main" val="93077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1 - Tange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EB908-B255-EDAB-42A5-FEA3BDC94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FBFE8166-8C52-3951-353B-188DD528DA45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alpha val="75000"/>
                </a:schemeClr>
              </a:gs>
              <a:gs pos="100000">
                <a:schemeClr val="accent5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075C90-9D80-6D16-625C-60C82603482B}"/>
              </a:ext>
            </a:extLst>
          </p:cNvPr>
          <p:cNvSpPr txBox="1"/>
          <p:nvPr userDrawn="1"/>
        </p:nvSpPr>
        <p:spPr>
          <a:xfrm>
            <a:off x="11299062" y="6134100"/>
            <a:ext cx="43574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35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657D07-A197-7031-FD0F-90A5EE4F7FBF}"/>
              </a:ext>
            </a:extLst>
          </p:cNvPr>
          <p:cNvCxnSpPr>
            <a:cxnSpLocks/>
          </p:cNvCxnSpPr>
          <p:nvPr/>
        </p:nvCxnSpPr>
        <p:spPr>
          <a:xfrm>
            <a:off x="1816145" y="4672582"/>
            <a:ext cx="855971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9">
            <a:extLst>
              <a:ext uri="{FF2B5EF4-FFF2-40B4-BE49-F238E27FC236}">
                <a16:creationId xmlns:a16="http://schemas.microsoft.com/office/drawing/2014/main" id="{66582BA8-A3A8-3FDB-EDCF-E121E971B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45" y="1590329"/>
            <a:ext cx="8558784" cy="2372960"/>
          </a:xfrm>
        </p:spPr>
        <p:txBody>
          <a:bodyPr anchor="b"/>
          <a:lstStyle>
            <a:lvl1pPr>
              <a:defRPr sz="36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9">
            <a:extLst>
              <a:ext uri="{FF2B5EF4-FFF2-40B4-BE49-F238E27FC236}">
                <a16:creationId xmlns:a16="http://schemas.microsoft.com/office/drawing/2014/main" id="{4ED03908-0EB6-D344-A36B-7EF2AF32D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6145" y="4898339"/>
            <a:ext cx="8558784" cy="369332"/>
          </a:xfrm>
        </p:spPr>
        <p:txBody>
          <a:bodyPr>
            <a:spAutoFit/>
          </a:bodyPr>
          <a:lstStyle>
            <a:lvl1pPr>
              <a:defRPr sz="24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9">
            <a:extLst>
              <a:ext uri="{FF2B5EF4-FFF2-40B4-BE49-F238E27FC236}">
                <a16:creationId xmlns:a16="http://schemas.microsoft.com/office/drawing/2014/main" id="{6DF31E1B-51C5-1458-1AA2-C7DFB8725F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659" y="1352941"/>
            <a:ext cx="799899" cy="2123658"/>
          </a:xfrm>
        </p:spPr>
        <p:txBody>
          <a:bodyPr wrap="none" anchor="b">
            <a:spAutoFit/>
          </a:bodyPr>
          <a:lstStyle>
            <a:lvl1pPr marL="0" algn="l" defTabSz="457200" rtl="0" eaLnBrk="1" latinLnBrk="0" hangingPunct="1">
              <a:defRPr lang="en-US" sz="13800" kern="1200" dirty="0">
                <a:solidFill>
                  <a:schemeClr val="accent5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486A4-E382-C73E-8369-1B8F70A10B09}"/>
              </a:ext>
            </a:extLst>
          </p:cNvPr>
          <p:cNvSpPr txBox="1"/>
          <p:nvPr userDrawn="1"/>
        </p:nvSpPr>
        <p:spPr>
          <a:xfrm>
            <a:off x="8382000" y="6134100"/>
            <a:ext cx="291706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900" kern="12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  |   PMI.ORG</a:t>
            </a:r>
          </a:p>
        </p:txBody>
      </p:sp>
    </p:spTree>
    <p:extLst>
      <p:ext uri="{BB962C8B-B14F-4D97-AF65-F5344CB8AC3E}">
        <p14:creationId xmlns:p14="http://schemas.microsoft.com/office/powerpoint/2010/main" val="2640999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2 (Violet)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1788A-B2A5-929D-21EA-5EBBE35C5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2EC3F9-F0B5-4B6C-C409-447EFD69424B}"/>
              </a:ext>
            </a:extLst>
          </p:cNvPr>
          <p:cNvCxnSpPr>
            <a:cxnSpLocks/>
          </p:cNvCxnSpPr>
          <p:nvPr userDrawn="1"/>
        </p:nvCxnSpPr>
        <p:spPr>
          <a:xfrm>
            <a:off x="457200" y="5196377"/>
            <a:ext cx="705886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89">
            <a:extLst>
              <a:ext uri="{FF2B5EF4-FFF2-40B4-BE49-F238E27FC236}">
                <a16:creationId xmlns:a16="http://schemas.microsoft.com/office/drawing/2014/main" id="{2897611E-F29B-5921-73ED-13AE220AA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460234"/>
            <a:ext cx="7059168" cy="307777"/>
          </a:xfrm>
        </p:spPr>
        <p:txBody>
          <a:bodyPr>
            <a:spAutoFit/>
          </a:bodyPr>
          <a:lstStyle>
            <a:lvl1pPr>
              <a:defRPr sz="20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89">
            <a:extLst>
              <a:ext uri="{FF2B5EF4-FFF2-40B4-BE49-F238E27FC236}">
                <a16:creationId xmlns:a16="http://schemas.microsoft.com/office/drawing/2014/main" id="{2CF29208-EF38-F35B-50B9-F2746662D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85" y="428625"/>
            <a:ext cx="799899" cy="2123658"/>
          </a:xfrm>
        </p:spPr>
        <p:txBody>
          <a:bodyPr wrap="none" anchor="b">
            <a:spAutoFit/>
          </a:bodyPr>
          <a:lstStyle>
            <a:lvl1pPr marL="0" algn="l" defTabSz="457200" rtl="0" eaLnBrk="1" latinLnBrk="0" hangingPunct="1">
              <a:defRPr lang="en-US" sz="13800" kern="1200" dirty="0">
                <a:solidFill>
                  <a:srgbClr val="B465FF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75" name="Text Placeholder 89">
            <a:extLst>
              <a:ext uri="{FF2B5EF4-FFF2-40B4-BE49-F238E27FC236}">
                <a16:creationId xmlns:a16="http://schemas.microsoft.com/office/drawing/2014/main" id="{B560BD48-2EB6-FFF7-9C0D-AF1F65782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87022"/>
            <a:ext cx="7059168" cy="3245497"/>
          </a:xfrm>
        </p:spPr>
        <p:txBody>
          <a:bodyPr anchor="t"/>
          <a:lstStyle>
            <a:lvl1pPr>
              <a:defRPr sz="32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948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2 (Tangerine)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3A7AFD-E721-FD99-448F-A0D733F51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2EC3F9-F0B5-4B6C-C409-447EFD69424B}"/>
              </a:ext>
            </a:extLst>
          </p:cNvPr>
          <p:cNvCxnSpPr>
            <a:cxnSpLocks/>
          </p:cNvCxnSpPr>
          <p:nvPr userDrawn="1"/>
        </p:nvCxnSpPr>
        <p:spPr>
          <a:xfrm>
            <a:off x="457200" y="5196377"/>
            <a:ext cx="705886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89">
            <a:extLst>
              <a:ext uri="{FF2B5EF4-FFF2-40B4-BE49-F238E27FC236}">
                <a16:creationId xmlns:a16="http://schemas.microsoft.com/office/drawing/2014/main" id="{2897611E-F29B-5921-73ED-13AE220AA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460234"/>
            <a:ext cx="7059168" cy="307777"/>
          </a:xfrm>
        </p:spPr>
        <p:txBody>
          <a:bodyPr>
            <a:spAutoFit/>
          </a:bodyPr>
          <a:lstStyle>
            <a:lvl1pPr>
              <a:defRPr sz="20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89">
            <a:extLst>
              <a:ext uri="{FF2B5EF4-FFF2-40B4-BE49-F238E27FC236}">
                <a16:creationId xmlns:a16="http://schemas.microsoft.com/office/drawing/2014/main" id="{2CF29208-EF38-F35B-50B9-F2746662D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85" y="428625"/>
            <a:ext cx="799899" cy="2123658"/>
          </a:xfrm>
        </p:spPr>
        <p:txBody>
          <a:bodyPr wrap="none" anchor="b">
            <a:spAutoFit/>
          </a:bodyPr>
          <a:lstStyle>
            <a:lvl1pPr marL="0" algn="l" defTabSz="457200" rtl="0" eaLnBrk="1" latinLnBrk="0" hangingPunct="1">
              <a:defRPr lang="en-US" sz="13800" kern="1200" dirty="0">
                <a:solidFill>
                  <a:schemeClr val="accent3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75" name="Text Placeholder 89">
            <a:extLst>
              <a:ext uri="{FF2B5EF4-FFF2-40B4-BE49-F238E27FC236}">
                <a16:creationId xmlns:a16="http://schemas.microsoft.com/office/drawing/2014/main" id="{B560BD48-2EB6-FFF7-9C0D-AF1F65782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87022"/>
            <a:ext cx="7059168" cy="3245497"/>
          </a:xfrm>
        </p:spPr>
        <p:txBody>
          <a:bodyPr anchor="t"/>
          <a:lstStyle>
            <a:lvl1pPr>
              <a:defRPr sz="32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119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2 (Tangerine)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CD80D0-24AE-78CD-B96F-57B93FA35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2EC3F9-F0B5-4B6C-C409-447EFD69424B}"/>
              </a:ext>
            </a:extLst>
          </p:cNvPr>
          <p:cNvCxnSpPr>
            <a:cxnSpLocks/>
          </p:cNvCxnSpPr>
          <p:nvPr userDrawn="1"/>
        </p:nvCxnSpPr>
        <p:spPr>
          <a:xfrm>
            <a:off x="457200" y="5196377"/>
            <a:ext cx="7058862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89">
            <a:extLst>
              <a:ext uri="{FF2B5EF4-FFF2-40B4-BE49-F238E27FC236}">
                <a16:creationId xmlns:a16="http://schemas.microsoft.com/office/drawing/2014/main" id="{2897611E-F29B-5921-73ED-13AE220AA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460234"/>
            <a:ext cx="7059168" cy="307777"/>
          </a:xfrm>
        </p:spPr>
        <p:txBody>
          <a:bodyPr>
            <a:spAutoFit/>
          </a:bodyPr>
          <a:lstStyle>
            <a:lvl1pPr>
              <a:defRPr sz="20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89">
            <a:extLst>
              <a:ext uri="{FF2B5EF4-FFF2-40B4-BE49-F238E27FC236}">
                <a16:creationId xmlns:a16="http://schemas.microsoft.com/office/drawing/2014/main" id="{2CF29208-EF38-F35B-50B9-F2746662D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85" y="428625"/>
            <a:ext cx="799899" cy="2123658"/>
          </a:xfrm>
        </p:spPr>
        <p:txBody>
          <a:bodyPr wrap="none" anchor="b">
            <a:spAutoFit/>
          </a:bodyPr>
          <a:lstStyle>
            <a:lvl1pPr marL="0" algn="l" defTabSz="457200" rtl="0" eaLnBrk="1" latinLnBrk="0" hangingPunct="1">
              <a:defRPr lang="en-US" sz="13800" kern="1200" dirty="0">
                <a:solidFill>
                  <a:schemeClr val="accent5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75" name="Text Placeholder 89">
            <a:extLst>
              <a:ext uri="{FF2B5EF4-FFF2-40B4-BE49-F238E27FC236}">
                <a16:creationId xmlns:a16="http://schemas.microsoft.com/office/drawing/2014/main" id="{B560BD48-2EB6-FFF7-9C0D-AF1F65782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87022"/>
            <a:ext cx="7059168" cy="3245497"/>
          </a:xfrm>
        </p:spPr>
        <p:txBody>
          <a:bodyPr anchor="t"/>
          <a:lstStyle>
            <a:lvl1pPr>
              <a:defRPr sz="3200" b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27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165C0-BE8A-2E7C-3E2D-0E900C517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91169F-D3D3-9FEA-D645-62B3B15BF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588500" cy="6858000"/>
          </a:xfrm>
          <a:custGeom>
            <a:avLst/>
            <a:gdLst>
              <a:gd name="connsiteX0" fmla="*/ 6906419 w 9588500"/>
              <a:gd name="connsiteY0" fmla="*/ 1500188 h 6858000"/>
              <a:gd name="connsiteX1" fmla="*/ 9588500 w 9588500"/>
              <a:gd name="connsiteY1" fmla="*/ 4180211 h 6858000"/>
              <a:gd name="connsiteX2" fmla="*/ 4226574 w 9588500"/>
              <a:gd name="connsiteY2" fmla="*/ 4180211 h 6858000"/>
              <a:gd name="connsiteX3" fmla="*/ 4225456 w 9588500"/>
              <a:gd name="connsiteY3" fmla="*/ 4179094 h 6858000"/>
              <a:gd name="connsiteX4" fmla="*/ 1542258 w 9588500"/>
              <a:gd name="connsiteY4" fmla="*/ 1500188 h 6858000"/>
              <a:gd name="connsiteX5" fmla="*/ 4223221 w 9588500"/>
              <a:gd name="connsiteY5" fmla="*/ 4179094 h 6858000"/>
              <a:gd name="connsiteX6" fmla="*/ 4222104 w 9588500"/>
              <a:gd name="connsiteY6" fmla="*/ 4180211 h 6858000"/>
              <a:gd name="connsiteX7" fmla="*/ 4224338 w 9588500"/>
              <a:gd name="connsiteY7" fmla="*/ 4180211 h 6858000"/>
              <a:gd name="connsiteX8" fmla="*/ 4226574 w 9588500"/>
              <a:gd name="connsiteY8" fmla="*/ 4180211 h 6858000"/>
              <a:gd name="connsiteX9" fmla="*/ 6906419 w 9588500"/>
              <a:gd name="connsiteY9" fmla="*/ 6858000 h 6858000"/>
              <a:gd name="connsiteX10" fmla="*/ 1542257 w 9588500"/>
              <a:gd name="connsiteY10" fmla="*/ 6858000 h 6858000"/>
              <a:gd name="connsiteX11" fmla="*/ 4222103 w 9588500"/>
              <a:gd name="connsiteY11" fmla="*/ 4180211 h 6858000"/>
              <a:gd name="connsiteX12" fmla="*/ 0 w 9588500"/>
              <a:gd name="connsiteY12" fmla="*/ 4180211 h 6858000"/>
              <a:gd name="connsiteX13" fmla="*/ 0 w 9588500"/>
              <a:gd name="connsiteY13" fmla="*/ 3041263 h 6858000"/>
              <a:gd name="connsiteX14" fmla="*/ 361516 w 9588500"/>
              <a:gd name="connsiteY14" fmla="*/ 0 h 6858000"/>
              <a:gd name="connsiteX15" fmla="*/ 2723000 w 9588500"/>
              <a:gd name="connsiteY15" fmla="*/ 0 h 6858000"/>
              <a:gd name="connsiteX16" fmla="*/ 4224339 w 9588500"/>
              <a:gd name="connsiteY16" fmla="*/ 1500187 h 6858000"/>
              <a:gd name="connsiteX17" fmla="*/ 0 w 9588500"/>
              <a:gd name="connsiteY17" fmla="*/ 1500187 h 6858000"/>
              <a:gd name="connsiteX18" fmla="*/ 0 w 9588500"/>
              <a:gd name="connsiteY18" fmla="*/ 3612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88500" h="6858000">
                <a:moveTo>
                  <a:pt x="6906419" y="1500188"/>
                </a:moveTo>
                <a:lnTo>
                  <a:pt x="9588500" y="4180211"/>
                </a:lnTo>
                <a:lnTo>
                  <a:pt x="4226574" y="4180211"/>
                </a:lnTo>
                <a:lnTo>
                  <a:pt x="4225456" y="4179094"/>
                </a:lnTo>
                <a:close/>
                <a:moveTo>
                  <a:pt x="1542258" y="1500188"/>
                </a:moveTo>
                <a:lnTo>
                  <a:pt x="4223221" y="4179094"/>
                </a:lnTo>
                <a:lnTo>
                  <a:pt x="4222104" y="4180211"/>
                </a:lnTo>
                <a:lnTo>
                  <a:pt x="4224338" y="4180211"/>
                </a:lnTo>
                <a:lnTo>
                  <a:pt x="4226574" y="4180211"/>
                </a:lnTo>
                <a:lnTo>
                  <a:pt x="6906419" y="6858000"/>
                </a:lnTo>
                <a:lnTo>
                  <a:pt x="1542257" y="6858000"/>
                </a:lnTo>
                <a:lnTo>
                  <a:pt x="4222103" y="4180211"/>
                </a:lnTo>
                <a:lnTo>
                  <a:pt x="0" y="4180211"/>
                </a:lnTo>
                <a:lnTo>
                  <a:pt x="0" y="3041263"/>
                </a:lnTo>
                <a:close/>
                <a:moveTo>
                  <a:pt x="361516" y="0"/>
                </a:moveTo>
                <a:lnTo>
                  <a:pt x="2723000" y="0"/>
                </a:lnTo>
                <a:lnTo>
                  <a:pt x="4224339" y="1500187"/>
                </a:lnTo>
                <a:lnTo>
                  <a:pt x="0" y="1500187"/>
                </a:lnTo>
                <a:lnTo>
                  <a:pt x="0" y="3612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58475FB-176F-6DC1-C268-2C3C3613F7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8147304" cy="6858000"/>
          </a:xfrm>
          <a:gradFill flip="none" rotWithShape="1">
            <a:gsLst>
              <a:gs pos="53000">
                <a:srgbClr val="02202E">
                  <a:alpha val="74000"/>
                </a:srgbClr>
              </a:gs>
              <a:gs pos="0">
                <a:srgbClr val="030D19">
                  <a:alpha val="85000"/>
                </a:srgbClr>
              </a:gs>
              <a:gs pos="100000">
                <a:srgbClr val="023041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 algn="ctr" defTabSz="457200"/>
            <a:endParaRPr lang="en-US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D50F778-38F1-6E33-16E1-15A33FCE8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9264"/>
            <a:ext cx="6839712" cy="2693301"/>
          </a:xfrm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72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156E82A9-8736-8E41-2565-17E6255F81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03213"/>
            <a:ext cx="6839712" cy="369332"/>
          </a:xfrm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F75D37FB-0C35-C523-31B2-145FF93A1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171"/>
            <a:ext cx="1682496" cy="448056"/>
          </a:xfrm>
          <a:prstGeom prst="roundRect">
            <a:avLst>
              <a:gd name="adj" fmla="val 50000"/>
            </a:avLst>
          </a:prstGeom>
          <a:solidFill>
            <a:schemeClr val="bg2">
              <a:alpha val="99000"/>
            </a:schemeClr>
          </a:solidFill>
        </p:spPr>
        <p:txBody>
          <a:bodyPr anchor="ctr"/>
          <a:lstStyle>
            <a:lvl1pPr algn="ctr">
              <a:defRPr sz="1800"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69901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723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412FD4E9-3703-4946-81A8-D695720D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1292225"/>
            <a:ext cx="10512425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464B8F-2DD8-487F-A9EE-73D27D35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9470" cy="11042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8CD2A24-122D-4B4F-B170-478C26BD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ED4F-E31E-4073-84BB-D2BFC447C95F}" type="datetime1">
              <a:rPr lang="en-GB" smtClean="0"/>
              <a:t>20/07/2025</a:t>
            </a:fld>
            <a:endParaRPr lang="x-none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4303B6D-FF8E-44AE-8618-3BE205D7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E862F48-EF40-4986-9A34-D54C470A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794-559B-4347-991D-A20F0ED3ED7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221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(Violet)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8FF336-AAFE-E5D2-2170-21BC95B5A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" y="25"/>
            <a:ext cx="12191910" cy="6857949"/>
          </a:xfrm>
          <a:prstGeom prst="rect">
            <a:avLst/>
          </a:prstGeom>
        </p:spPr>
      </p:pic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726E0292-0335-94D1-CF9F-B20F85EAE2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0618" y="1"/>
            <a:ext cx="6861382" cy="6857999"/>
          </a:xfrm>
          <a:custGeom>
            <a:avLst/>
            <a:gdLst>
              <a:gd name="connsiteX0" fmla="*/ 6428063 w 6861382"/>
              <a:gd name="connsiteY0" fmla="*/ 6337997 h 6857999"/>
              <a:gd name="connsiteX1" fmla="*/ 6427938 w 6861382"/>
              <a:gd name="connsiteY1" fmla="*/ 6352541 h 6857999"/>
              <a:gd name="connsiteX2" fmla="*/ 6430254 w 6861382"/>
              <a:gd name="connsiteY2" fmla="*/ 6352541 h 6857999"/>
              <a:gd name="connsiteX3" fmla="*/ 6430254 w 6861382"/>
              <a:gd name="connsiteY3" fmla="*/ 6341169 h 6857999"/>
              <a:gd name="connsiteX4" fmla="*/ 6435228 w 6861382"/>
              <a:gd name="connsiteY4" fmla="*/ 6352541 h 6857999"/>
              <a:gd name="connsiteX5" fmla="*/ 6437384 w 6861382"/>
              <a:gd name="connsiteY5" fmla="*/ 6352541 h 6857999"/>
              <a:gd name="connsiteX6" fmla="*/ 6442388 w 6861382"/>
              <a:gd name="connsiteY6" fmla="*/ 6341169 h 6857999"/>
              <a:gd name="connsiteX7" fmla="*/ 6442388 w 6861382"/>
              <a:gd name="connsiteY7" fmla="*/ 6352541 h 6857999"/>
              <a:gd name="connsiteX8" fmla="*/ 6444673 w 6861382"/>
              <a:gd name="connsiteY8" fmla="*/ 6352541 h 6857999"/>
              <a:gd name="connsiteX9" fmla="*/ 6444673 w 6861382"/>
              <a:gd name="connsiteY9" fmla="*/ 6337997 h 6857999"/>
              <a:gd name="connsiteX10" fmla="*/ 6441543 w 6861382"/>
              <a:gd name="connsiteY10" fmla="*/ 6337997 h 6857999"/>
              <a:gd name="connsiteX11" fmla="*/ 6436413 w 6861382"/>
              <a:gd name="connsiteY11" fmla="*/ 6349743 h 6857999"/>
              <a:gd name="connsiteX12" fmla="*/ 6431193 w 6861382"/>
              <a:gd name="connsiteY12" fmla="*/ 6337997 h 6857999"/>
              <a:gd name="connsiteX13" fmla="*/ 6415586 w 6861382"/>
              <a:gd name="connsiteY13" fmla="*/ 6337997 h 6857999"/>
              <a:gd name="connsiteX14" fmla="*/ 6415586 w 6861382"/>
              <a:gd name="connsiteY14" fmla="*/ 6340050 h 6857999"/>
              <a:gd name="connsiteX15" fmla="*/ 6419933 w 6861382"/>
              <a:gd name="connsiteY15" fmla="*/ 6340050 h 6857999"/>
              <a:gd name="connsiteX16" fmla="*/ 6419933 w 6861382"/>
              <a:gd name="connsiteY16" fmla="*/ 6352476 h 6857999"/>
              <a:gd name="connsiteX17" fmla="*/ 6422246 w 6861382"/>
              <a:gd name="connsiteY17" fmla="*/ 6352476 h 6857999"/>
              <a:gd name="connsiteX18" fmla="*/ 6422246 w 6861382"/>
              <a:gd name="connsiteY18" fmla="*/ 6340050 h 6857999"/>
              <a:gd name="connsiteX19" fmla="*/ 6426565 w 6861382"/>
              <a:gd name="connsiteY19" fmla="*/ 6340050 h 6857999"/>
              <a:gd name="connsiteX20" fmla="*/ 6426565 w 6861382"/>
              <a:gd name="connsiteY20" fmla="*/ 6337997 h 6857999"/>
              <a:gd name="connsiteX21" fmla="*/ 6342867 w 6861382"/>
              <a:gd name="connsiteY21" fmla="*/ 6134387 h 6857999"/>
              <a:gd name="connsiteX22" fmla="*/ 6408313 w 6861382"/>
              <a:gd name="connsiteY22" fmla="*/ 6199833 h 6857999"/>
              <a:gd name="connsiteX23" fmla="*/ 6408313 w 6861382"/>
              <a:gd name="connsiteY23" fmla="*/ 6134387 h 6857999"/>
              <a:gd name="connsiteX24" fmla="*/ 6219247 w 6861382"/>
              <a:gd name="connsiteY24" fmla="*/ 6134387 h 6857999"/>
              <a:gd name="connsiteX25" fmla="*/ 6401042 w 6861382"/>
              <a:gd name="connsiteY25" fmla="*/ 6316182 h 6857999"/>
              <a:gd name="connsiteX26" fmla="*/ 6401042 w 6861382"/>
              <a:gd name="connsiteY26" fmla="*/ 6255052 h 6857999"/>
              <a:gd name="connsiteX27" fmla="*/ 6280369 w 6861382"/>
              <a:gd name="connsiteY27" fmla="*/ 6134387 h 6857999"/>
              <a:gd name="connsiteX28" fmla="*/ 5991199 w 6861382"/>
              <a:gd name="connsiteY28" fmla="*/ 5942692 h 6857999"/>
              <a:gd name="connsiteX29" fmla="*/ 6093258 w 6861382"/>
              <a:gd name="connsiteY29" fmla="*/ 5942692 h 6857999"/>
              <a:gd name="connsiteX30" fmla="*/ 6127278 w 6861382"/>
              <a:gd name="connsiteY30" fmla="*/ 5976730 h 6857999"/>
              <a:gd name="connsiteX31" fmla="*/ 6093258 w 6861382"/>
              <a:gd name="connsiteY31" fmla="*/ 6010769 h 6857999"/>
              <a:gd name="connsiteX32" fmla="*/ 5997037 w 6861382"/>
              <a:gd name="connsiteY32" fmla="*/ 6010769 h 6857999"/>
              <a:gd name="connsiteX33" fmla="*/ 5991199 w 6861382"/>
              <a:gd name="connsiteY33" fmla="*/ 6004917 h 6857999"/>
              <a:gd name="connsiteX34" fmla="*/ 6182888 w 6861382"/>
              <a:gd name="connsiteY34" fmla="*/ 5901690 h 6857999"/>
              <a:gd name="connsiteX35" fmla="*/ 6182888 w 6861382"/>
              <a:gd name="connsiteY35" fmla="*/ 6119844 h 6857999"/>
              <a:gd name="connsiteX36" fmla="*/ 6291967 w 6861382"/>
              <a:gd name="connsiteY36" fmla="*/ 6010798 h 6857999"/>
              <a:gd name="connsiteX37" fmla="*/ 6401042 w 6861382"/>
              <a:gd name="connsiteY37" fmla="*/ 6119844 h 6857999"/>
              <a:gd name="connsiteX38" fmla="*/ 6401042 w 6861382"/>
              <a:gd name="connsiteY38" fmla="*/ 5901690 h 6857999"/>
              <a:gd name="connsiteX39" fmla="*/ 6291967 w 6861382"/>
              <a:gd name="connsiteY39" fmla="*/ 6010735 h 6857999"/>
              <a:gd name="connsiteX40" fmla="*/ 6182888 w 6861382"/>
              <a:gd name="connsiteY40" fmla="*/ 5901690 h 6857999"/>
              <a:gd name="connsiteX41" fmla="*/ 0 w 6861382"/>
              <a:gd name="connsiteY41" fmla="*/ 0 h 6857999"/>
              <a:gd name="connsiteX42" fmla="*/ 19050 w 6861382"/>
              <a:gd name="connsiteY42" fmla="*/ 0 h 6857999"/>
              <a:gd name="connsiteX43" fmla="*/ 6842332 w 6861382"/>
              <a:gd name="connsiteY43" fmla="*/ 0 h 6857999"/>
              <a:gd name="connsiteX44" fmla="*/ 6861382 w 6861382"/>
              <a:gd name="connsiteY44" fmla="*/ 0 h 6857999"/>
              <a:gd name="connsiteX45" fmla="*/ 6861382 w 6861382"/>
              <a:gd name="connsiteY45" fmla="*/ 6857999 h 6857999"/>
              <a:gd name="connsiteX46" fmla="*/ 6842332 w 6861382"/>
              <a:gd name="connsiteY46" fmla="*/ 6838906 h 6857999"/>
              <a:gd name="connsiteX47" fmla="*/ 6842332 w 6861382"/>
              <a:gd name="connsiteY47" fmla="*/ 6857999 h 6857999"/>
              <a:gd name="connsiteX48" fmla="*/ 6338029 w 6861382"/>
              <a:gd name="connsiteY48" fmla="*/ 6352541 h 6857999"/>
              <a:gd name="connsiteX49" fmla="*/ 6371955 w 6861382"/>
              <a:gd name="connsiteY49" fmla="*/ 6352541 h 6857999"/>
              <a:gd name="connsiteX50" fmla="*/ 6190160 w 6861382"/>
              <a:gd name="connsiteY50" fmla="*/ 6170746 h 6857999"/>
              <a:gd name="connsiteX51" fmla="*/ 6190160 w 6861382"/>
              <a:gd name="connsiteY51" fmla="*/ 6204334 h 6857999"/>
              <a:gd name="connsiteX52" fmla="*/ 6168345 w 6861382"/>
              <a:gd name="connsiteY52" fmla="*/ 6182469 h 6857999"/>
              <a:gd name="connsiteX53" fmla="*/ 6168345 w 6861382"/>
              <a:gd name="connsiteY53" fmla="*/ 6134387 h 6857999"/>
              <a:gd name="connsiteX54" fmla="*/ 6120373 w 6861382"/>
              <a:gd name="connsiteY54" fmla="*/ 6134387 h 6857999"/>
              <a:gd name="connsiteX55" fmla="*/ 6037942 w 6861382"/>
              <a:gd name="connsiteY55" fmla="*/ 6051767 h 6857999"/>
              <a:gd name="connsiteX56" fmla="*/ 6093258 w 6861382"/>
              <a:gd name="connsiteY56" fmla="*/ 6051767 h 6857999"/>
              <a:gd name="connsiteX57" fmla="*/ 6100063 w 6861382"/>
              <a:gd name="connsiteY57" fmla="*/ 6051427 h 6857999"/>
              <a:gd name="connsiteX58" fmla="*/ 6168047 w 6861382"/>
              <a:gd name="connsiteY58" fmla="*/ 5970144 h 6857999"/>
              <a:gd name="connsiteX59" fmla="*/ 6100063 w 6861382"/>
              <a:gd name="connsiteY59" fmla="*/ 5902123 h 6857999"/>
              <a:gd name="connsiteX60" fmla="*/ 6100063 w 6861382"/>
              <a:gd name="connsiteY60" fmla="*/ 5902030 h 6857999"/>
              <a:gd name="connsiteX61" fmla="*/ 6093258 w 6861382"/>
              <a:gd name="connsiteY61" fmla="*/ 5901690 h 6857999"/>
              <a:gd name="connsiteX62" fmla="*/ 5950191 w 6861382"/>
              <a:gd name="connsiteY62" fmla="*/ 5901690 h 6857999"/>
              <a:gd name="connsiteX63" fmla="*/ 5950191 w 6861382"/>
              <a:gd name="connsiteY63" fmla="*/ 59638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861382" h="6857999">
                <a:moveTo>
                  <a:pt x="6428063" y="6337997"/>
                </a:moveTo>
                <a:lnTo>
                  <a:pt x="6427938" y="6352541"/>
                </a:lnTo>
                <a:lnTo>
                  <a:pt x="6430254" y="6352541"/>
                </a:lnTo>
                <a:lnTo>
                  <a:pt x="6430254" y="6341169"/>
                </a:lnTo>
                <a:lnTo>
                  <a:pt x="6435228" y="6352541"/>
                </a:lnTo>
                <a:lnTo>
                  <a:pt x="6437384" y="6352541"/>
                </a:lnTo>
                <a:lnTo>
                  <a:pt x="6442388" y="6341169"/>
                </a:lnTo>
                <a:lnTo>
                  <a:pt x="6442388" y="6352541"/>
                </a:lnTo>
                <a:lnTo>
                  <a:pt x="6444673" y="6352541"/>
                </a:lnTo>
                <a:lnTo>
                  <a:pt x="6444673" y="6337997"/>
                </a:lnTo>
                <a:lnTo>
                  <a:pt x="6441543" y="6337997"/>
                </a:lnTo>
                <a:lnTo>
                  <a:pt x="6436413" y="6349743"/>
                </a:lnTo>
                <a:lnTo>
                  <a:pt x="6431193" y="6337997"/>
                </a:lnTo>
                <a:close/>
                <a:moveTo>
                  <a:pt x="6415586" y="6337997"/>
                </a:moveTo>
                <a:lnTo>
                  <a:pt x="6415586" y="6340050"/>
                </a:lnTo>
                <a:lnTo>
                  <a:pt x="6419933" y="6340050"/>
                </a:lnTo>
                <a:lnTo>
                  <a:pt x="6419933" y="6352476"/>
                </a:lnTo>
                <a:lnTo>
                  <a:pt x="6422246" y="6352476"/>
                </a:lnTo>
                <a:lnTo>
                  <a:pt x="6422246" y="6340050"/>
                </a:lnTo>
                <a:lnTo>
                  <a:pt x="6426565" y="6340050"/>
                </a:lnTo>
                <a:lnTo>
                  <a:pt x="6426565" y="6337997"/>
                </a:lnTo>
                <a:close/>
                <a:moveTo>
                  <a:pt x="6342867" y="6134387"/>
                </a:moveTo>
                <a:lnTo>
                  <a:pt x="6408313" y="6199833"/>
                </a:lnTo>
                <a:lnTo>
                  <a:pt x="6408313" y="6134387"/>
                </a:lnTo>
                <a:close/>
                <a:moveTo>
                  <a:pt x="6219247" y="6134387"/>
                </a:moveTo>
                <a:lnTo>
                  <a:pt x="6401042" y="6316182"/>
                </a:lnTo>
                <a:lnTo>
                  <a:pt x="6401042" y="6255052"/>
                </a:lnTo>
                <a:lnTo>
                  <a:pt x="6280369" y="6134387"/>
                </a:lnTo>
                <a:close/>
                <a:moveTo>
                  <a:pt x="5991199" y="5942692"/>
                </a:moveTo>
                <a:lnTo>
                  <a:pt x="6093258" y="5942692"/>
                </a:lnTo>
                <a:cubicBezTo>
                  <a:pt x="6112047" y="5942692"/>
                  <a:pt x="6127278" y="5957932"/>
                  <a:pt x="6127278" y="5976730"/>
                </a:cubicBezTo>
                <a:cubicBezTo>
                  <a:pt x="6127278" y="5995528"/>
                  <a:pt x="6112047" y="6010769"/>
                  <a:pt x="6093258" y="6010769"/>
                </a:cubicBezTo>
                <a:lnTo>
                  <a:pt x="5997037" y="6010769"/>
                </a:lnTo>
                <a:lnTo>
                  <a:pt x="5991199" y="6004917"/>
                </a:lnTo>
                <a:close/>
                <a:moveTo>
                  <a:pt x="6182888" y="5901690"/>
                </a:moveTo>
                <a:lnTo>
                  <a:pt x="6182888" y="6119844"/>
                </a:lnTo>
                <a:cubicBezTo>
                  <a:pt x="6243118" y="6119844"/>
                  <a:pt x="6291949" y="6071029"/>
                  <a:pt x="6291967" y="6010798"/>
                </a:cubicBezTo>
                <a:cubicBezTo>
                  <a:pt x="6291982" y="6071029"/>
                  <a:pt x="6340812" y="6119844"/>
                  <a:pt x="6401042" y="6119844"/>
                </a:cubicBezTo>
                <a:lnTo>
                  <a:pt x="6401042" y="5901690"/>
                </a:lnTo>
                <a:cubicBezTo>
                  <a:pt x="6340812" y="5901690"/>
                  <a:pt x="6291982" y="5950505"/>
                  <a:pt x="6291967" y="6010735"/>
                </a:cubicBezTo>
                <a:cubicBezTo>
                  <a:pt x="6291949" y="5950505"/>
                  <a:pt x="6243118" y="5901690"/>
                  <a:pt x="6182888" y="5901690"/>
                </a:cubicBezTo>
                <a:close/>
                <a:moveTo>
                  <a:pt x="0" y="0"/>
                </a:moveTo>
                <a:lnTo>
                  <a:pt x="19050" y="0"/>
                </a:lnTo>
                <a:lnTo>
                  <a:pt x="6842332" y="0"/>
                </a:lnTo>
                <a:lnTo>
                  <a:pt x="6861382" y="0"/>
                </a:lnTo>
                <a:lnTo>
                  <a:pt x="6861382" y="6857999"/>
                </a:lnTo>
                <a:lnTo>
                  <a:pt x="6842332" y="6838906"/>
                </a:lnTo>
                <a:lnTo>
                  <a:pt x="6842332" y="6857999"/>
                </a:lnTo>
                <a:lnTo>
                  <a:pt x="6338029" y="6352541"/>
                </a:lnTo>
                <a:lnTo>
                  <a:pt x="6371955" y="6352541"/>
                </a:lnTo>
                <a:lnTo>
                  <a:pt x="6190160" y="6170746"/>
                </a:lnTo>
                <a:lnTo>
                  <a:pt x="6190160" y="6204334"/>
                </a:lnTo>
                <a:lnTo>
                  <a:pt x="6168345" y="6182469"/>
                </a:lnTo>
                <a:lnTo>
                  <a:pt x="6168345" y="6134387"/>
                </a:lnTo>
                <a:lnTo>
                  <a:pt x="6120373" y="6134387"/>
                </a:lnTo>
                <a:lnTo>
                  <a:pt x="6037942" y="6051767"/>
                </a:lnTo>
                <a:lnTo>
                  <a:pt x="6093258" y="6051767"/>
                </a:lnTo>
                <a:cubicBezTo>
                  <a:pt x="6095546" y="6051767"/>
                  <a:pt x="6097804" y="6051767"/>
                  <a:pt x="6100063" y="6051427"/>
                </a:cubicBezTo>
                <a:cubicBezTo>
                  <a:pt x="6141268" y="6047766"/>
                  <a:pt x="6171705" y="6011372"/>
                  <a:pt x="6168047" y="5970144"/>
                </a:cubicBezTo>
                <a:cubicBezTo>
                  <a:pt x="6164835" y="5933990"/>
                  <a:pt x="6136196" y="5905334"/>
                  <a:pt x="6100063" y="5902123"/>
                </a:cubicBezTo>
                <a:lnTo>
                  <a:pt x="6100063" y="5902030"/>
                </a:lnTo>
                <a:cubicBezTo>
                  <a:pt x="6097804" y="5901817"/>
                  <a:pt x="6095546" y="5901690"/>
                  <a:pt x="6093258" y="5901690"/>
                </a:cubicBezTo>
                <a:lnTo>
                  <a:pt x="5950191" y="5901690"/>
                </a:lnTo>
                <a:lnTo>
                  <a:pt x="5950191" y="59638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5C0ABF1D-6494-6CB7-B136-5EDBA23436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050676"/>
            <a:ext cx="5638799" cy="24375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cap="none" baseline="0">
                <a:solidFill>
                  <a:srgbClr val="B465FF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0B468B2-B251-9283-11CF-F3B8885DF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733992"/>
            <a:ext cx="5638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66566E-95AE-5F67-9597-F3825A18CC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0809" y="5904484"/>
            <a:ext cx="500329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16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CB87-3FEF-0BA6-F369-DD6A2494C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E72CE-FD46-064F-AFA2-C12EC2E80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92EBF-CE58-3849-E77C-50193A26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4B6A-8A33-FB41-9F57-41BCBBA880A9}" type="datetimeFigureOut">
              <a:rPr lang="en-GH" smtClean="0"/>
              <a:t>07/20/2025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2D94B-0E68-2250-324E-6AB53CF9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43A2-C913-76EF-63DF-4F4DD12A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AF8B-210E-8E48-8FE9-004F60707B3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08623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- Viole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5173EE-2C1F-1F11-F313-6C0328C40F35}"/>
              </a:ext>
            </a:extLst>
          </p:cNvPr>
          <p:cNvSpPr/>
          <p:nvPr userDrawn="1"/>
        </p:nvSpPr>
        <p:spPr>
          <a:xfrm>
            <a:off x="0" y="0"/>
            <a:ext cx="10755086" cy="5689600"/>
          </a:xfrm>
          <a:prstGeom prst="rect">
            <a:avLst/>
          </a:prstGeom>
          <a:gradFill flip="none" rotWithShape="1">
            <a:gsLst>
              <a:gs pos="0">
                <a:srgbClr val="100522">
                  <a:alpha val="90000"/>
                </a:srgbClr>
              </a:gs>
              <a:gs pos="7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6D46E-539F-5571-FB0C-A7BA6D6F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89600"/>
            <a:ext cx="12192000" cy="1168400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A005C3D-349B-8C11-2AAB-216592AA788F}"/>
              </a:ext>
            </a:extLst>
          </p:cNvPr>
          <p:cNvSpPr>
            <a:spLocks noChangeAspect="1"/>
          </p:cNvSpPr>
          <p:nvPr userDrawn="1"/>
        </p:nvSpPr>
        <p:spPr>
          <a:xfrm>
            <a:off x="10248900" y="4911964"/>
            <a:ext cx="1943100" cy="194603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16DE058-3E4F-E216-44C8-973BC188425B}"/>
              </a:ext>
            </a:extLst>
          </p:cNvPr>
          <p:cNvSpPr>
            <a:spLocks noChangeAspect="1"/>
          </p:cNvSpPr>
          <p:nvPr userDrawn="1"/>
        </p:nvSpPr>
        <p:spPr>
          <a:xfrm>
            <a:off x="10248900" y="2965928"/>
            <a:ext cx="1943100" cy="194603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F283262-D01D-D3E9-6074-2699C440BE54}"/>
              </a:ext>
            </a:extLst>
          </p:cNvPr>
          <p:cNvSpPr>
            <a:spLocks noChangeAspect="1"/>
          </p:cNvSpPr>
          <p:nvPr userDrawn="1"/>
        </p:nvSpPr>
        <p:spPr>
          <a:xfrm>
            <a:off x="8305800" y="5689598"/>
            <a:ext cx="1943100" cy="1168402"/>
          </a:xfrm>
          <a:custGeom>
            <a:avLst/>
            <a:gdLst>
              <a:gd name="connsiteX0" fmla="*/ 1166639 w 1943100"/>
              <a:gd name="connsiteY0" fmla="*/ 0 h 1168402"/>
              <a:gd name="connsiteX1" fmla="*/ 1943100 w 1943100"/>
              <a:gd name="connsiteY1" fmla="*/ 0 h 1168402"/>
              <a:gd name="connsiteX2" fmla="*/ 1943100 w 1943100"/>
              <a:gd name="connsiteY2" fmla="*/ 1168402 h 1168402"/>
              <a:gd name="connsiteX3" fmla="*/ 0 w 1943100"/>
              <a:gd name="connsiteY3" fmla="*/ 1168402 h 116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1168402">
                <a:moveTo>
                  <a:pt x="1166639" y="0"/>
                </a:moveTo>
                <a:lnTo>
                  <a:pt x="1943100" y="0"/>
                </a:lnTo>
                <a:lnTo>
                  <a:pt x="1943100" y="1168402"/>
                </a:lnTo>
                <a:lnTo>
                  <a:pt x="0" y="116840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7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C10D5E-C362-7D95-719C-15414BDF0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69963"/>
            <a:ext cx="5638800" cy="2468881"/>
          </a:xfrm>
        </p:spPr>
        <p:txBody>
          <a:bodyPr wrap="square"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66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EBBC72-9798-3730-1DE9-2A59C8D25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92745"/>
            <a:ext cx="5638800" cy="307777"/>
          </a:xfr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6EE3E5-BF4D-F0DC-CE47-F6C9CD8E9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171"/>
            <a:ext cx="1682496" cy="448056"/>
          </a:xfrm>
          <a:prstGeom prst="roundRect">
            <a:avLst>
              <a:gd name="adj" fmla="val 50000"/>
            </a:avLst>
          </a:prstGeom>
          <a:solidFill>
            <a:srgbClr val="B465FF"/>
          </a:solidFill>
        </p:spPr>
        <p:txBody>
          <a:bodyPr anchor="ctr"/>
          <a:lstStyle>
            <a:lvl1pPr algn="ctr">
              <a:defRPr sz="1800">
                <a:solidFill>
                  <a:schemeClr val="bg2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E486FF-16ED-13DE-A7AB-996BC6986FF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65794"/>
            <a:ext cx="563880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- Aqu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2DCAB1-F97C-7F99-E595-0F2E619F2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89600"/>
            <a:ext cx="12192000" cy="116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086639-7689-B089-8672-4A408FE89E89}"/>
              </a:ext>
            </a:extLst>
          </p:cNvPr>
          <p:cNvSpPr/>
          <p:nvPr userDrawn="1"/>
        </p:nvSpPr>
        <p:spPr>
          <a:xfrm>
            <a:off x="0" y="0"/>
            <a:ext cx="10755086" cy="5689600"/>
          </a:xfrm>
          <a:prstGeom prst="rect">
            <a:avLst/>
          </a:prstGeom>
          <a:gradFill flip="none" rotWithShape="1">
            <a:gsLst>
              <a:gs pos="9000">
                <a:srgbClr val="030D19">
                  <a:alpha val="85000"/>
                </a:srgbClr>
              </a:gs>
              <a:gs pos="77000">
                <a:srgbClr val="023041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9897D66-BD4E-920E-93E8-4AAD159D34B5}"/>
              </a:ext>
            </a:extLst>
          </p:cNvPr>
          <p:cNvSpPr>
            <a:spLocks noChangeAspect="1"/>
          </p:cNvSpPr>
          <p:nvPr userDrawn="1"/>
        </p:nvSpPr>
        <p:spPr>
          <a:xfrm>
            <a:off x="10248900" y="4911964"/>
            <a:ext cx="1943100" cy="194603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A94D99-C7DD-F72B-CB07-490C9D048581}"/>
              </a:ext>
            </a:extLst>
          </p:cNvPr>
          <p:cNvSpPr>
            <a:spLocks noChangeAspect="1"/>
          </p:cNvSpPr>
          <p:nvPr userDrawn="1"/>
        </p:nvSpPr>
        <p:spPr>
          <a:xfrm>
            <a:off x="10248900" y="2965928"/>
            <a:ext cx="1943100" cy="194603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3C4720-4688-3E15-B860-BE33211F1020}"/>
              </a:ext>
            </a:extLst>
          </p:cNvPr>
          <p:cNvSpPr>
            <a:spLocks noChangeAspect="1"/>
          </p:cNvSpPr>
          <p:nvPr userDrawn="1"/>
        </p:nvSpPr>
        <p:spPr>
          <a:xfrm>
            <a:off x="8305800" y="5689598"/>
            <a:ext cx="1943100" cy="1168402"/>
          </a:xfrm>
          <a:custGeom>
            <a:avLst/>
            <a:gdLst>
              <a:gd name="connsiteX0" fmla="*/ 1166639 w 1943100"/>
              <a:gd name="connsiteY0" fmla="*/ 0 h 1168402"/>
              <a:gd name="connsiteX1" fmla="*/ 1943100 w 1943100"/>
              <a:gd name="connsiteY1" fmla="*/ 0 h 1168402"/>
              <a:gd name="connsiteX2" fmla="*/ 1943100 w 1943100"/>
              <a:gd name="connsiteY2" fmla="*/ 1168402 h 1168402"/>
              <a:gd name="connsiteX3" fmla="*/ 0 w 1943100"/>
              <a:gd name="connsiteY3" fmla="*/ 1168402 h 116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1168402">
                <a:moveTo>
                  <a:pt x="1166639" y="0"/>
                </a:moveTo>
                <a:lnTo>
                  <a:pt x="1943100" y="0"/>
                </a:lnTo>
                <a:lnTo>
                  <a:pt x="1943100" y="1168402"/>
                </a:lnTo>
                <a:lnTo>
                  <a:pt x="0" y="116840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7000">
                <a:schemeClr val="accent2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E486FF-16ED-13DE-A7AB-996BC6986FF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65794"/>
            <a:ext cx="564184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C10D5E-C362-7D95-719C-15414BDF0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69963"/>
            <a:ext cx="5641848" cy="2468881"/>
          </a:xfrm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66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EBBC72-9798-3730-1DE9-2A59C8D25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92745"/>
            <a:ext cx="5641848" cy="307777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6EE3E5-BF4D-F0DC-CE47-F6C9CD8E9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171"/>
            <a:ext cx="1682496" cy="4480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2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AF0D07-9855-BE04-055F-099B848F36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976620"/>
            <a:ext cx="1989387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- Tange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C8EAC2-37C4-D57B-7536-AABCFC3A6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89600"/>
            <a:ext cx="12192000" cy="116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FB814C-C73A-079F-BCEE-60434D05922A}"/>
              </a:ext>
            </a:extLst>
          </p:cNvPr>
          <p:cNvSpPr/>
          <p:nvPr userDrawn="1"/>
        </p:nvSpPr>
        <p:spPr>
          <a:xfrm>
            <a:off x="0" y="0"/>
            <a:ext cx="11734800" cy="5689600"/>
          </a:xfrm>
          <a:prstGeom prst="rect">
            <a:avLst/>
          </a:prstGeom>
          <a:gradFill flip="none" rotWithShape="1">
            <a:gsLst>
              <a:gs pos="0">
                <a:srgbClr val="1A0503">
                  <a:alpha val="84706"/>
                </a:srgbClr>
              </a:gs>
              <a:gs pos="43000">
                <a:srgbClr val="451409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90D862-EF6C-FD92-53A9-24CBF824B965}"/>
              </a:ext>
            </a:extLst>
          </p:cNvPr>
          <p:cNvSpPr/>
          <p:nvPr userDrawn="1"/>
        </p:nvSpPr>
        <p:spPr>
          <a:xfrm>
            <a:off x="10109199" y="3980542"/>
            <a:ext cx="2082801" cy="2293258"/>
          </a:xfrm>
          <a:custGeom>
            <a:avLst/>
            <a:gdLst>
              <a:gd name="connsiteX0" fmla="*/ 1146629 w 2082801"/>
              <a:gd name="connsiteY0" fmla="*/ 0 h 2293258"/>
              <a:gd name="connsiteX1" fmla="*/ 2031424 w 2082801"/>
              <a:gd name="connsiteY1" fmla="*/ 417267 h 2293258"/>
              <a:gd name="connsiteX2" fmla="*/ 2082801 w 2082801"/>
              <a:gd name="connsiteY2" fmla="*/ 485972 h 2293258"/>
              <a:gd name="connsiteX3" fmla="*/ 2082801 w 2082801"/>
              <a:gd name="connsiteY3" fmla="*/ 1807286 h 2293258"/>
              <a:gd name="connsiteX4" fmla="*/ 2031424 w 2082801"/>
              <a:gd name="connsiteY4" fmla="*/ 1875992 h 2293258"/>
              <a:gd name="connsiteX5" fmla="*/ 1146629 w 2082801"/>
              <a:gd name="connsiteY5" fmla="*/ 2293258 h 2293258"/>
              <a:gd name="connsiteX6" fmla="*/ 0 w 2082801"/>
              <a:gd name="connsiteY6" fmla="*/ 1146629 h 2293258"/>
              <a:gd name="connsiteX7" fmla="*/ 1146629 w 2082801"/>
              <a:gd name="connsiteY7" fmla="*/ 0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801" h="2293258">
                <a:moveTo>
                  <a:pt x="1146629" y="0"/>
                </a:moveTo>
                <a:cubicBezTo>
                  <a:pt x="1502841" y="0"/>
                  <a:pt x="1821115" y="162432"/>
                  <a:pt x="2031424" y="417267"/>
                </a:cubicBezTo>
                <a:lnTo>
                  <a:pt x="2082801" y="485972"/>
                </a:lnTo>
                <a:lnTo>
                  <a:pt x="2082801" y="1807286"/>
                </a:lnTo>
                <a:lnTo>
                  <a:pt x="2031424" y="1875992"/>
                </a:lnTo>
                <a:cubicBezTo>
                  <a:pt x="1821115" y="2130827"/>
                  <a:pt x="1502841" y="2293258"/>
                  <a:pt x="1146629" y="2293258"/>
                </a:cubicBezTo>
                <a:cubicBezTo>
                  <a:pt x="513363" y="2293258"/>
                  <a:pt x="0" y="1779895"/>
                  <a:pt x="0" y="1146629"/>
                </a:cubicBezTo>
                <a:cubicBezTo>
                  <a:pt x="0" y="513363"/>
                  <a:pt x="513363" y="0"/>
                  <a:pt x="1146629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E486FF-16ED-13DE-A7AB-996BC6986FF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65794"/>
            <a:ext cx="564184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C10D5E-C362-7D95-719C-15414BDF0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69963"/>
            <a:ext cx="5641848" cy="2468881"/>
          </a:xfrm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6600" b="1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presentation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EBBC72-9798-3730-1DE9-2A59C8D25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92745"/>
            <a:ext cx="5641848" cy="307777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6EE3E5-BF4D-F0DC-CE47-F6C9CD8E9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171"/>
            <a:ext cx="1682496" cy="4480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/>
          <a:lstStyle>
            <a:lvl1pPr algn="ctr">
              <a:defRPr sz="1800">
                <a:solidFill>
                  <a:schemeClr val="bg2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5D14BE4-83AA-D81C-96C7-B0EE8159A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5976620"/>
            <a:ext cx="1989387" cy="5943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A6B7C6-C347-2151-8674-424942CE3C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940" y="3980542"/>
            <a:ext cx="2291564" cy="22915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EE32B6-2934-281C-C1DD-6B6B8615B90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5940" y="6273800"/>
            <a:ext cx="2291564" cy="584200"/>
          </a:xfrm>
          <a:custGeom>
            <a:avLst/>
            <a:gdLst>
              <a:gd name="connsiteX0" fmla="*/ 0 w 2291564"/>
              <a:gd name="connsiteY0" fmla="*/ 0 h 584200"/>
              <a:gd name="connsiteX1" fmla="*/ 2291564 w 2291564"/>
              <a:gd name="connsiteY1" fmla="*/ 0 h 584200"/>
              <a:gd name="connsiteX2" fmla="*/ 2291564 w 2291564"/>
              <a:gd name="connsiteY2" fmla="*/ 584200 h 584200"/>
              <a:gd name="connsiteX3" fmla="*/ 0 w 2291564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564" h="584200">
                <a:moveTo>
                  <a:pt x="0" y="0"/>
                </a:moveTo>
                <a:lnTo>
                  <a:pt x="2291564" y="0"/>
                </a:lnTo>
                <a:lnTo>
                  <a:pt x="2291564" y="584200"/>
                </a:lnTo>
                <a:lnTo>
                  <a:pt x="0" y="58420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A37D4E-23E3-DA3D-888C-E82A7C7E85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2328" y="6273800"/>
            <a:ext cx="1929672" cy="584200"/>
          </a:xfrm>
          <a:custGeom>
            <a:avLst/>
            <a:gdLst>
              <a:gd name="connsiteX0" fmla="*/ 0 w 1929672"/>
              <a:gd name="connsiteY0" fmla="*/ 0 h 584200"/>
              <a:gd name="connsiteX1" fmla="*/ 1929672 w 1929672"/>
              <a:gd name="connsiteY1" fmla="*/ 0 h 584200"/>
              <a:gd name="connsiteX2" fmla="*/ 1929672 w 1929672"/>
              <a:gd name="connsiteY2" fmla="*/ 584200 h 584200"/>
              <a:gd name="connsiteX3" fmla="*/ 0 w 1929672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672" h="584200">
                <a:moveTo>
                  <a:pt x="0" y="0"/>
                </a:moveTo>
                <a:lnTo>
                  <a:pt x="1929672" y="0"/>
                </a:lnTo>
                <a:lnTo>
                  <a:pt x="1929672" y="584200"/>
                </a:lnTo>
                <a:lnTo>
                  <a:pt x="0" y="5842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596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Violet)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815A4-E79C-3C07-B092-ABEBFA0D8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050676"/>
            <a:ext cx="5641848" cy="24375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cap="none" baseline="0">
                <a:solidFill>
                  <a:srgbClr val="B465FF"/>
                </a:solidFill>
                <a:latin typeface="Aptos" panose="020B0004020202020204" pitchFamily="34" charset="0"/>
                <a:ea typeface="Helvetica Neue" panose="02000503000000020004" pitchFamily="2" charset="0"/>
                <a:cs typeface="Aparajita" panose="020B0604020202020204" pitchFamily="34" charset="0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4733992"/>
            <a:ext cx="5641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Aparajita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588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Aqua)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EAF44-7004-5408-9FD8-5F2EB7C43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2B33DA-E49A-8CAE-1627-A033716C43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2050676"/>
            <a:ext cx="5641848" cy="24375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cap="none" baseline="0">
                <a:solidFill>
                  <a:schemeClr val="accent3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267461C-7AE8-F410-2076-EA66560C6E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1" y="4733992"/>
            <a:ext cx="564184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9284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Tangerine)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851DF-115D-16CB-7024-444EAC654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B894179-EBE6-5753-C5D0-D4380C6281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2050676"/>
            <a:ext cx="5641848" cy="24375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cap="none" baseline="0">
                <a:solidFill>
                  <a:schemeClr val="accent5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06AF172-5A3F-F31F-4070-E9B800827B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1" y="4733992"/>
            <a:ext cx="564184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919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slideLayout" Target="../slideLayouts/slideLayout25.xml" /><Relationship Id="rId1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15.xml" /><Relationship Id="rId21" Type="http://schemas.openxmlformats.org/officeDocument/2006/relationships/slideLayout" Target="../slideLayouts/slideLayout33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17" Type="http://schemas.openxmlformats.org/officeDocument/2006/relationships/slideLayout" Target="../slideLayouts/slideLayout29.xml" /><Relationship Id="rId2" Type="http://schemas.openxmlformats.org/officeDocument/2006/relationships/slideLayout" Target="../slideLayouts/slideLayout14.xml" /><Relationship Id="rId16" Type="http://schemas.openxmlformats.org/officeDocument/2006/relationships/slideLayout" Target="../slideLayouts/slideLayout28.xml" /><Relationship Id="rId20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22.xml" /><Relationship Id="rId19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slideLayout" Target="../slideLayouts/slideLayout26.xml" /><Relationship Id="rId2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11277600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93621"/>
            <a:ext cx="11277598" cy="384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6" y="6227183"/>
            <a:ext cx="112776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22838B-CBC2-603E-D33E-834D02C1DC85}"/>
              </a:ext>
            </a:extLst>
          </p:cNvPr>
          <p:cNvCxnSpPr>
            <a:cxnSpLocks/>
          </p:cNvCxnSpPr>
          <p:nvPr userDrawn="1"/>
        </p:nvCxnSpPr>
        <p:spPr>
          <a:xfrm>
            <a:off x="457192" y="854409"/>
            <a:ext cx="11277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4511E4-7A46-2730-6372-F55C4483B1BC}"/>
              </a:ext>
            </a:extLst>
          </p:cNvPr>
          <p:cNvSpPr txBox="1"/>
          <p:nvPr userDrawn="1"/>
        </p:nvSpPr>
        <p:spPr>
          <a:xfrm>
            <a:off x="11299062" y="309226"/>
            <a:ext cx="435742" cy="2984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1000" smtClean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04FB4-B6F5-B09A-DA79-029E923DFB3D}"/>
              </a:ext>
            </a:extLst>
          </p:cNvPr>
          <p:cNvSpPr txBox="1"/>
          <p:nvPr userDrawn="1"/>
        </p:nvSpPr>
        <p:spPr>
          <a:xfrm>
            <a:off x="8771758" y="309226"/>
            <a:ext cx="2527304" cy="2984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1000" kern="1200" dirty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| PMI.ORG</a:t>
            </a:r>
          </a:p>
        </p:txBody>
      </p:sp>
    </p:spTree>
    <p:extLst>
      <p:ext uri="{BB962C8B-B14F-4D97-AF65-F5344CB8AC3E}">
        <p14:creationId xmlns:p14="http://schemas.microsoft.com/office/powerpoint/2010/main" val="121891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29" r:id="rId2"/>
    <p:sldLayoutId id="2147483854" r:id="rId3"/>
    <p:sldLayoutId id="2147483850" r:id="rId4"/>
    <p:sldLayoutId id="2147483851" r:id="rId5"/>
    <p:sldLayoutId id="2147483853" r:id="rId6"/>
    <p:sldLayoutId id="2147483824" r:id="rId7"/>
    <p:sldLayoutId id="2147483830" r:id="rId8"/>
    <p:sldLayoutId id="2147483846" r:id="rId9"/>
    <p:sldLayoutId id="2147483847" r:id="rId10"/>
    <p:sldLayoutId id="2147483848" r:id="rId11"/>
    <p:sldLayoutId id="214748384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182880" indent="-27432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600"/>
        </a:spcBef>
        <a:buFont typeface="Aptos Light" panose="020B0004020202020204" pitchFamily="34" charset="0"/>
        <a:buChar char="−"/>
        <a:defRPr sz="18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ptos Light" panose="020B0004020202020204" pitchFamily="34" charset="0"/>
        <a:buChar char="−"/>
        <a:defRPr sz="16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299062" y="6134100"/>
            <a:ext cx="43574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/>
              <a:t>‹#›</a:t>
            </a:fld>
            <a:endParaRPr lang="en-US" sz="1350" dirty="0">
              <a:solidFill>
                <a:schemeClr val="tx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11277598" cy="3987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73341-108A-4DC8-92A2-2CA590BB4022}"/>
              </a:ext>
            </a:extLst>
          </p:cNvPr>
          <p:cNvSpPr txBox="1"/>
          <p:nvPr userDrawn="1"/>
        </p:nvSpPr>
        <p:spPr>
          <a:xfrm>
            <a:off x="8572500" y="6134100"/>
            <a:ext cx="2726562" cy="723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© 2024 Project Management Institute   |   PMI.ORG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763021"/>
            <a:ext cx="112776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625F117-0DEC-B65C-3767-D0D212C7DA11}"/>
              </a:ext>
            </a:extLst>
          </p:cNvPr>
          <p:cNvCxnSpPr>
            <a:cxnSpLocks/>
          </p:cNvCxnSpPr>
          <p:nvPr userDrawn="1"/>
        </p:nvCxnSpPr>
        <p:spPr>
          <a:xfrm>
            <a:off x="457200" y="1464338"/>
            <a:ext cx="11277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92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31" r:id="rId2"/>
    <p:sldLayoutId id="2147483866" r:id="rId3"/>
    <p:sldLayoutId id="2147483867" r:id="rId4"/>
    <p:sldLayoutId id="2147483832" r:id="rId5"/>
    <p:sldLayoutId id="2147483872" r:id="rId6"/>
    <p:sldLayoutId id="2147483868" r:id="rId7"/>
    <p:sldLayoutId id="2147483869" r:id="rId8"/>
    <p:sldLayoutId id="2147483870" r:id="rId9"/>
    <p:sldLayoutId id="2147483871" r:id="rId10"/>
    <p:sldLayoutId id="2147483859" r:id="rId11"/>
    <p:sldLayoutId id="2147483855" r:id="rId12"/>
    <p:sldLayoutId id="2147483861" r:id="rId13"/>
    <p:sldLayoutId id="2147483862" r:id="rId14"/>
    <p:sldLayoutId id="2147483863" r:id="rId15"/>
    <p:sldLayoutId id="2147483865" r:id="rId16"/>
    <p:sldLayoutId id="2147483864" r:id="rId17"/>
    <p:sldLayoutId id="2147483827" r:id="rId18"/>
    <p:sldLayoutId id="2147483873" r:id="rId19"/>
    <p:sldLayoutId id="2147483874" r:id="rId20"/>
    <p:sldLayoutId id="2147483875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182880" indent="-27432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600"/>
        </a:spcBef>
        <a:buFont typeface="Aptos Light" panose="020B0004020202020204" pitchFamily="34" charset="0"/>
        <a:buChar char="−"/>
        <a:defRPr sz="18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ptos Light" panose="020B0004020202020204" pitchFamily="34" charset="0"/>
        <a:buChar char="−"/>
        <a:defRPr sz="1600" kern="1200">
          <a:solidFill>
            <a:schemeClr val="tx1"/>
          </a:solidFill>
          <a:latin typeface="Aptos" panose="020B0004020202020204" pitchFamily="34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  <p15:guide id="7" orient="horz" pos="264" userDrawn="1">
          <p15:clr>
            <a:srgbClr val="F26B43"/>
          </p15:clr>
        </p15:guide>
        <p15:guide id="8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3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 /><Relationship Id="rId3" Type="http://schemas.openxmlformats.org/officeDocument/2006/relationships/image" Target="../media/image43.svg" /><Relationship Id="rId7" Type="http://schemas.openxmlformats.org/officeDocument/2006/relationships/image" Target="../media/image47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46.svg" /><Relationship Id="rId5" Type="http://schemas.openxmlformats.org/officeDocument/2006/relationships/image" Target="../media/image45.png" /><Relationship Id="rId4" Type="http://schemas.openxmlformats.org/officeDocument/2006/relationships/image" Target="../media/image44.gif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 /><Relationship Id="rId13" Type="http://schemas.openxmlformats.org/officeDocument/2006/relationships/image" Target="../media/image60.svg" /><Relationship Id="rId3" Type="http://schemas.openxmlformats.org/officeDocument/2006/relationships/image" Target="../media/image50.svg" /><Relationship Id="rId7" Type="http://schemas.openxmlformats.org/officeDocument/2006/relationships/image" Target="../media/image54.svg" /><Relationship Id="rId12" Type="http://schemas.openxmlformats.org/officeDocument/2006/relationships/image" Target="../media/image59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53.png" /><Relationship Id="rId11" Type="http://schemas.openxmlformats.org/officeDocument/2006/relationships/image" Target="../media/image58.svg" /><Relationship Id="rId5" Type="http://schemas.openxmlformats.org/officeDocument/2006/relationships/image" Target="../media/image52.svg" /><Relationship Id="rId10" Type="http://schemas.openxmlformats.org/officeDocument/2006/relationships/image" Target="../media/image57.png" /><Relationship Id="rId4" Type="http://schemas.openxmlformats.org/officeDocument/2006/relationships/image" Target="../media/image51.png" /><Relationship Id="rId9" Type="http://schemas.openxmlformats.org/officeDocument/2006/relationships/image" Target="../media/image56.svg" /><Relationship Id="rId14" Type="http://schemas.openxmlformats.org/officeDocument/2006/relationships/image" Target="../media/image61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1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7" Type="http://schemas.openxmlformats.org/officeDocument/2006/relationships/image" Target="../media/image68.png" /><Relationship Id="rId2" Type="http://schemas.openxmlformats.org/officeDocument/2006/relationships/image" Target="../media/image63.jpg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67.png" /><Relationship Id="rId5" Type="http://schemas.openxmlformats.org/officeDocument/2006/relationships/image" Target="../media/image66.png" /><Relationship Id="rId4" Type="http://schemas.openxmlformats.org/officeDocument/2006/relationships/image" Target="../media/image6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1.xml" /><Relationship Id="rId4" Type="http://schemas.openxmlformats.org/officeDocument/2006/relationships/image" Target="../media/image27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 /><Relationship Id="rId3" Type="http://schemas.openxmlformats.org/officeDocument/2006/relationships/image" Target="../media/image28.jpeg" /><Relationship Id="rId7" Type="http://schemas.openxmlformats.org/officeDocument/2006/relationships/image" Target="../media/image32.jpeg" /><Relationship Id="rId12" Type="http://schemas.openxmlformats.org/officeDocument/2006/relationships/image" Target="../media/image3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1.xml" /><Relationship Id="rId6" Type="http://schemas.openxmlformats.org/officeDocument/2006/relationships/image" Target="../media/image31.jpeg" /><Relationship Id="rId11" Type="http://schemas.openxmlformats.org/officeDocument/2006/relationships/image" Target="../media/image36.jpeg" /><Relationship Id="rId5" Type="http://schemas.openxmlformats.org/officeDocument/2006/relationships/image" Target="../media/image30.jpeg" /><Relationship Id="rId10" Type="http://schemas.openxmlformats.org/officeDocument/2006/relationships/image" Target="../media/image35.jpeg" /><Relationship Id="rId4" Type="http://schemas.openxmlformats.org/officeDocument/2006/relationships/image" Target="../media/image29.jpeg" /><Relationship Id="rId9" Type="http://schemas.openxmlformats.org/officeDocument/2006/relationships/image" Target="../media/image3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Relationship Id="rId4" Type="http://schemas.openxmlformats.org/officeDocument/2006/relationships/chart" Target="../charts/char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 /><Relationship Id="rId1" Type="http://schemas.openxmlformats.org/officeDocument/2006/relationships/slideLayout" Target="../slideLayouts/slideLayout16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tcobauxite.com/" TargetMode="External" /><Relationship Id="rId3" Type="http://schemas.openxmlformats.org/officeDocument/2006/relationships/hyperlink" Target="https://oxfordbusinessgroup.com/" TargetMode="External" /><Relationship Id="rId7" Type="http://schemas.openxmlformats.org/officeDocument/2006/relationships/hyperlink" Target="https://rusal.ru/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4.xml" /><Relationship Id="rId6" Type="http://schemas.openxmlformats.org/officeDocument/2006/relationships/hyperlink" Target="https://www.egyptalum.com.eg/" TargetMode="External" /><Relationship Id="rId5" Type="http://schemas.openxmlformats.org/officeDocument/2006/relationships/hyperlink" Target="https://pubs.usgs.gov/" TargetMode="External" /><Relationship Id="rId4" Type="http://schemas.openxmlformats.org/officeDocument/2006/relationships/hyperlink" Target="https://www.statista.com/" TargetMode="External" /><Relationship Id="rId9" Type="http://schemas.openxmlformats.org/officeDocument/2006/relationships/hyperlink" Target="https://www.alucam.cm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6724F-3A64-452A-0F29-E6EDA65E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2D23FC2-5824-9BAF-D84C-7A5B8EFDF6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3DE2C-9929-A076-A85D-5B2535334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9A29E-6AC3-9B41-3D79-008BBABED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038700"/>
            <a:ext cx="6839712" cy="1003865"/>
          </a:xfrm>
        </p:spPr>
        <p:txBody>
          <a:bodyPr/>
          <a:lstStyle/>
          <a:p>
            <a:r>
              <a:rPr lang="en-GB" sz="4000" b="1" noProof="0" dirty="0"/>
              <a:t>Driving Industrial Growth Through Project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2C2C7-7C82-01DF-23BC-A26B7B1FE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72" y="5840099"/>
            <a:ext cx="6839712" cy="815608"/>
          </a:xfrm>
        </p:spPr>
        <p:txBody>
          <a:bodyPr/>
          <a:lstStyle/>
          <a:p>
            <a:r>
              <a:rPr lang="en-GB" noProof="0" dirty="0"/>
              <a:t>Karen Asafu-Adjaye</a:t>
            </a:r>
          </a:p>
          <a:p>
            <a:r>
              <a:rPr lang="en-GB" noProof="0" dirty="0"/>
              <a:t>Director, Programme Management and IT - GIADEC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E30CC3-BE4B-D7BA-65A1-9EEE1585F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July 2025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CD62CC-3022-6977-8886-9BF0AB95A68B}"/>
              </a:ext>
            </a:extLst>
          </p:cNvPr>
          <p:cNvCxnSpPr>
            <a:cxnSpLocks/>
          </p:cNvCxnSpPr>
          <p:nvPr/>
        </p:nvCxnSpPr>
        <p:spPr>
          <a:xfrm>
            <a:off x="457200" y="5356853"/>
            <a:ext cx="6843486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-up of a black and white sign&#10;&#10;AI-generated content may be incorrect.">
            <a:extLst>
              <a:ext uri="{FF2B5EF4-FFF2-40B4-BE49-F238E27FC236}">
                <a16:creationId xmlns:a16="http://schemas.microsoft.com/office/drawing/2014/main" id="{F370C0F9-F61F-0FCE-C2BD-B8811675B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279" y="5707445"/>
            <a:ext cx="1980000" cy="7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3083A-5A50-5741-F2E1-5451C68E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B885953F-36EE-DE39-9878-5B24E9845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330618" y="1"/>
            <a:ext cx="6861382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564DA-E846-94FC-8E96-2D775CE7E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050676"/>
            <a:ext cx="5638799" cy="2437590"/>
          </a:xfrm>
        </p:spPr>
        <p:txBody>
          <a:bodyPr/>
          <a:lstStyle/>
          <a:p>
            <a:r>
              <a:rPr lang="en-GB" sz="5400" noProof="0" dirty="0"/>
              <a:t>Ghana’s Bauxite &amp; Aluminium History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E459D2-0CE6-F5B3-4439-D69D60278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5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raphic 63" descr="Papaya with solid fill">
            <a:extLst>
              <a:ext uri="{FF2B5EF4-FFF2-40B4-BE49-F238E27FC236}">
                <a16:creationId xmlns:a16="http://schemas.microsoft.com/office/drawing/2014/main" id="{33349301-7203-E628-1240-00E5BE3069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781" y="4296346"/>
            <a:ext cx="375359" cy="202301"/>
          </a:xfrm>
          <a:prstGeom prst="rect">
            <a:avLst/>
          </a:prstGeom>
        </p:spPr>
      </p:pic>
      <p:pic>
        <p:nvPicPr>
          <p:cNvPr id="12" name="Picture 4" descr="Ghana free map, free blank map, free outline map, free base map boundaries,  regions, names">
            <a:extLst>
              <a:ext uri="{FF2B5EF4-FFF2-40B4-BE49-F238E27FC236}">
                <a16:creationId xmlns:a16="http://schemas.microsoft.com/office/drawing/2014/main" id="{C018691A-73AC-60A0-AB10-493EA2703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6" t="1137" r="2907" b="1367"/>
          <a:stretch/>
        </p:blipFill>
        <p:spPr bwMode="auto">
          <a:xfrm>
            <a:off x="3921486" y="1670052"/>
            <a:ext cx="4359912" cy="503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23277D8-F64D-9F39-CCB9-7FF4B6DD53CE}"/>
              </a:ext>
            </a:extLst>
          </p:cNvPr>
          <p:cNvGrpSpPr/>
          <p:nvPr/>
        </p:nvGrpSpPr>
        <p:grpSpPr>
          <a:xfrm>
            <a:off x="638510" y="4816806"/>
            <a:ext cx="4361286" cy="904789"/>
            <a:chOff x="131894" y="4703271"/>
            <a:chExt cx="4361286" cy="90478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3CE5DD-F045-5A9A-57A7-24FF355EA6E2}"/>
                </a:ext>
              </a:extLst>
            </p:cNvPr>
            <p:cNvGrpSpPr/>
            <p:nvPr/>
          </p:nvGrpSpPr>
          <p:grpSpPr>
            <a:xfrm>
              <a:off x="2833669" y="5314646"/>
              <a:ext cx="1659511" cy="157983"/>
              <a:chOff x="2520803" y="5119096"/>
              <a:chExt cx="1659511" cy="15798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021452B-008C-B214-DD4B-183A0DB2B3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0803" y="5198087"/>
                <a:ext cx="1601967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5EFF75-1F08-2592-9B3F-722F4A64AF7B}"/>
                  </a:ext>
                </a:extLst>
              </p:cNvPr>
              <p:cNvSpPr/>
              <p:nvPr/>
            </p:nvSpPr>
            <p:spPr>
              <a:xfrm flipV="1">
                <a:off x="4065226" y="5119096"/>
                <a:ext cx="115088" cy="15798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DA52AC3-60E2-047F-19B3-247FFF997706}"/>
                </a:ext>
              </a:extLst>
            </p:cNvPr>
            <p:cNvGrpSpPr/>
            <p:nvPr/>
          </p:nvGrpSpPr>
          <p:grpSpPr>
            <a:xfrm>
              <a:off x="131894" y="4703271"/>
              <a:ext cx="2701775" cy="904789"/>
              <a:chOff x="131894" y="4718180"/>
              <a:chExt cx="2701775" cy="90478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CB4E8C-2711-BA20-AE24-65135C5354B8}"/>
                  </a:ext>
                </a:extLst>
              </p:cNvPr>
              <p:cNvSpPr txBox="1"/>
              <p:nvPr/>
            </p:nvSpPr>
            <p:spPr>
              <a:xfrm>
                <a:off x="158160" y="5030499"/>
                <a:ext cx="2675509" cy="59247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50" b="1" noProof="0" dirty="0"/>
                  <a:t>               Bauxite mine - Awaso</a:t>
                </a:r>
              </a:p>
              <a:p>
                <a:pPr marL="285750" indent="-28575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GB" sz="1100" noProof="0" dirty="0"/>
                  <a:t>Operated by Ghana Bauxite Company since 1942.</a:t>
                </a:r>
              </a:p>
            </p:txBody>
          </p:sp>
          <p:pic>
            <p:nvPicPr>
              <p:cNvPr id="41" name="Graphic 40" descr="Excavator with solid fill">
                <a:extLst>
                  <a:ext uri="{FF2B5EF4-FFF2-40B4-BE49-F238E27FC236}">
                    <a16:creationId xmlns:a16="http://schemas.microsoft.com/office/drawing/2014/main" id="{44452374-D7C2-1EE9-15B4-A4E32A57D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1894" y="4718180"/>
                <a:ext cx="576942" cy="576942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63F9C82-9EB7-B923-DE2D-2387941FA3A6}"/>
              </a:ext>
            </a:extLst>
          </p:cNvPr>
          <p:cNvGrpSpPr/>
          <p:nvPr/>
        </p:nvGrpSpPr>
        <p:grpSpPr>
          <a:xfrm>
            <a:off x="1215452" y="2882256"/>
            <a:ext cx="4163519" cy="2246869"/>
            <a:chOff x="818353" y="2758265"/>
            <a:chExt cx="4163519" cy="224686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A3C92E8-3E61-41E5-512C-B62872960867}"/>
                </a:ext>
              </a:extLst>
            </p:cNvPr>
            <p:cNvGrpSpPr/>
            <p:nvPr/>
          </p:nvGrpSpPr>
          <p:grpSpPr>
            <a:xfrm>
              <a:off x="3188324" y="3392325"/>
              <a:ext cx="1793548" cy="1612809"/>
              <a:chOff x="3188324" y="3392325"/>
              <a:chExt cx="1793548" cy="161280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529972E-9EC5-819B-BE27-0A855738FCBC}"/>
                  </a:ext>
                </a:extLst>
              </p:cNvPr>
              <p:cNvGrpSpPr/>
              <p:nvPr/>
            </p:nvGrpSpPr>
            <p:grpSpPr>
              <a:xfrm>
                <a:off x="3188324" y="3392325"/>
                <a:ext cx="1736762" cy="1440552"/>
                <a:chOff x="2868289" y="3406869"/>
                <a:chExt cx="1736762" cy="144055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C2F10C-4DF0-8670-B9D2-9647578BA1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68289" y="3406869"/>
                  <a:ext cx="1736762" cy="23448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D3B410C-73BB-D221-6CCC-FFE874BCC5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4293" y="3406869"/>
                  <a:ext cx="758" cy="1440552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179061E-92CD-B49B-41AB-F1D45F2DFDB6}"/>
                  </a:ext>
                </a:extLst>
              </p:cNvPr>
              <p:cNvSpPr/>
              <p:nvPr/>
            </p:nvSpPr>
            <p:spPr>
              <a:xfrm flipV="1">
                <a:off x="4866784" y="4847151"/>
                <a:ext cx="115088" cy="157983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5103694-6A63-B61D-D0E0-39159747069A}"/>
                </a:ext>
              </a:extLst>
            </p:cNvPr>
            <p:cNvGrpSpPr/>
            <p:nvPr/>
          </p:nvGrpSpPr>
          <p:grpSpPr>
            <a:xfrm>
              <a:off x="818353" y="2758265"/>
              <a:ext cx="2369971" cy="1036513"/>
              <a:chOff x="818353" y="2758265"/>
              <a:chExt cx="2369971" cy="103651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27A668-EDD0-1025-4F13-4FE823D74B52}"/>
                  </a:ext>
                </a:extLst>
              </p:cNvPr>
              <p:cNvSpPr txBox="1"/>
              <p:nvPr/>
            </p:nvSpPr>
            <p:spPr>
              <a:xfrm>
                <a:off x="862132" y="2986865"/>
                <a:ext cx="2326192" cy="80791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050" noProof="0" dirty="0"/>
                  <a:t>            </a:t>
                </a:r>
                <a:r>
                  <a:rPr lang="en-GB" sz="1100" b="1" noProof="0" dirty="0"/>
                  <a:t>Bauxite Resources - Nyinahin</a:t>
                </a:r>
              </a:p>
              <a:p>
                <a:pPr marL="171450" indent="-17145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GB" sz="1100" noProof="0" dirty="0"/>
                  <a:t>~ 700 million tonnes of bauxite in Nyinahin</a:t>
                </a:r>
              </a:p>
            </p:txBody>
          </p:sp>
          <p:pic>
            <p:nvPicPr>
              <p:cNvPr id="46" name="Graphic 45" descr="Crystals with solid fill">
                <a:extLst>
                  <a:ext uri="{FF2B5EF4-FFF2-40B4-BE49-F238E27FC236}">
                    <a16:creationId xmlns:a16="http://schemas.microsoft.com/office/drawing/2014/main" id="{DE600066-E861-6E3E-C329-7F261FF66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18353" y="2758265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40D8E8-DA8B-8418-D4C2-2BBC5D4527F8}"/>
              </a:ext>
            </a:extLst>
          </p:cNvPr>
          <p:cNvGrpSpPr/>
          <p:nvPr/>
        </p:nvGrpSpPr>
        <p:grpSpPr>
          <a:xfrm>
            <a:off x="6654763" y="1722563"/>
            <a:ext cx="4673173" cy="3846544"/>
            <a:chOff x="6837099" y="1379136"/>
            <a:chExt cx="4673173" cy="384654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25AAD96-7BC7-D5D5-6B1F-C2190AEB8AD1}"/>
                </a:ext>
              </a:extLst>
            </p:cNvPr>
            <p:cNvGrpSpPr/>
            <p:nvPr/>
          </p:nvGrpSpPr>
          <p:grpSpPr>
            <a:xfrm>
              <a:off x="6837099" y="1716953"/>
              <a:ext cx="2562896" cy="3508727"/>
              <a:chOff x="6837099" y="1716953"/>
              <a:chExt cx="2562896" cy="350872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CFD76D5-E5B2-9359-F82E-661213A704F6}"/>
                  </a:ext>
                </a:extLst>
              </p:cNvPr>
              <p:cNvSpPr/>
              <p:nvPr/>
            </p:nvSpPr>
            <p:spPr>
              <a:xfrm flipV="1">
                <a:off x="6837099" y="5067697"/>
                <a:ext cx="115088" cy="157983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7B5FB2D-F101-0F4E-894B-C6915863ADD3}"/>
                  </a:ext>
                </a:extLst>
              </p:cNvPr>
              <p:cNvCxnSpPr>
                <a:cxnSpLocks/>
                <a:stCxn id="70" idx="4"/>
              </p:cNvCxnSpPr>
              <p:nvPr/>
            </p:nvCxnSpPr>
            <p:spPr>
              <a:xfrm flipV="1">
                <a:off x="6894643" y="1716953"/>
                <a:ext cx="0" cy="3350744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2573221-687F-07B6-1F4F-FFDFC29172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4643" y="1716953"/>
                <a:ext cx="2505352" cy="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D2CB130-2A6D-D9E9-0445-50E013265A4B}"/>
                </a:ext>
              </a:extLst>
            </p:cNvPr>
            <p:cNvSpPr txBox="1"/>
            <p:nvPr/>
          </p:nvSpPr>
          <p:spPr>
            <a:xfrm>
              <a:off x="9399995" y="1379136"/>
              <a:ext cx="2110277" cy="820738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GB" sz="1100" b="1" noProof="0" dirty="0"/>
                <a:t>          Bauxite Resources - Kyebi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1100" noProof="0" dirty="0"/>
                <a:t>~160 million tonnes of bauxite at Kyebi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64DB708-29BF-EB6C-0543-4829006E53E3}"/>
              </a:ext>
            </a:extLst>
          </p:cNvPr>
          <p:cNvGrpSpPr/>
          <p:nvPr/>
        </p:nvGrpSpPr>
        <p:grpSpPr>
          <a:xfrm>
            <a:off x="7135386" y="4468734"/>
            <a:ext cx="4300964" cy="1651734"/>
            <a:chOff x="7316070" y="4342380"/>
            <a:chExt cx="4300964" cy="165173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92D8088-8BA4-F999-D020-19FF7AD31DFE}"/>
                </a:ext>
              </a:extLst>
            </p:cNvPr>
            <p:cNvSpPr txBox="1"/>
            <p:nvPr/>
          </p:nvSpPr>
          <p:spPr>
            <a:xfrm>
              <a:off x="9194030" y="4342380"/>
              <a:ext cx="2423004" cy="1651734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GB" sz="1100" b="1" noProof="0" dirty="0"/>
                <a:t>           Aluminium smelter - Tema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1100" noProof="0" dirty="0"/>
                <a:t>200k capacity aluminium smelter, Valco, commissioned in 1967.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1100" noProof="0" dirty="0"/>
                <a:t>100% owned by Government of Ghana through GIADEC.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1100" noProof="0" dirty="0"/>
                <a:t>Current production of ~50K per annum.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1100" noProof="0" dirty="0"/>
                <a:t>Uses hydro power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C7F5790-2332-8484-597B-1ECC18D9FB22}"/>
                </a:ext>
              </a:extLst>
            </p:cNvPr>
            <p:cNvSpPr/>
            <p:nvPr/>
          </p:nvSpPr>
          <p:spPr>
            <a:xfrm flipV="1">
              <a:off x="7316070" y="5739779"/>
              <a:ext cx="115088" cy="15798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C9297C7-F6D8-6A07-C736-DE031C5DBD3A}"/>
                </a:ext>
              </a:extLst>
            </p:cNvPr>
            <p:cNvCxnSpPr>
              <a:cxnSpLocks/>
            </p:cNvCxnSpPr>
            <p:nvPr/>
          </p:nvCxnSpPr>
          <p:spPr>
            <a:xfrm>
              <a:off x="7393058" y="5799720"/>
              <a:ext cx="1762872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le 59">
            <a:extLst>
              <a:ext uri="{FF2B5EF4-FFF2-40B4-BE49-F238E27FC236}">
                <a16:creationId xmlns:a16="http://schemas.microsoft.com/office/drawing/2014/main" id="{180C6757-5041-359E-C145-65DF18BF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Ghana’s Bauxite and Aluminium History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2C7AC93A-7DB8-E6EA-47D8-B4B72B496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Bauxite has been mined and exported since the 1940s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87EC4BB-48D4-1F71-8742-FD3DD7456706}"/>
              </a:ext>
            </a:extLst>
          </p:cNvPr>
          <p:cNvSpPr/>
          <p:nvPr/>
        </p:nvSpPr>
        <p:spPr>
          <a:xfrm>
            <a:off x="340086" y="1634843"/>
            <a:ext cx="3581400" cy="1058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GIADEC established in 2018 to develop and promote a fully Integrated Aluminium Industry</a:t>
            </a:r>
          </a:p>
        </p:txBody>
      </p:sp>
    </p:spTree>
    <p:extLst>
      <p:ext uri="{BB962C8B-B14F-4D97-AF65-F5344CB8AC3E}">
        <p14:creationId xmlns:p14="http://schemas.microsoft.com/office/powerpoint/2010/main" val="28188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B3AA-E988-547C-5E16-5E0F4F19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Future State of Ghana’s Integrated Aluminium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9E5DD-6A93-8C4E-553F-ECD3B04FA9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A Master Plan was established to guide how the IAI would be developed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0C42A-3ED0-E6E6-28BF-75D5EAC9213C}"/>
              </a:ext>
            </a:extLst>
          </p:cNvPr>
          <p:cNvSpPr txBox="1"/>
          <p:nvPr/>
        </p:nvSpPr>
        <p:spPr>
          <a:xfrm>
            <a:off x="4814368" y="5446918"/>
            <a:ext cx="2172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Underpinned by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67C40-D6AE-788B-AD75-FF8F47E5C07E}"/>
              </a:ext>
            </a:extLst>
          </p:cNvPr>
          <p:cNvSpPr/>
          <p:nvPr/>
        </p:nvSpPr>
        <p:spPr>
          <a:xfrm>
            <a:off x="9587024" y="1542695"/>
            <a:ext cx="2034216" cy="3941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0F68E-E183-CDD1-E50B-2BF36AA50A86}"/>
              </a:ext>
            </a:extLst>
          </p:cNvPr>
          <p:cNvSpPr txBox="1"/>
          <p:nvPr/>
        </p:nvSpPr>
        <p:spPr>
          <a:xfrm>
            <a:off x="9761596" y="1606186"/>
            <a:ext cx="185964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Contribution to GDP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addition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Industrialised economy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3C014-368A-8469-F7FB-499FF3A817D9}"/>
              </a:ext>
            </a:extLst>
          </p:cNvPr>
          <p:cNvGrpSpPr/>
          <p:nvPr/>
        </p:nvGrpSpPr>
        <p:grpSpPr>
          <a:xfrm>
            <a:off x="2199856" y="5772805"/>
            <a:ext cx="1259959" cy="664110"/>
            <a:chOff x="2040563" y="5808870"/>
            <a:chExt cx="1259959" cy="8839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1FD57E-2D6F-638A-FF90-4B719C8451BC}"/>
                </a:ext>
              </a:extLst>
            </p:cNvPr>
            <p:cNvSpPr txBox="1"/>
            <p:nvPr/>
          </p:nvSpPr>
          <p:spPr>
            <a:xfrm>
              <a:off x="2113219" y="6385023"/>
              <a:ext cx="11873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Railways</a:t>
              </a:r>
            </a:p>
          </p:txBody>
        </p:sp>
        <p:pic>
          <p:nvPicPr>
            <p:cNvPr id="9" name="Graphic 8" descr="Train">
              <a:extLst>
                <a:ext uri="{FF2B5EF4-FFF2-40B4-BE49-F238E27FC236}">
                  <a16:creationId xmlns:a16="http://schemas.microsoft.com/office/drawing/2014/main" id="{2B9FCCFA-E268-B0E9-E48D-34CDB341A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40563" y="5808870"/>
              <a:ext cx="914400" cy="54499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2D2DAF-09A5-0BA1-65DA-EF6138C0FF83}"/>
              </a:ext>
            </a:extLst>
          </p:cNvPr>
          <p:cNvGrpSpPr/>
          <p:nvPr/>
        </p:nvGrpSpPr>
        <p:grpSpPr>
          <a:xfrm>
            <a:off x="3540352" y="5778647"/>
            <a:ext cx="1418572" cy="652426"/>
            <a:chOff x="3349196" y="5820946"/>
            <a:chExt cx="1418572" cy="8683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FA51C6-C3B9-8C34-86C5-1E5AC89AAFFF}"/>
                </a:ext>
              </a:extLst>
            </p:cNvPr>
            <p:cNvSpPr txBox="1"/>
            <p:nvPr/>
          </p:nvSpPr>
          <p:spPr>
            <a:xfrm>
              <a:off x="3349196" y="6381549"/>
              <a:ext cx="1418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Ports &amp; Harbour</a:t>
              </a:r>
            </a:p>
          </p:txBody>
        </p:sp>
        <p:pic>
          <p:nvPicPr>
            <p:cNvPr id="12" name="Graphic 11" descr="Lighthouse scene">
              <a:extLst>
                <a:ext uri="{FF2B5EF4-FFF2-40B4-BE49-F238E27FC236}">
                  <a16:creationId xmlns:a16="http://schemas.microsoft.com/office/drawing/2014/main" id="{0B310F67-93D1-A69E-C74D-AE92BD78C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21265" y="5820946"/>
              <a:ext cx="863786" cy="56060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D66C43-78C0-45FB-A71E-19257258E92C}"/>
              </a:ext>
            </a:extLst>
          </p:cNvPr>
          <p:cNvGrpSpPr/>
          <p:nvPr/>
        </p:nvGrpSpPr>
        <p:grpSpPr>
          <a:xfrm>
            <a:off x="804495" y="5772018"/>
            <a:ext cx="818707" cy="665684"/>
            <a:chOff x="806777" y="5828120"/>
            <a:chExt cx="818707" cy="8860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5DFD22-F6E2-4038-123E-4598AB5F5ADB}"/>
                </a:ext>
              </a:extLst>
            </p:cNvPr>
            <p:cNvSpPr txBox="1"/>
            <p:nvPr/>
          </p:nvSpPr>
          <p:spPr>
            <a:xfrm>
              <a:off x="806777" y="6406368"/>
              <a:ext cx="818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High voltage">
              <a:extLst>
                <a:ext uri="{FF2B5EF4-FFF2-40B4-BE49-F238E27FC236}">
                  <a16:creationId xmlns:a16="http://schemas.microsoft.com/office/drawing/2014/main" id="{9812DEB8-EA34-6644-DD5A-E9EFAD79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3135" y="5828120"/>
              <a:ext cx="582575" cy="57176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120418-5CFF-5265-ED2A-3DBB0ED1D124}"/>
              </a:ext>
            </a:extLst>
          </p:cNvPr>
          <p:cNvGrpSpPr/>
          <p:nvPr/>
        </p:nvGrpSpPr>
        <p:grpSpPr>
          <a:xfrm>
            <a:off x="5170175" y="5786181"/>
            <a:ext cx="1824154" cy="637359"/>
            <a:chOff x="5170175" y="5826141"/>
            <a:chExt cx="1824154" cy="8483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1B079A-D5F9-0DE4-AED5-6555DE9CD719}"/>
                </a:ext>
              </a:extLst>
            </p:cNvPr>
            <p:cNvSpPr txBox="1"/>
            <p:nvPr/>
          </p:nvSpPr>
          <p:spPr>
            <a:xfrm>
              <a:off x="5170175" y="6366688"/>
              <a:ext cx="1824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Regulatory framework</a:t>
              </a:r>
            </a:p>
          </p:txBody>
        </p:sp>
        <p:pic>
          <p:nvPicPr>
            <p:cNvPr id="18" name="Graphic 17" descr="Court">
              <a:extLst>
                <a:ext uri="{FF2B5EF4-FFF2-40B4-BE49-F238E27FC236}">
                  <a16:creationId xmlns:a16="http://schemas.microsoft.com/office/drawing/2014/main" id="{7BE37D8E-D26A-9F06-4CC3-39AEA2AAC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70498" y="5826141"/>
              <a:ext cx="914400" cy="5992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49C648-CFF1-A713-6BDA-0E526A644C65}"/>
              </a:ext>
            </a:extLst>
          </p:cNvPr>
          <p:cNvGrpSpPr/>
          <p:nvPr/>
        </p:nvGrpSpPr>
        <p:grpSpPr>
          <a:xfrm>
            <a:off x="7277840" y="5787598"/>
            <a:ext cx="2290430" cy="634525"/>
            <a:chOff x="7211985" y="5805448"/>
            <a:chExt cx="2290430" cy="844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FF314B-A347-B69C-A750-7AE58157D6A8}"/>
                </a:ext>
              </a:extLst>
            </p:cNvPr>
            <p:cNvSpPr txBox="1"/>
            <p:nvPr/>
          </p:nvSpPr>
          <p:spPr>
            <a:xfrm>
              <a:off x="7211985" y="6342223"/>
              <a:ext cx="229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Environmental protection</a:t>
              </a:r>
            </a:p>
          </p:txBody>
        </p:sp>
        <p:pic>
          <p:nvPicPr>
            <p:cNvPr id="21" name="Graphic 20" descr="Open hand with plant">
              <a:extLst>
                <a:ext uri="{FF2B5EF4-FFF2-40B4-BE49-F238E27FC236}">
                  <a16:creationId xmlns:a16="http://schemas.microsoft.com/office/drawing/2014/main" id="{295069BE-6A00-9677-A830-5E288107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10296" y="5805448"/>
              <a:ext cx="914400" cy="59927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7B35D7-E060-387B-C568-C0F187817E7F}"/>
              </a:ext>
            </a:extLst>
          </p:cNvPr>
          <p:cNvGrpSpPr/>
          <p:nvPr/>
        </p:nvGrpSpPr>
        <p:grpSpPr>
          <a:xfrm>
            <a:off x="9415014" y="5585418"/>
            <a:ext cx="1826492" cy="936145"/>
            <a:chOff x="9373485" y="5869724"/>
            <a:chExt cx="2290430" cy="7792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68D927-A61D-908B-406C-DE6DF0D029B1}"/>
                </a:ext>
              </a:extLst>
            </p:cNvPr>
            <p:cNvSpPr txBox="1"/>
            <p:nvPr/>
          </p:nvSpPr>
          <p:spPr>
            <a:xfrm>
              <a:off x="9373485" y="6341214"/>
              <a:ext cx="229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People &amp; Community</a:t>
              </a:r>
            </a:p>
          </p:txBody>
        </p:sp>
        <p:pic>
          <p:nvPicPr>
            <p:cNvPr id="24" name="Graphic 23" descr="Users">
              <a:extLst>
                <a:ext uri="{FF2B5EF4-FFF2-40B4-BE49-F238E27FC236}">
                  <a16:creationId xmlns:a16="http://schemas.microsoft.com/office/drawing/2014/main" id="{8C0AB435-1DC5-7851-DD0D-A56A1358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808100" y="5869724"/>
              <a:ext cx="914400" cy="637401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4E8A357-EEA7-BB5A-3530-65414684A7C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76" y="1755417"/>
            <a:ext cx="9014138" cy="357952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18F5DF-927D-FD69-88BB-6A3EA7467B1F}"/>
              </a:ext>
            </a:extLst>
          </p:cNvPr>
          <p:cNvCxnSpPr>
            <a:cxnSpLocks/>
          </p:cNvCxnSpPr>
          <p:nvPr/>
        </p:nvCxnSpPr>
        <p:spPr>
          <a:xfrm>
            <a:off x="899485" y="5464582"/>
            <a:ext cx="86938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19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DAC47-BD6C-416E-8A12-C6DAFC6550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76402"/>
            <a:ext cx="11277600" cy="175259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b="1" noProof="0" dirty="0"/>
              <a:t>Purpose of PMO</a:t>
            </a:r>
          </a:p>
          <a:p>
            <a:r>
              <a:rPr lang="en-GB" noProof="0" dirty="0"/>
              <a:t>To increase the probability of success of GIADEC projects by providing centralised and coordinated management of all internal and external projects.</a:t>
            </a:r>
          </a:p>
          <a:p>
            <a:pPr>
              <a:spcBef>
                <a:spcPts val="1200"/>
              </a:spcBef>
            </a:pPr>
            <a:r>
              <a:rPr lang="en-GB" b="1" noProof="0" dirty="0"/>
              <a:t>Functions Include: 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2DF7E630-C0BB-A2E6-3286-B6A6FFEBFE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931893"/>
            <a:ext cx="11277608" cy="307777"/>
          </a:xfrm>
        </p:spPr>
        <p:txBody>
          <a:bodyPr/>
          <a:lstStyle/>
          <a:p>
            <a:r>
              <a:rPr lang="en-GB" noProof="0" dirty="0"/>
              <a:t>Improving probability of project success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</p:spPr>
        <p:txBody>
          <a:bodyPr/>
          <a:lstStyle/>
          <a:p>
            <a:r>
              <a:rPr lang="en-GB" noProof="0" dirty="0"/>
              <a:t>GIADEC’s Project Management Office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24A83A-FA54-BDB0-B26A-3C315FEBC0A7}"/>
              </a:ext>
            </a:extLst>
          </p:cNvPr>
          <p:cNvSpPr/>
          <p:nvPr/>
        </p:nvSpPr>
        <p:spPr>
          <a:xfrm>
            <a:off x="1073150" y="3873500"/>
            <a:ext cx="876300" cy="812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2100E5-2634-B02E-CCF9-76C54DCD2580}"/>
              </a:ext>
            </a:extLst>
          </p:cNvPr>
          <p:cNvSpPr/>
          <p:nvPr/>
        </p:nvSpPr>
        <p:spPr>
          <a:xfrm>
            <a:off x="3303588" y="3873500"/>
            <a:ext cx="876300" cy="812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298DA2-4EC5-DD51-DDCA-032D26971932}"/>
              </a:ext>
            </a:extLst>
          </p:cNvPr>
          <p:cNvSpPr/>
          <p:nvPr/>
        </p:nvSpPr>
        <p:spPr>
          <a:xfrm>
            <a:off x="5534026" y="3873500"/>
            <a:ext cx="876300" cy="812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6A127B-39EC-9B0A-2650-BDB7E0378BC0}"/>
              </a:ext>
            </a:extLst>
          </p:cNvPr>
          <p:cNvSpPr/>
          <p:nvPr/>
        </p:nvSpPr>
        <p:spPr>
          <a:xfrm>
            <a:off x="7764464" y="3873500"/>
            <a:ext cx="876300" cy="8128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A2CD53-E226-0A28-A83D-76D87884BAEB}"/>
              </a:ext>
            </a:extLst>
          </p:cNvPr>
          <p:cNvSpPr/>
          <p:nvPr/>
        </p:nvSpPr>
        <p:spPr>
          <a:xfrm>
            <a:off x="9994900" y="3873500"/>
            <a:ext cx="876300" cy="812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1AFB93A9-B3DC-5EF7-2CD3-10D48250D8EA}"/>
              </a:ext>
            </a:extLst>
          </p:cNvPr>
          <p:cNvSpPr txBox="1">
            <a:spLocks/>
          </p:cNvSpPr>
          <p:nvPr/>
        </p:nvSpPr>
        <p:spPr>
          <a:xfrm>
            <a:off x="2760885" y="4917189"/>
            <a:ext cx="1961706" cy="550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828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 Light" panose="020B0004020202020204" pitchFamily="34" charset="0"/>
              <a:buChar char="−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ptos Light" panose="020B0004020202020204" pitchFamily="34" charset="0"/>
              <a:buChar char="−"/>
              <a:defRPr sz="16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defRPr/>
            </a:pPr>
            <a:r>
              <a:rPr lang="en-GB" sz="1800" noProof="0" dirty="0"/>
              <a:t>Greater visibility and control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09E8EC62-3027-14DF-4FD9-36DE12024B55}"/>
              </a:ext>
            </a:extLst>
          </p:cNvPr>
          <p:cNvSpPr txBox="1">
            <a:spLocks/>
          </p:cNvSpPr>
          <p:nvPr/>
        </p:nvSpPr>
        <p:spPr>
          <a:xfrm>
            <a:off x="4991323" y="4887470"/>
            <a:ext cx="1961706" cy="550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828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 Light" panose="020B0004020202020204" pitchFamily="34" charset="0"/>
              <a:buChar char="−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ptos Light" panose="020B0004020202020204" pitchFamily="34" charset="0"/>
              <a:buChar char="−"/>
              <a:defRPr sz="16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defRPr/>
            </a:pPr>
            <a:r>
              <a:rPr lang="en-GB" sz="1800" noProof="0" dirty="0"/>
              <a:t>Alignment with corporate strategy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51E2042A-5E93-EB68-E58A-D673EA26BFB1}"/>
              </a:ext>
            </a:extLst>
          </p:cNvPr>
          <p:cNvSpPr txBox="1">
            <a:spLocks/>
          </p:cNvSpPr>
          <p:nvPr/>
        </p:nvSpPr>
        <p:spPr>
          <a:xfrm>
            <a:off x="7182296" y="4847951"/>
            <a:ext cx="1961706" cy="550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828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 Light" panose="020B0004020202020204" pitchFamily="34" charset="0"/>
              <a:buChar char="−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ptos Light" panose="020B0004020202020204" pitchFamily="34" charset="0"/>
              <a:buChar char="−"/>
              <a:defRPr sz="16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defRPr/>
            </a:pPr>
            <a:r>
              <a:rPr lang="en-GB" sz="1800" noProof="0" dirty="0"/>
              <a:t>Active management of project risks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BBADD2CA-2E66-A2CD-F439-C901C4035DF6}"/>
              </a:ext>
            </a:extLst>
          </p:cNvPr>
          <p:cNvSpPr txBox="1">
            <a:spLocks/>
          </p:cNvSpPr>
          <p:nvPr/>
        </p:nvSpPr>
        <p:spPr>
          <a:xfrm>
            <a:off x="9458548" y="4861263"/>
            <a:ext cx="1961706" cy="550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828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 Light" panose="020B0004020202020204" pitchFamily="34" charset="0"/>
              <a:buChar char="−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ptos Light" panose="020B0004020202020204" pitchFamily="34" charset="0"/>
              <a:buChar char="−"/>
              <a:defRPr sz="16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defRPr/>
            </a:pPr>
            <a:r>
              <a:rPr lang="en-GB" sz="1800" noProof="0" dirty="0"/>
              <a:t>Project Manager support for each department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7364408C-A319-4F5D-3050-228081175F06}"/>
              </a:ext>
            </a:extLst>
          </p:cNvPr>
          <p:cNvSpPr txBox="1">
            <a:spLocks/>
          </p:cNvSpPr>
          <p:nvPr/>
        </p:nvSpPr>
        <p:spPr>
          <a:xfrm>
            <a:off x="484633" y="4961639"/>
            <a:ext cx="1961706" cy="550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828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 Light" panose="020B0004020202020204" pitchFamily="34" charset="0"/>
              <a:buChar char="−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ptos Light" panose="020B0004020202020204" pitchFamily="34" charset="0"/>
              <a:buChar char="−"/>
              <a:defRPr sz="1600" kern="1200">
                <a:solidFill>
                  <a:schemeClr val="tx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defRPr/>
            </a:pPr>
            <a:r>
              <a:rPr lang="en-GB" sz="1800" noProof="0" dirty="0"/>
              <a:t>Centralised &amp; standardised management</a:t>
            </a:r>
          </a:p>
        </p:txBody>
      </p:sp>
    </p:spTree>
    <p:extLst>
      <p:ext uri="{BB962C8B-B14F-4D97-AF65-F5344CB8AC3E}">
        <p14:creationId xmlns:p14="http://schemas.microsoft.com/office/powerpoint/2010/main" val="22144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87B5-E060-0493-B7F4-4227EA7C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GIADEC’S PM Contribution to Ghana’s Industrialisation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A1B01-78FB-9566-9B7D-76190E8356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E2D45A-8A1A-2E85-40A2-EF03041709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/>
              <a:t>GIADEC is driving Ghana’s journey toward an Integrated Aluminium Industry through robust project management, with particular emphasis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Benefits Realisation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Stakeholder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Governance</a:t>
            </a:r>
          </a:p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0F4FE-C4AA-9202-A7DB-FCEA5B22D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59"/>
          <a:stretch>
            <a:fillRect/>
          </a:stretch>
        </p:blipFill>
        <p:spPr>
          <a:xfrm>
            <a:off x="6622557" y="1516699"/>
            <a:ext cx="4398423" cy="4409408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F18E95D-7D23-D4BD-ECAD-3C82F7AA6D53}"/>
              </a:ext>
            </a:extLst>
          </p:cNvPr>
          <p:cNvSpPr txBox="1">
            <a:spLocks/>
          </p:cNvSpPr>
          <p:nvPr/>
        </p:nvSpPr>
        <p:spPr>
          <a:xfrm>
            <a:off x="5867400" y="5986639"/>
            <a:ext cx="5753100" cy="6126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noProof="0" dirty="0">
                <a:latin typeface="Aptos" panose="020B0004020202020204" pitchFamily="34" charset="0"/>
              </a:rPr>
              <a:t>Image Source: The Standard for Programme Management, Fifth Edition</a:t>
            </a:r>
          </a:p>
        </p:txBody>
      </p:sp>
    </p:spTree>
    <p:extLst>
      <p:ext uri="{BB962C8B-B14F-4D97-AF65-F5344CB8AC3E}">
        <p14:creationId xmlns:p14="http://schemas.microsoft.com/office/powerpoint/2010/main" val="67963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CC4A3-D663-F61C-2163-B9B8381B71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69B19-5467-2E4E-8B00-CA2E147A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Benefits Realisation &amp; Risk Management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2D4523-891A-927C-F559-7BFD2F5EE0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accent1"/>
                </a:solidFill>
              </a:rPr>
              <a:t>Benefits Realisation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Commissioned study to understand social &amp; economic impact of IAI.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Defined clear industrialisation outcomes: value addition, job creation, and local capacity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Aligned projects with national industrialisation goals. (Vision 2057).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5D2706-368A-B472-D96E-DE71C6329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accent1"/>
                </a:solidFill>
              </a:rPr>
              <a:t>Risk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Established a comprehensive Risk Management Framework.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Identified and mitigated key risks across:</a:t>
            </a:r>
          </a:p>
          <a:p>
            <a:pPr lvl="2"/>
            <a:r>
              <a:rPr lang="en-GB" noProof="0" dirty="0"/>
              <a:t>Social (social licence to operate, land access)</a:t>
            </a:r>
          </a:p>
          <a:p>
            <a:pPr lvl="2"/>
            <a:r>
              <a:rPr lang="en-GB" noProof="0" dirty="0"/>
              <a:t>Financial (funding delays)</a:t>
            </a:r>
          </a:p>
          <a:p>
            <a:pPr lvl="2"/>
            <a:r>
              <a:rPr lang="en-GB" noProof="0" dirty="0"/>
              <a:t>Technical (infrastructure gaps)</a:t>
            </a:r>
          </a:p>
          <a:p>
            <a:pPr lvl="2"/>
            <a:r>
              <a:rPr lang="en-GB" noProof="0" dirty="0"/>
              <a:t>Environmental (ESIA compliance)</a:t>
            </a:r>
          </a:p>
          <a:p>
            <a:pPr lvl="1"/>
            <a:r>
              <a:rPr lang="en-GB" noProof="0" dirty="0"/>
              <a:t>Embedded risk registers and mitigation plans in each project.</a:t>
            </a:r>
          </a:p>
        </p:txBody>
      </p:sp>
    </p:spTree>
    <p:extLst>
      <p:ext uri="{BB962C8B-B14F-4D97-AF65-F5344CB8AC3E}">
        <p14:creationId xmlns:p14="http://schemas.microsoft.com/office/powerpoint/2010/main" val="332569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D5AB2-DB7E-B805-09CB-4F2DC4AD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F1F629-C1FC-E2B8-0769-9048729EAC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91F16-2B1B-A615-2399-41F420ED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Stakeholder Engagement &amp; Governance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865841-2F58-4F9B-27FD-BC792A0534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accent1"/>
                </a:solidFill>
              </a:rPr>
              <a:t>Stakeholder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Mapped and segmented stakeholders across government, local communities, investors, traditional leaders, and CSOs.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Established Working Groups for key stakeholders responsible for required infrastructure – Transport &amp; Power.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Regular community engagements through established community-based committees.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Established structured engagement plans per project.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81D1F-4616-1ECC-5E9A-B1FA28379C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accent1"/>
                </a:solidFill>
              </a:rPr>
              <a:t>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Established a structured Programme Management Office (PMO) to oversee project delivery with clear roles and accountabilities.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Enforced project governance protocols: stage-gate reviews, reporting dashboards.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Aligned project governance with PMI standards.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Maintains executive oversight through Steering Committees and Board reporting.</a:t>
            </a:r>
          </a:p>
        </p:txBody>
      </p:sp>
    </p:spTree>
    <p:extLst>
      <p:ext uri="{BB962C8B-B14F-4D97-AF65-F5344CB8AC3E}">
        <p14:creationId xmlns:p14="http://schemas.microsoft.com/office/powerpoint/2010/main" val="167392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65CC4-E109-6B95-381D-FC7D1781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Placeholder 25">
            <a:extLst>
              <a:ext uri="{FF2B5EF4-FFF2-40B4-BE49-F238E27FC236}">
                <a16:creationId xmlns:a16="http://schemas.microsoft.com/office/drawing/2014/main" id="{86B48324-D4FA-4A0A-9248-4F99799E33B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90272153"/>
              </p:ext>
            </p:extLst>
          </p:nvPr>
        </p:nvGraphicFramePr>
        <p:xfrm>
          <a:off x="457200" y="1676400"/>
          <a:ext cx="11277600" cy="486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751">
                  <a:extLst>
                    <a:ext uri="{9D8B030D-6E8A-4147-A177-3AD203B41FA5}">
                      <a16:colId xmlns:a16="http://schemas.microsoft.com/office/drawing/2014/main" val="688295388"/>
                    </a:ext>
                  </a:extLst>
                </a:gridCol>
                <a:gridCol w="7151849">
                  <a:extLst>
                    <a:ext uri="{9D8B030D-6E8A-4147-A177-3AD203B41FA5}">
                      <a16:colId xmlns:a16="http://schemas.microsoft.com/office/drawing/2014/main" val="192620057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Recommendation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Key Actions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836144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1. Focus on Benefits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Define clear, measurable outcomes aligned with national development goals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Track delivery and measure long-term outcomes (e.g., jobs, skills, exports).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596995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2. Engage Stakeholders Well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Map stakeholders (government, private sector, communities, etc)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Develop tailored engagement plans to build trust and manage expectations.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Use engagement to shape projects.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140529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3. Establish Strong Risk Management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noProof="0" dirty="0"/>
                        <a:t>Create and maintain a live risk register with clear ownership and mitigation plans.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/>
                        <a:t>Review often!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428768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4. Build Strong Governance Structures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Set up a Programme Management Office (PMO) to guide delivery.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Define clear roles, responsibilities, and decision-making authorities.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Introduce regular reviews, reporting, and performance tracking mechanisms.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164424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5. Know When to Stop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Reassess the business case regularly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Be willing to end projects that no longer add value. National priorities evolve.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245317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6. Build PM Capacity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Promote structured, repeatable delivery across agencies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Invest in training, tools, and systems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82291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ED092-9DAC-05EE-0E42-CEF4CCEE7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Accelerating Industrialisation through Strategic Project Delivery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DD36C7-893E-E2AD-9B27-9C591622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14907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618DD5AE-F7CE-A5ED-DF8B-831EF93EE6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330618" y="1"/>
            <a:ext cx="6861382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74DD7-0A3C-BAD7-A2BF-F01566EF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050676"/>
            <a:ext cx="6792295" cy="2437590"/>
          </a:xfrm>
        </p:spPr>
        <p:txBody>
          <a:bodyPr/>
          <a:lstStyle/>
          <a:p>
            <a:r>
              <a:rPr lang="en-GB" sz="4000" noProof="0" dirty="0">
                <a:solidFill>
                  <a:schemeClr val="bg1"/>
                </a:solidFill>
              </a:rPr>
              <a:t>Driving Industrial Growth Through Project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9CFE9-2BCC-09A0-5888-B0CDD3F4F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33992"/>
            <a:ext cx="7011313" cy="1107996"/>
          </a:xfrm>
        </p:spPr>
        <p:txBody>
          <a:bodyPr/>
          <a:lstStyle/>
          <a:p>
            <a:r>
              <a:rPr lang="en-GB" noProof="0" dirty="0"/>
              <a:t>Karen Asafu-Adjaye</a:t>
            </a:r>
          </a:p>
          <a:p>
            <a:r>
              <a:rPr lang="en-GB" noProof="0" dirty="0"/>
              <a:t>Director, Programme Management and IT - GIADEC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CE46E-68A9-297C-265B-C12472A81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63" y="6066710"/>
            <a:ext cx="288000" cy="28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D5D02-F935-98B5-9639-02D1CF8B1F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37" y="6066710"/>
            <a:ext cx="28800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4E722-3F99-A390-676D-34341277E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201" y="6066710"/>
            <a:ext cx="289067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CC8AC-F5A3-9A30-3AB3-B6D3EFE22D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32" y="6066710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53782-6DE4-E31E-F2EE-D4B5D1765F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07" y="6066710"/>
            <a:ext cx="408092" cy="28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69A2C2-758B-4844-DD39-5FE0A577EED0}"/>
              </a:ext>
            </a:extLst>
          </p:cNvPr>
          <p:cNvSpPr txBox="1"/>
          <p:nvPr/>
        </p:nvSpPr>
        <p:spPr>
          <a:xfrm>
            <a:off x="2407299" y="6010655"/>
            <a:ext cx="19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solidFill>
                  <a:schemeClr val="bg1"/>
                </a:solidFill>
              </a:rPr>
              <a:t>@officialgiadec</a:t>
            </a:r>
          </a:p>
        </p:txBody>
      </p:sp>
    </p:spTree>
    <p:extLst>
      <p:ext uri="{BB962C8B-B14F-4D97-AF65-F5344CB8AC3E}">
        <p14:creationId xmlns:p14="http://schemas.microsoft.com/office/powerpoint/2010/main" val="8621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26">
            <a:extLst>
              <a:ext uri="{FF2B5EF4-FFF2-40B4-BE49-F238E27FC236}">
                <a16:creationId xmlns:a16="http://schemas.microsoft.com/office/drawing/2014/main" id="{0134AD0E-EB71-5F49-B2F8-3B171519E2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5934075" y="425450"/>
            <a:ext cx="6257925" cy="64325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C0F22B-EF10-B878-A4AA-CD733611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</p:spPr>
        <p:txBody>
          <a:bodyPr/>
          <a:lstStyle/>
          <a:p>
            <a:r>
              <a:rPr lang="en-GB" noProof="0" dirty="0"/>
              <a:t>Agenda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AA7E10-FC59-192C-D06D-A4CABEA416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2627833"/>
            <a:ext cx="5137150" cy="307777"/>
          </a:xfrm>
        </p:spPr>
        <p:txBody>
          <a:bodyPr/>
          <a:lstStyle/>
          <a:p>
            <a:r>
              <a:rPr lang="en-GB" noProof="0" dirty="0"/>
              <a:t>Aluminium Value Chain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C0EE23-226A-2CFF-E971-88212E0FDA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3367123"/>
            <a:ext cx="6807200" cy="307777"/>
          </a:xfrm>
        </p:spPr>
        <p:txBody>
          <a:bodyPr/>
          <a:lstStyle/>
          <a:p>
            <a:r>
              <a:rPr lang="en-GB" noProof="0" dirty="0"/>
              <a:t>Industrialisation in Ghana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BA4ABD-8A27-5E27-020F-7EFFD61D5D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3952525"/>
            <a:ext cx="6718300" cy="615553"/>
          </a:xfrm>
        </p:spPr>
        <p:txBody>
          <a:bodyPr/>
          <a:lstStyle/>
          <a:p>
            <a:r>
              <a:rPr lang="en-GB" noProof="0" dirty="0"/>
              <a:t>Ghana Integrated Aluminium Development Corporation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8CB6DF-CC48-E1B9-37EA-85817D8495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4691815"/>
            <a:ext cx="5365750" cy="615553"/>
          </a:xfrm>
        </p:spPr>
        <p:txBody>
          <a:bodyPr/>
          <a:lstStyle/>
          <a:p>
            <a:r>
              <a:rPr lang="en-GB" noProof="0" dirty="0"/>
              <a:t>Project &amp; Programme Management Insights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0E024C-1825-AEDB-1FCF-FC5A2A4818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5584993"/>
            <a:ext cx="3340100" cy="307777"/>
          </a:xfrm>
        </p:spPr>
        <p:txBody>
          <a:bodyPr/>
          <a:lstStyle/>
          <a:p>
            <a:r>
              <a:rPr lang="en-GB" noProof="0" dirty="0"/>
              <a:t>Recommendations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7C4C39F-8296-2985-E397-4C0ABFD97E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89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AE82-6428-18F1-EF8B-89EE628B7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7DD307-8D30-5252-525A-6C1CB22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</p:spPr>
        <p:txBody>
          <a:bodyPr/>
          <a:lstStyle/>
          <a:p>
            <a:r>
              <a:rPr lang="en-GB" noProof="0" dirty="0"/>
              <a:t>Aluminium Value Chain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F50C5ED-B2BF-CB03-1782-99AB86DF7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5343" y="1894859"/>
            <a:ext cx="2267712" cy="307777"/>
          </a:xfrm>
        </p:spPr>
        <p:txBody>
          <a:bodyPr/>
          <a:lstStyle/>
          <a:p>
            <a:r>
              <a:rPr lang="en-GB" noProof="0" dirty="0"/>
              <a:t>Mining Bauxite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BAE8FCC3-CDEE-3A48-775C-A20E65213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476" y="1822358"/>
            <a:ext cx="448056" cy="448056"/>
          </a:xfrm>
        </p:spPr>
        <p:txBody>
          <a:bodyPr/>
          <a:lstStyle/>
          <a:p>
            <a:r>
              <a:rPr lang="en-GB" noProof="0" dirty="0"/>
              <a:t>1</a:t>
            </a:r>
          </a:p>
        </p:txBody>
      </p:sp>
      <p:sp>
        <p:nvSpPr>
          <p:cNvPr id="236" name="Text Placeholder 235">
            <a:extLst>
              <a:ext uri="{FF2B5EF4-FFF2-40B4-BE49-F238E27FC236}">
                <a16:creationId xmlns:a16="http://schemas.microsoft.com/office/drawing/2014/main" id="{49D76850-DEC7-2435-6D6D-5C03F68363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11421" y="1894859"/>
            <a:ext cx="2267712" cy="307777"/>
          </a:xfrm>
        </p:spPr>
        <p:txBody>
          <a:bodyPr/>
          <a:lstStyle/>
          <a:p>
            <a:r>
              <a:rPr lang="en-GB" noProof="0" dirty="0"/>
              <a:t>Refining Alumina</a:t>
            </a:r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13DC8F4F-73D0-8F08-D72B-E6F0B43444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17497" y="1894859"/>
            <a:ext cx="2649003" cy="307777"/>
          </a:xfrm>
        </p:spPr>
        <p:txBody>
          <a:bodyPr/>
          <a:lstStyle/>
          <a:p>
            <a:r>
              <a:rPr lang="en-GB" noProof="0" dirty="0"/>
              <a:t>Smelting Aluminium</a:t>
            </a:r>
          </a:p>
        </p:txBody>
      </p:sp>
      <p:sp>
        <p:nvSpPr>
          <p:cNvPr id="238" name="Text Placeholder 237">
            <a:extLst>
              <a:ext uri="{FF2B5EF4-FFF2-40B4-BE49-F238E27FC236}">
                <a16:creationId xmlns:a16="http://schemas.microsoft.com/office/drawing/2014/main" id="{537B090F-BB47-C27E-22D4-240D3A7E6A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58554" y="1822358"/>
            <a:ext cx="448056" cy="448056"/>
          </a:xfrm>
        </p:spPr>
        <p:txBody>
          <a:bodyPr/>
          <a:lstStyle/>
          <a:p>
            <a:r>
              <a:rPr lang="en-GB" noProof="0" dirty="0"/>
              <a:t>2</a:t>
            </a:r>
          </a:p>
        </p:txBody>
      </p:sp>
      <p:sp>
        <p:nvSpPr>
          <p:cNvPr id="239" name="Text Placeholder 238">
            <a:extLst>
              <a:ext uri="{FF2B5EF4-FFF2-40B4-BE49-F238E27FC236}">
                <a16:creationId xmlns:a16="http://schemas.microsoft.com/office/drawing/2014/main" id="{38875334-68C8-70E1-A9C6-ED7D7218DB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631" y="1822358"/>
            <a:ext cx="448056" cy="448056"/>
          </a:xfrm>
        </p:spPr>
        <p:txBody>
          <a:bodyPr/>
          <a:lstStyle/>
          <a:p>
            <a:r>
              <a:rPr lang="en-GB" noProof="0" dirty="0"/>
              <a:t>3</a:t>
            </a:r>
          </a:p>
        </p:txBody>
      </p:sp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9C3AF4F2-2CFF-2129-1BE0-9B4C7F6CFF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5344" y="2822386"/>
            <a:ext cx="2743200" cy="307777"/>
          </a:xfrm>
        </p:spPr>
        <p:txBody>
          <a:bodyPr/>
          <a:lstStyle/>
          <a:p>
            <a:pPr algn="ctr"/>
            <a:r>
              <a:rPr lang="en-GB" noProof="0" dirty="0"/>
              <a:t>Value = $40-80/tonne</a:t>
            </a:r>
          </a:p>
        </p:txBody>
      </p:sp>
      <p:sp>
        <p:nvSpPr>
          <p:cNvPr id="240" name="Text Placeholder 239">
            <a:extLst>
              <a:ext uri="{FF2B5EF4-FFF2-40B4-BE49-F238E27FC236}">
                <a16:creationId xmlns:a16="http://schemas.microsoft.com/office/drawing/2014/main" id="{7B1120BE-8134-8CBC-FE57-4D387435E1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11422" y="2822386"/>
            <a:ext cx="2743200" cy="307777"/>
          </a:xfrm>
        </p:spPr>
        <p:txBody>
          <a:bodyPr/>
          <a:lstStyle/>
          <a:p>
            <a:pPr algn="ctr"/>
            <a:r>
              <a:rPr lang="en-GB" noProof="0" dirty="0"/>
              <a:t>Value = $300-400/tonne</a:t>
            </a:r>
          </a:p>
        </p:txBody>
      </p:sp>
      <p:sp>
        <p:nvSpPr>
          <p:cNvPr id="241" name="Text Placeholder 240">
            <a:extLst>
              <a:ext uri="{FF2B5EF4-FFF2-40B4-BE49-F238E27FC236}">
                <a16:creationId xmlns:a16="http://schemas.microsoft.com/office/drawing/2014/main" id="{3FD5F06D-C381-EEFD-B829-AFA7F99D1B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17499" y="2822386"/>
            <a:ext cx="2743200" cy="307777"/>
          </a:xfrm>
        </p:spPr>
        <p:txBody>
          <a:bodyPr/>
          <a:lstStyle/>
          <a:p>
            <a:pPr algn="ctr"/>
            <a:r>
              <a:rPr lang="en-GB" noProof="0" dirty="0"/>
              <a:t>Value ~ $2,500/tonne</a:t>
            </a:r>
          </a:p>
        </p:txBody>
      </p:sp>
      <p:pic>
        <p:nvPicPr>
          <p:cNvPr id="7" name="Picture 6" descr="A pile of white powder in a dark room&#10;&#10;AI-generated content may be incorrect.">
            <a:extLst>
              <a:ext uri="{FF2B5EF4-FFF2-40B4-BE49-F238E27FC236}">
                <a16:creationId xmlns:a16="http://schemas.microsoft.com/office/drawing/2014/main" id="{64BAF28E-B18B-C514-E87B-DE48AA653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622" y="3813105"/>
            <a:ext cx="2700000" cy="1799550"/>
          </a:xfrm>
          <a:prstGeom prst="rect">
            <a:avLst/>
          </a:prstGeom>
        </p:spPr>
      </p:pic>
      <p:pic>
        <p:nvPicPr>
          <p:cNvPr id="10" name="Picture 9" descr="A pile of red rocks&#10;&#10;AI-generated content may be incorrect.">
            <a:extLst>
              <a:ext uri="{FF2B5EF4-FFF2-40B4-BE49-F238E27FC236}">
                <a16:creationId xmlns:a16="http://schemas.microsoft.com/office/drawing/2014/main" id="{7C208945-61D1-9046-13C0-B661B30B1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204" y="3813105"/>
            <a:ext cx="2700000" cy="1799550"/>
          </a:xfrm>
          <a:prstGeom prst="rect">
            <a:avLst/>
          </a:prstGeom>
        </p:spPr>
      </p:pic>
      <p:pic>
        <p:nvPicPr>
          <p:cNvPr id="12" name="Picture 11" descr="A large bucket filled with liquid&#10;&#10;AI-generated content may be incorrect.">
            <a:extLst>
              <a:ext uri="{FF2B5EF4-FFF2-40B4-BE49-F238E27FC236}">
                <a16:creationId xmlns:a16="http://schemas.microsoft.com/office/drawing/2014/main" id="{4A020986-A1C8-5EFD-5236-4B05F1C27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099" y="3813105"/>
            <a:ext cx="2700000" cy="179955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F0E42B-88D1-F51D-F268-208C3DC77128}"/>
              </a:ext>
            </a:extLst>
          </p:cNvPr>
          <p:cNvSpPr/>
          <p:nvPr/>
        </p:nvSpPr>
        <p:spPr>
          <a:xfrm>
            <a:off x="1768108" y="5984875"/>
            <a:ext cx="1417672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5 tonnes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D72DEF1-478A-AD5E-AF61-690BBB592AD7}"/>
              </a:ext>
            </a:extLst>
          </p:cNvPr>
          <p:cNvSpPr/>
          <p:nvPr/>
        </p:nvSpPr>
        <p:spPr>
          <a:xfrm>
            <a:off x="5595786" y="5984875"/>
            <a:ext cx="1417672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2 tonnes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832A4A1-9514-A455-8691-C5E8E328D76A}"/>
              </a:ext>
            </a:extLst>
          </p:cNvPr>
          <p:cNvSpPr/>
          <p:nvPr/>
        </p:nvSpPr>
        <p:spPr>
          <a:xfrm>
            <a:off x="9380263" y="5955836"/>
            <a:ext cx="1417672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1 tonne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B2EF535-8EFF-CD8E-AD61-DF9C73651A85}"/>
              </a:ext>
            </a:extLst>
          </p:cNvPr>
          <p:cNvSpPr/>
          <p:nvPr/>
        </p:nvSpPr>
        <p:spPr>
          <a:xfrm>
            <a:off x="3993378" y="5926107"/>
            <a:ext cx="978408" cy="484632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6E94E3C-6675-AA33-B090-3FC7E402A72D}"/>
              </a:ext>
            </a:extLst>
          </p:cNvPr>
          <p:cNvSpPr/>
          <p:nvPr/>
        </p:nvSpPr>
        <p:spPr>
          <a:xfrm>
            <a:off x="7799455" y="5926107"/>
            <a:ext cx="978408" cy="484632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7800A3D-DC8B-2A64-41D5-708E7E7177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36" grpId="0" build="p"/>
      <p:bldP spid="237" grpId="0" build="p"/>
      <p:bldP spid="183" grpId="0" build="p"/>
      <p:bldP spid="240" grpId="0" build="p"/>
      <p:bldP spid="241" grpId="0" build="p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9E8FD-608F-8ED9-9216-3373F866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FB8E5-CEF4-5927-CFF9-4758E4D7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</p:spPr>
        <p:txBody>
          <a:bodyPr/>
          <a:lstStyle/>
          <a:p>
            <a:r>
              <a:rPr lang="en-GB" noProof="0" dirty="0"/>
              <a:t>Downstream Aluminium Value Chain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E1D1A-9698-6F20-E42F-64BD1D3037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931893"/>
            <a:ext cx="11277608" cy="307777"/>
          </a:xfrm>
        </p:spPr>
        <p:txBody>
          <a:bodyPr/>
          <a:lstStyle/>
          <a:p>
            <a:r>
              <a:rPr lang="en-GB" noProof="0" dirty="0"/>
              <a:t>It doesn’t end with aluminium smelting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312E3D6-D190-0236-2D15-7D45AA016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5343" y="1740971"/>
            <a:ext cx="2267712" cy="615553"/>
          </a:xfrm>
        </p:spPr>
        <p:txBody>
          <a:bodyPr/>
          <a:lstStyle/>
          <a:p>
            <a:r>
              <a:rPr lang="en-GB" noProof="0" dirty="0"/>
              <a:t>Semi-finished Products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D11609FC-094F-E948-A964-7F498A63D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476" y="1822358"/>
            <a:ext cx="448056" cy="448056"/>
          </a:xfrm>
        </p:spPr>
        <p:txBody>
          <a:bodyPr/>
          <a:lstStyle/>
          <a:p>
            <a:r>
              <a:rPr lang="en-GB" noProof="0" dirty="0"/>
              <a:t>4</a:t>
            </a:r>
          </a:p>
        </p:txBody>
      </p:sp>
      <p:sp>
        <p:nvSpPr>
          <p:cNvPr id="236" name="Text Placeholder 235">
            <a:extLst>
              <a:ext uri="{FF2B5EF4-FFF2-40B4-BE49-F238E27FC236}">
                <a16:creationId xmlns:a16="http://schemas.microsoft.com/office/drawing/2014/main" id="{8FE5FB5F-0197-C13E-40A3-A838298530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11421" y="1740971"/>
            <a:ext cx="2267712" cy="615553"/>
          </a:xfrm>
        </p:spPr>
        <p:txBody>
          <a:bodyPr/>
          <a:lstStyle/>
          <a:p>
            <a:r>
              <a:rPr lang="en-GB" noProof="0" dirty="0"/>
              <a:t>Product Manufacturing</a:t>
            </a:r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65C27168-5923-52BE-B53F-3747BE5612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17497" y="1740971"/>
            <a:ext cx="2649003" cy="615553"/>
          </a:xfrm>
        </p:spPr>
        <p:txBody>
          <a:bodyPr/>
          <a:lstStyle/>
          <a:p>
            <a:r>
              <a:rPr lang="en-GB" noProof="0" dirty="0"/>
              <a:t>Recycling /   Secondary Aluminium</a:t>
            </a:r>
          </a:p>
        </p:txBody>
      </p:sp>
      <p:sp>
        <p:nvSpPr>
          <p:cNvPr id="238" name="Text Placeholder 237">
            <a:extLst>
              <a:ext uri="{FF2B5EF4-FFF2-40B4-BE49-F238E27FC236}">
                <a16:creationId xmlns:a16="http://schemas.microsoft.com/office/drawing/2014/main" id="{7BF8B90B-74BB-7C96-F5A0-42B8BCA715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58554" y="1822358"/>
            <a:ext cx="448056" cy="448056"/>
          </a:xfrm>
        </p:spPr>
        <p:txBody>
          <a:bodyPr/>
          <a:lstStyle/>
          <a:p>
            <a:r>
              <a:rPr lang="en-GB" noProof="0" dirty="0"/>
              <a:t>5</a:t>
            </a:r>
          </a:p>
        </p:txBody>
      </p:sp>
      <p:sp>
        <p:nvSpPr>
          <p:cNvPr id="239" name="Text Placeholder 238">
            <a:extLst>
              <a:ext uri="{FF2B5EF4-FFF2-40B4-BE49-F238E27FC236}">
                <a16:creationId xmlns:a16="http://schemas.microsoft.com/office/drawing/2014/main" id="{67A0A9FE-97D8-7C6A-C573-B328BE08DD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631" y="1822358"/>
            <a:ext cx="448056" cy="448056"/>
          </a:xfrm>
        </p:spPr>
        <p:txBody>
          <a:bodyPr/>
          <a:lstStyle/>
          <a:p>
            <a:r>
              <a:rPr lang="en-GB" noProof="0" dirty="0"/>
              <a:t>6</a:t>
            </a:r>
          </a:p>
        </p:txBody>
      </p:sp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AB50E72D-81CA-CFC4-1F8C-D60AD48716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5551" y="2356524"/>
            <a:ext cx="3079306" cy="1231106"/>
          </a:xfrm>
        </p:spPr>
        <p:txBody>
          <a:bodyPr/>
          <a:lstStyle/>
          <a:p>
            <a:pPr algn="ctr"/>
            <a:r>
              <a:rPr lang="en-GB" noProof="0" dirty="0"/>
              <a:t>Semi-finished products  include billets, extrusions &amp; rolling stock </a:t>
            </a:r>
          </a:p>
        </p:txBody>
      </p:sp>
      <p:sp>
        <p:nvSpPr>
          <p:cNvPr id="240" name="Text Placeholder 239">
            <a:extLst>
              <a:ext uri="{FF2B5EF4-FFF2-40B4-BE49-F238E27FC236}">
                <a16:creationId xmlns:a16="http://schemas.microsoft.com/office/drawing/2014/main" id="{8F2366A2-A0B6-D6F7-E57F-FBBE74EDC5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181" y="2356524"/>
            <a:ext cx="3562480" cy="1231106"/>
          </a:xfrm>
        </p:spPr>
        <p:txBody>
          <a:bodyPr/>
          <a:lstStyle/>
          <a:p>
            <a:pPr algn="ctr"/>
            <a:r>
              <a:rPr lang="en-GB" noProof="0" dirty="0"/>
              <a:t>Opportunities in construction, electrical, automotive, packaging industries</a:t>
            </a:r>
          </a:p>
        </p:txBody>
      </p:sp>
      <p:sp>
        <p:nvSpPr>
          <p:cNvPr id="241" name="Text Placeholder 240">
            <a:extLst>
              <a:ext uri="{FF2B5EF4-FFF2-40B4-BE49-F238E27FC236}">
                <a16:creationId xmlns:a16="http://schemas.microsoft.com/office/drawing/2014/main" id="{3AD001E6-E600-F459-B11D-F512A4A1A7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80972" y="2356524"/>
            <a:ext cx="2922051" cy="1231106"/>
          </a:xfrm>
        </p:spPr>
        <p:txBody>
          <a:bodyPr/>
          <a:lstStyle/>
          <a:p>
            <a:pPr algn="ctr"/>
            <a:r>
              <a:rPr lang="en-GB" noProof="0" dirty="0"/>
              <a:t>Secondary aluminium requires 90% less energy than primary production</a:t>
            </a:r>
          </a:p>
        </p:txBody>
      </p:sp>
      <p:pic>
        <p:nvPicPr>
          <p:cNvPr id="2" name="Picture 2" descr="Alucobond Stock Photos &amp; Royalty-Free Images | Depositphotos">
            <a:extLst>
              <a:ext uri="{FF2B5EF4-FFF2-40B4-BE49-F238E27FC236}">
                <a16:creationId xmlns:a16="http://schemas.microsoft.com/office/drawing/2014/main" id="{532BC40C-C353-5D3F-EA2C-DFBF1B7F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625" y="4828404"/>
            <a:ext cx="1440000" cy="9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46,231 Automotive Industry Stock Photos, Pictures &amp;amp; Royalty-Free Images -  iStock">
            <a:extLst>
              <a:ext uri="{FF2B5EF4-FFF2-40B4-BE49-F238E27FC236}">
                <a16:creationId xmlns:a16="http://schemas.microsoft.com/office/drawing/2014/main" id="{127DA4EF-A5C8-4372-972D-C6119DB0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656" y="4828404"/>
            <a:ext cx="1440000" cy="9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ackaging trend gains steam in beverage market | 2019-01-28 | Beverage  Industry">
            <a:extLst>
              <a:ext uri="{FF2B5EF4-FFF2-40B4-BE49-F238E27FC236}">
                <a16:creationId xmlns:a16="http://schemas.microsoft.com/office/drawing/2014/main" id="{8021588F-9FFF-1A0B-1761-ACDB804E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905" y="5886527"/>
            <a:ext cx="1440000" cy="8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harmaceutical Packaging Driven by Blister Packaging">
            <a:extLst>
              <a:ext uri="{FF2B5EF4-FFF2-40B4-BE49-F238E27FC236}">
                <a16:creationId xmlns:a16="http://schemas.microsoft.com/office/drawing/2014/main" id="{D5FC35D9-1B98-5531-D821-492EC9F0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421" y="3698281"/>
            <a:ext cx="1440000" cy="10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luminium applications – Electrical engineering">
            <a:extLst>
              <a:ext uri="{FF2B5EF4-FFF2-40B4-BE49-F238E27FC236}">
                <a16:creationId xmlns:a16="http://schemas.microsoft.com/office/drawing/2014/main" id="{C3AE8E71-79A2-9BE1-EA2D-F3075FD1B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1"/>
          <a:stretch/>
        </p:blipFill>
        <p:spPr bwMode="auto">
          <a:xfrm>
            <a:off x="6442882" y="3697346"/>
            <a:ext cx="1440000" cy="10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olls of steel in a factory&#10;&#10;AI-generated content may be incorrect.">
            <a:extLst>
              <a:ext uri="{FF2B5EF4-FFF2-40B4-BE49-F238E27FC236}">
                <a16:creationId xmlns:a16="http://schemas.microsoft.com/office/drawing/2014/main" id="{1705AED8-EA72-5967-5E26-512EE54579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43" y="3697346"/>
            <a:ext cx="1440000" cy="959760"/>
          </a:xfrm>
          <a:prstGeom prst="rect">
            <a:avLst/>
          </a:prstGeom>
        </p:spPr>
      </p:pic>
      <p:pic>
        <p:nvPicPr>
          <p:cNvPr id="15" name="Picture 14" descr="A group of metal rolls on a pallet&#10;&#10;AI-generated content may be incorrect.">
            <a:extLst>
              <a:ext uri="{FF2B5EF4-FFF2-40B4-BE49-F238E27FC236}">
                <a16:creationId xmlns:a16="http://schemas.microsoft.com/office/drawing/2014/main" id="{9A93B384-1EE9-6E0A-BDD8-BEA38AD216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947" y="4578858"/>
            <a:ext cx="1440000" cy="959760"/>
          </a:xfrm>
          <a:prstGeom prst="rect">
            <a:avLst/>
          </a:prstGeom>
        </p:spPr>
      </p:pic>
      <p:pic>
        <p:nvPicPr>
          <p:cNvPr id="1026" name="Picture 2" descr="Aluminum Billet – Haspolat Alüminyum">
            <a:extLst>
              <a:ext uri="{FF2B5EF4-FFF2-40B4-BE49-F238E27FC236}">
                <a16:creationId xmlns:a16="http://schemas.microsoft.com/office/drawing/2014/main" id="{909A8CE6-D12F-EB72-08F1-BDB3A4DF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43" y="5305804"/>
            <a:ext cx="1440000" cy="10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0576F9-1B1A-3ED7-5116-92E44E4F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9099" y="3587630"/>
            <a:ext cx="2700000" cy="13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Aluminium Recycling ...">
            <a:extLst>
              <a:ext uri="{FF2B5EF4-FFF2-40B4-BE49-F238E27FC236}">
                <a16:creationId xmlns:a16="http://schemas.microsoft.com/office/drawing/2014/main" id="{DAD770A7-1280-64F8-5089-4FA6A69B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9099" y="5132099"/>
            <a:ext cx="1440000" cy="10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41973F-F408-D09C-A66F-734B40FE9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66C2E6-D132-4FC8-92D4-BA044C62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722"/>
            <a:ext cx="11277600" cy="443198"/>
          </a:xfrm>
        </p:spPr>
        <p:txBody>
          <a:bodyPr/>
          <a:lstStyle/>
          <a:p>
            <a:r>
              <a:rPr lang="en-GB" noProof="0" dirty="0"/>
              <a:t>Current Downstream Aluminium Usage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534C6-D781-4A0C-9345-F1B8555743BD}"/>
              </a:ext>
            </a:extLst>
          </p:cNvPr>
          <p:cNvSpPr txBox="1"/>
          <p:nvPr/>
        </p:nvSpPr>
        <p:spPr>
          <a:xfrm>
            <a:off x="8308449" y="1744549"/>
            <a:ext cx="34263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noProof="0" dirty="0">
                <a:latin typeface="Aptos" panose="020B0004020202020204" pitchFamily="34" charset="0"/>
              </a:rPr>
              <a:t>Ghana produces about 40,000-60,000 tonnes of primary aluminium a year, and also imports about 40,000 tonnes of </a:t>
            </a:r>
            <a:r>
              <a:rPr lang="en-GB" sz="2000" u="sng" noProof="0" dirty="0">
                <a:latin typeface="Aptos" panose="020B0004020202020204" pitchFamily="34" charset="0"/>
              </a:rPr>
              <a:t>aluminium products</a:t>
            </a:r>
            <a:r>
              <a:rPr lang="en-GB" sz="2000" noProof="0" dirty="0">
                <a:latin typeface="Aptos" panose="020B0004020202020204" pitchFamily="34" charset="0"/>
              </a:rPr>
              <a:t> each year. </a:t>
            </a:r>
          </a:p>
          <a:p>
            <a:endParaRPr lang="en-GB" sz="2000" noProof="0" dirty="0">
              <a:latin typeface="Aptos" panose="020B0004020202020204" pitchFamily="34" charset="0"/>
            </a:endParaRPr>
          </a:p>
          <a:p>
            <a:r>
              <a:rPr lang="en-GB" sz="2000" noProof="0" dirty="0">
                <a:latin typeface="Aptos" panose="020B0004020202020204" pitchFamily="34" charset="0"/>
              </a:rPr>
              <a:t>There are significant opportunities for import substitution.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A8CB17-5581-46DE-A036-DBFA2C245B6A}"/>
              </a:ext>
            </a:extLst>
          </p:cNvPr>
          <p:cNvGrpSpPr/>
          <p:nvPr/>
        </p:nvGrpSpPr>
        <p:grpSpPr>
          <a:xfrm>
            <a:off x="270096" y="2285042"/>
            <a:ext cx="3793904" cy="2160000"/>
            <a:chOff x="-258656" y="3230828"/>
            <a:chExt cx="6126542" cy="3390683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07D674DF-29DB-401B-9276-91DD01F003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2663287"/>
                </p:ext>
              </p:extLst>
            </p:nvPr>
          </p:nvGraphicFramePr>
          <p:xfrm>
            <a:off x="489414" y="3353586"/>
            <a:ext cx="5181600" cy="3267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42F7BA-6013-4FF4-A6C8-A25D26DA26A1}"/>
                </a:ext>
              </a:extLst>
            </p:cNvPr>
            <p:cNvGrpSpPr/>
            <p:nvPr/>
          </p:nvGrpSpPr>
          <p:grpSpPr>
            <a:xfrm>
              <a:off x="-258656" y="5136255"/>
              <a:ext cx="2641166" cy="756536"/>
              <a:chOff x="1433091" y="2529546"/>
              <a:chExt cx="2133599" cy="84287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67AAD8-70D3-484A-BFEF-24E47F34F0F4}"/>
                  </a:ext>
                </a:extLst>
              </p:cNvPr>
              <p:cNvSpPr txBox="1"/>
              <p:nvPr/>
            </p:nvSpPr>
            <p:spPr>
              <a:xfrm>
                <a:off x="2022904" y="2529546"/>
                <a:ext cx="953971" cy="538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kern="0" noProof="0" dirty="0">
                    <a:solidFill>
                      <a:schemeClr val="accent2"/>
                    </a:solidFill>
                    <a:latin typeface="Aptos" panose="020B0004020202020204" pitchFamily="34" charset="0"/>
                    <a:cs typeface="Arial" pitchFamily="34" charset="0"/>
                  </a:rPr>
                  <a:t>31,439</a:t>
                </a:r>
                <a:endParaRPr lang="en-GB" sz="1600" kern="0" noProof="0" dirty="0">
                  <a:solidFill>
                    <a:schemeClr val="accent2"/>
                  </a:solidFill>
                  <a:latin typeface="Aptos" panose="020B00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AD0F1D-AAB8-47EE-94DF-C49F6DF5E3E7}"/>
                  </a:ext>
                </a:extLst>
              </p:cNvPr>
              <p:cNvSpPr txBox="1"/>
              <p:nvPr/>
            </p:nvSpPr>
            <p:spPr>
              <a:xfrm>
                <a:off x="1433091" y="2942700"/>
                <a:ext cx="2133599" cy="42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B" sz="1200" kern="0" noProof="0" dirty="0">
                    <a:solidFill>
                      <a:schemeClr val="accent2"/>
                    </a:solidFill>
                    <a:latin typeface="Aptos" panose="020B0004020202020204" pitchFamily="34" charset="0"/>
                    <a:cs typeface="Arial" pitchFamily="34" charset="0"/>
                  </a:rPr>
                  <a:t>Exported</a:t>
                </a:r>
                <a:endParaRPr lang="en-GB" sz="1200" noProof="0" dirty="0">
                  <a:solidFill>
                    <a:schemeClr val="accent2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ED6CFC-CF2C-45E6-A140-A3C786AB2FEC}"/>
                </a:ext>
              </a:extLst>
            </p:cNvPr>
            <p:cNvGrpSpPr/>
            <p:nvPr/>
          </p:nvGrpSpPr>
          <p:grpSpPr>
            <a:xfrm>
              <a:off x="3226720" y="3230828"/>
              <a:ext cx="2641166" cy="1028068"/>
              <a:chOff x="8611489" y="2565832"/>
              <a:chExt cx="2133599" cy="114539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46C269-058C-4175-9BD7-FB769A59B5DA}"/>
                  </a:ext>
                </a:extLst>
              </p:cNvPr>
              <p:cNvSpPr txBox="1"/>
              <p:nvPr/>
            </p:nvSpPr>
            <p:spPr>
              <a:xfrm>
                <a:off x="9266131" y="2565832"/>
                <a:ext cx="824321" cy="538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kern="0" noProof="0" dirty="0">
                    <a:solidFill>
                      <a:schemeClr val="accent1"/>
                    </a:solidFill>
                    <a:latin typeface="Aptos" panose="020B0004020202020204" pitchFamily="34" charset="0"/>
                    <a:cs typeface="Arial" pitchFamily="34" charset="0"/>
                  </a:rPr>
                  <a:t>6,980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5B521F-0A10-4B88-9B35-85233CBC5B08}"/>
                  </a:ext>
                </a:extLst>
              </p:cNvPr>
              <p:cNvSpPr txBox="1"/>
              <p:nvPr/>
            </p:nvSpPr>
            <p:spPr>
              <a:xfrm>
                <a:off x="8611489" y="3023133"/>
                <a:ext cx="2133599" cy="68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B" sz="1200" kern="0" noProof="0" dirty="0">
                    <a:solidFill>
                      <a:schemeClr val="accent1"/>
                    </a:solidFill>
                    <a:latin typeface="Aptos" panose="020B0004020202020204" pitchFamily="34" charset="0"/>
                    <a:cs typeface="Arial" pitchFamily="34" charset="0"/>
                  </a:rPr>
                  <a:t>Supplied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B" sz="1200" kern="0" noProof="0" dirty="0">
                    <a:solidFill>
                      <a:schemeClr val="accent1"/>
                    </a:solidFill>
                    <a:latin typeface="Aptos" panose="020B0004020202020204" pitchFamily="34" charset="0"/>
                    <a:cs typeface="Arial" pitchFamily="34" charset="0"/>
                  </a:rPr>
                  <a:t>Locally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36F9E0-8E10-45F3-85F3-CD2095CF686C}"/>
              </a:ext>
            </a:extLst>
          </p:cNvPr>
          <p:cNvGrpSpPr/>
          <p:nvPr/>
        </p:nvGrpSpPr>
        <p:grpSpPr>
          <a:xfrm>
            <a:off x="4148458" y="2134292"/>
            <a:ext cx="3792803" cy="2328442"/>
            <a:chOff x="6419083" y="2668338"/>
            <a:chExt cx="5553094" cy="3953172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2089132A-52C4-49D7-85FB-02307C57CD4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4541935"/>
                </p:ext>
              </p:extLst>
            </p:nvPr>
          </p:nvGraphicFramePr>
          <p:xfrm>
            <a:off x="6419083" y="3154470"/>
            <a:ext cx="4960741" cy="3467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93F4B-EC4D-4542-A9DE-6B4C85D5E967}"/>
                </a:ext>
              </a:extLst>
            </p:cNvPr>
            <p:cNvSpPr txBox="1"/>
            <p:nvPr/>
          </p:nvSpPr>
          <p:spPr>
            <a:xfrm>
              <a:off x="10051878" y="5794591"/>
              <a:ext cx="1920299" cy="783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kern="0" noProof="0" dirty="0">
                  <a:solidFill>
                    <a:schemeClr val="accent1"/>
                  </a:solidFill>
                  <a:latin typeface="Aptos" panose="020B0004020202020204" pitchFamily="34" charset="0"/>
                  <a:cs typeface="Arial" pitchFamily="34" charset="0"/>
                </a:rPr>
                <a:t>China </a:t>
              </a:r>
            </a:p>
            <a:p>
              <a:pPr algn="ctr"/>
              <a:r>
                <a:rPr lang="en-GB" sz="1200" kern="0" noProof="0" dirty="0">
                  <a:solidFill>
                    <a:schemeClr val="accent1"/>
                  </a:solidFill>
                  <a:latin typeface="Aptos" panose="020B0004020202020204" pitchFamily="34" charset="0"/>
                  <a:cs typeface="Arial" pitchFamily="34" charset="0"/>
                </a:rPr>
                <a:t>(incl. Hong Kong)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FFB886-5050-48A4-A203-DB46F93A6D9B}"/>
                </a:ext>
              </a:extLst>
            </p:cNvPr>
            <p:cNvSpPr txBox="1"/>
            <p:nvPr/>
          </p:nvSpPr>
          <p:spPr>
            <a:xfrm>
              <a:off x="6864778" y="4106086"/>
              <a:ext cx="753852" cy="470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kern="0" noProof="0" dirty="0">
                  <a:solidFill>
                    <a:schemeClr val="accent2"/>
                  </a:solidFill>
                  <a:latin typeface="Aptos" panose="020B0004020202020204" pitchFamily="34" charset="0"/>
                  <a:cs typeface="Arial" pitchFamily="34" charset="0"/>
                </a:rPr>
                <a:t>India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FF08B4-B93A-44AD-94A1-BABD97A2E118}"/>
                </a:ext>
              </a:extLst>
            </p:cNvPr>
            <p:cNvSpPr txBox="1"/>
            <p:nvPr/>
          </p:nvSpPr>
          <p:spPr>
            <a:xfrm>
              <a:off x="7706875" y="2668338"/>
              <a:ext cx="1657801" cy="783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kern="0" noProof="0" dirty="0">
                  <a:solidFill>
                    <a:schemeClr val="accent4"/>
                  </a:solidFill>
                  <a:latin typeface="Aptos" panose="020B0004020202020204" pitchFamily="34" charset="0"/>
                  <a:cs typeface="Arial" pitchFamily="34" charset="0"/>
                </a:rPr>
                <a:t>Other Countries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D407493-520A-4878-A227-6708E404B894}"/>
              </a:ext>
            </a:extLst>
          </p:cNvPr>
          <p:cNvSpPr txBox="1"/>
          <p:nvPr/>
        </p:nvSpPr>
        <p:spPr>
          <a:xfrm>
            <a:off x="674152" y="4624521"/>
            <a:ext cx="3240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i="1" noProof="0" dirty="0">
                <a:latin typeface="Aptos" panose="020B0004020202020204" pitchFamily="34" charset="0"/>
              </a:rPr>
              <a:t>In 2020, approximately 38,000 tonnes of aluminium was produced in Ghana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3A99B0-3BDE-49C9-8865-F5A22D24654E}"/>
              </a:ext>
            </a:extLst>
          </p:cNvPr>
          <p:cNvSpPr txBox="1"/>
          <p:nvPr/>
        </p:nvSpPr>
        <p:spPr>
          <a:xfrm>
            <a:off x="4264551" y="4523244"/>
            <a:ext cx="3713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i="1" noProof="0" dirty="0">
                <a:latin typeface="Aptos" panose="020B0004020202020204" pitchFamily="34" charset="0"/>
              </a:rPr>
              <a:t>The chart above shows the sources of the ~42,000 tonnes of aluminium and aluminium products imported into Ghana in 2019.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D9D18F-3B3E-4C54-9601-703586EC126A}"/>
              </a:ext>
            </a:extLst>
          </p:cNvPr>
          <p:cNvCxnSpPr/>
          <p:nvPr/>
        </p:nvCxnSpPr>
        <p:spPr>
          <a:xfrm>
            <a:off x="4064000" y="1529974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F25F0C-DB40-4B4B-A7E8-2B67DDC8716B}"/>
              </a:ext>
            </a:extLst>
          </p:cNvPr>
          <p:cNvCxnSpPr/>
          <p:nvPr/>
        </p:nvCxnSpPr>
        <p:spPr>
          <a:xfrm>
            <a:off x="8128000" y="1503670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95584D4-A66A-4D87-B9E1-3CEB1C671C7A}"/>
              </a:ext>
            </a:extLst>
          </p:cNvPr>
          <p:cNvSpPr txBox="1"/>
          <p:nvPr/>
        </p:nvSpPr>
        <p:spPr>
          <a:xfrm>
            <a:off x="0" y="1698633"/>
            <a:ext cx="40828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noProof="0" dirty="0">
                <a:latin typeface="Aptos" panose="020B0004020202020204" pitchFamily="34" charset="0"/>
              </a:rPr>
              <a:t>Primary Aluminium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F0BCA0-67A4-48D2-99F1-9A5425BB8528}"/>
              </a:ext>
            </a:extLst>
          </p:cNvPr>
          <p:cNvSpPr txBox="1"/>
          <p:nvPr/>
        </p:nvSpPr>
        <p:spPr>
          <a:xfrm>
            <a:off x="4082939" y="1698633"/>
            <a:ext cx="4045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noProof="0" dirty="0">
                <a:latin typeface="Aptos" panose="020B0004020202020204" pitchFamily="34" charset="0"/>
              </a:rPr>
              <a:t>Imported Aluminium Products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D75A1-A93A-B82E-CE89-792BD17AEFAC}"/>
              </a:ext>
            </a:extLst>
          </p:cNvPr>
          <p:cNvSpPr txBox="1"/>
          <p:nvPr/>
        </p:nvSpPr>
        <p:spPr>
          <a:xfrm>
            <a:off x="-28327" y="5651500"/>
            <a:ext cx="40828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i="1" noProof="0" dirty="0">
                <a:latin typeface="Aptos" panose="020B0004020202020204" pitchFamily="34" charset="0"/>
              </a:rPr>
              <a:t>Source: VALCO sales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A801B-1360-DC99-BF59-182BE7DAA5BE}"/>
              </a:ext>
            </a:extLst>
          </p:cNvPr>
          <p:cNvSpPr txBox="1"/>
          <p:nvPr/>
        </p:nvSpPr>
        <p:spPr>
          <a:xfrm>
            <a:off x="3942086" y="5651500"/>
            <a:ext cx="40828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i="1" noProof="0" dirty="0">
                <a:latin typeface="Aptos" panose="020B0004020202020204" pitchFamily="34" charset="0"/>
              </a:rPr>
              <a:t>Source: Ghana Customs</a:t>
            </a:r>
          </a:p>
        </p:txBody>
      </p:sp>
    </p:spTree>
    <p:extLst>
      <p:ext uri="{BB962C8B-B14F-4D97-AF65-F5344CB8AC3E}">
        <p14:creationId xmlns:p14="http://schemas.microsoft.com/office/powerpoint/2010/main" val="121486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76570-AAD8-BFFA-2E8E-744D0432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DF2C3-BB0C-D6B7-B943-D84EF4D85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460234"/>
            <a:ext cx="7059168" cy="307777"/>
          </a:xfrm>
        </p:spPr>
        <p:txBody>
          <a:bodyPr/>
          <a:lstStyle/>
          <a:p>
            <a:r>
              <a:rPr lang="en-GB" noProof="0" dirty="0"/>
              <a:t>Investopedia.com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3480397-25E3-B9B5-8F78-778A0320E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85" y="1489075"/>
            <a:ext cx="799899" cy="2123658"/>
          </a:xfrm>
        </p:spPr>
        <p:txBody>
          <a:bodyPr/>
          <a:lstStyle/>
          <a:p>
            <a:r>
              <a:rPr lang="en-GB" noProof="0" dirty="0"/>
              <a:t>“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00C4F-E2B9-4A6F-BDCE-D89B4AB210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747472"/>
            <a:ext cx="7059168" cy="2123659"/>
          </a:xfrm>
        </p:spPr>
        <p:txBody>
          <a:bodyPr/>
          <a:lstStyle/>
          <a:p>
            <a:r>
              <a:rPr lang="en-GB" noProof="0" dirty="0"/>
              <a:t>Industrialisation is the process of transforming the economy of a nation or region from a focus on agriculture to a reliance on manufacturing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62095-21E8-37A8-699D-ED98618301BB}"/>
              </a:ext>
            </a:extLst>
          </p:cNvPr>
          <p:cNvSpPr txBox="1"/>
          <p:nvPr/>
        </p:nvSpPr>
        <p:spPr>
          <a:xfrm>
            <a:off x="10737410" y="26526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600" noProof="0" dirty="0">
              <a:solidFill>
                <a:schemeClr val="tx2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Placeholder 54">
            <a:extLst>
              <a:ext uri="{FF2B5EF4-FFF2-40B4-BE49-F238E27FC236}">
                <a16:creationId xmlns:a16="http://schemas.microsoft.com/office/drawing/2014/main" id="{6391E124-D175-8FAD-1935-BF64E026F1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30618" y="1"/>
            <a:ext cx="6861382" cy="6857999"/>
          </a:xfrm>
          <a:custGeom>
            <a:avLst/>
            <a:gdLst>
              <a:gd name="connsiteX0" fmla="*/ 6428063 w 6861382"/>
              <a:gd name="connsiteY0" fmla="*/ 6337997 h 6857999"/>
              <a:gd name="connsiteX1" fmla="*/ 6427938 w 6861382"/>
              <a:gd name="connsiteY1" fmla="*/ 6352541 h 6857999"/>
              <a:gd name="connsiteX2" fmla="*/ 6430254 w 6861382"/>
              <a:gd name="connsiteY2" fmla="*/ 6352541 h 6857999"/>
              <a:gd name="connsiteX3" fmla="*/ 6430254 w 6861382"/>
              <a:gd name="connsiteY3" fmla="*/ 6341169 h 6857999"/>
              <a:gd name="connsiteX4" fmla="*/ 6435228 w 6861382"/>
              <a:gd name="connsiteY4" fmla="*/ 6352541 h 6857999"/>
              <a:gd name="connsiteX5" fmla="*/ 6437384 w 6861382"/>
              <a:gd name="connsiteY5" fmla="*/ 6352541 h 6857999"/>
              <a:gd name="connsiteX6" fmla="*/ 6442388 w 6861382"/>
              <a:gd name="connsiteY6" fmla="*/ 6341169 h 6857999"/>
              <a:gd name="connsiteX7" fmla="*/ 6442388 w 6861382"/>
              <a:gd name="connsiteY7" fmla="*/ 6352541 h 6857999"/>
              <a:gd name="connsiteX8" fmla="*/ 6444673 w 6861382"/>
              <a:gd name="connsiteY8" fmla="*/ 6352541 h 6857999"/>
              <a:gd name="connsiteX9" fmla="*/ 6444673 w 6861382"/>
              <a:gd name="connsiteY9" fmla="*/ 6337997 h 6857999"/>
              <a:gd name="connsiteX10" fmla="*/ 6441543 w 6861382"/>
              <a:gd name="connsiteY10" fmla="*/ 6337997 h 6857999"/>
              <a:gd name="connsiteX11" fmla="*/ 6436413 w 6861382"/>
              <a:gd name="connsiteY11" fmla="*/ 6349743 h 6857999"/>
              <a:gd name="connsiteX12" fmla="*/ 6431193 w 6861382"/>
              <a:gd name="connsiteY12" fmla="*/ 6337997 h 6857999"/>
              <a:gd name="connsiteX13" fmla="*/ 6415586 w 6861382"/>
              <a:gd name="connsiteY13" fmla="*/ 6337997 h 6857999"/>
              <a:gd name="connsiteX14" fmla="*/ 6415586 w 6861382"/>
              <a:gd name="connsiteY14" fmla="*/ 6340050 h 6857999"/>
              <a:gd name="connsiteX15" fmla="*/ 6419933 w 6861382"/>
              <a:gd name="connsiteY15" fmla="*/ 6340050 h 6857999"/>
              <a:gd name="connsiteX16" fmla="*/ 6419933 w 6861382"/>
              <a:gd name="connsiteY16" fmla="*/ 6352476 h 6857999"/>
              <a:gd name="connsiteX17" fmla="*/ 6422246 w 6861382"/>
              <a:gd name="connsiteY17" fmla="*/ 6352476 h 6857999"/>
              <a:gd name="connsiteX18" fmla="*/ 6422246 w 6861382"/>
              <a:gd name="connsiteY18" fmla="*/ 6340050 h 6857999"/>
              <a:gd name="connsiteX19" fmla="*/ 6426565 w 6861382"/>
              <a:gd name="connsiteY19" fmla="*/ 6340050 h 6857999"/>
              <a:gd name="connsiteX20" fmla="*/ 6426565 w 6861382"/>
              <a:gd name="connsiteY20" fmla="*/ 6337997 h 6857999"/>
              <a:gd name="connsiteX21" fmla="*/ 6342867 w 6861382"/>
              <a:gd name="connsiteY21" fmla="*/ 6134387 h 6857999"/>
              <a:gd name="connsiteX22" fmla="*/ 6408313 w 6861382"/>
              <a:gd name="connsiteY22" fmla="*/ 6199833 h 6857999"/>
              <a:gd name="connsiteX23" fmla="*/ 6408313 w 6861382"/>
              <a:gd name="connsiteY23" fmla="*/ 6134387 h 6857999"/>
              <a:gd name="connsiteX24" fmla="*/ 6219247 w 6861382"/>
              <a:gd name="connsiteY24" fmla="*/ 6134387 h 6857999"/>
              <a:gd name="connsiteX25" fmla="*/ 6401042 w 6861382"/>
              <a:gd name="connsiteY25" fmla="*/ 6316182 h 6857999"/>
              <a:gd name="connsiteX26" fmla="*/ 6401042 w 6861382"/>
              <a:gd name="connsiteY26" fmla="*/ 6255052 h 6857999"/>
              <a:gd name="connsiteX27" fmla="*/ 6280369 w 6861382"/>
              <a:gd name="connsiteY27" fmla="*/ 6134387 h 6857999"/>
              <a:gd name="connsiteX28" fmla="*/ 5991199 w 6861382"/>
              <a:gd name="connsiteY28" fmla="*/ 5942692 h 6857999"/>
              <a:gd name="connsiteX29" fmla="*/ 6093258 w 6861382"/>
              <a:gd name="connsiteY29" fmla="*/ 5942692 h 6857999"/>
              <a:gd name="connsiteX30" fmla="*/ 6127278 w 6861382"/>
              <a:gd name="connsiteY30" fmla="*/ 5976730 h 6857999"/>
              <a:gd name="connsiteX31" fmla="*/ 6093258 w 6861382"/>
              <a:gd name="connsiteY31" fmla="*/ 6010769 h 6857999"/>
              <a:gd name="connsiteX32" fmla="*/ 5997037 w 6861382"/>
              <a:gd name="connsiteY32" fmla="*/ 6010769 h 6857999"/>
              <a:gd name="connsiteX33" fmla="*/ 5991199 w 6861382"/>
              <a:gd name="connsiteY33" fmla="*/ 6004917 h 6857999"/>
              <a:gd name="connsiteX34" fmla="*/ 6182888 w 6861382"/>
              <a:gd name="connsiteY34" fmla="*/ 5901690 h 6857999"/>
              <a:gd name="connsiteX35" fmla="*/ 6182888 w 6861382"/>
              <a:gd name="connsiteY35" fmla="*/ 6119844 h 6857999"/>
              <a:gd name="connsiteX36" fmla="*/ 6291967 w 6861382"/>
              <a:gd name="connsiteY36" fmla="*/ 6010798 h 6857999"/>
              <a:gd name="connsiteX37" fmla="*/ 6401042 w 6861382"/>
              <a:gd name="connsiteY37" fmla="*/ 6119844 h 6857999"/>
              <a:gd name="connsiteX38" fmla="*/ 6401042 w 6861382"/>
              <a:gd name="connsiteY38" fmla="*/ 5901690 h 6857999"/>
              <a:gd name="connsiteX39" fmla="*/ 6291967 w 6861382"/>
              <a:gd name="connsiteY39" fmla="*/ 6010735 h 6857999"/>
              <a:gd name="connsiteX40" fmla="*/ 6182888 w 6861382"/>
              <a:gd name="connsiteY40" fmla="*/ 5901690 h 6857999"/>
              <a:gd name="connsiteX41" fmla="*/ 0 w 6861382"/>
              <a:gd name="connsiteY41" fmla="*/ 0 h 6857999"/>
              <a:gd name="connsiteX42" fmla="*/ 19050 w 6861382"/>
              <a:gd name="connsiteY42" fmla="*/ 0 h 6857999"/>
              <a:gd name="connsiteX43" fmla="*/ 6842332 w 6861382"/>
              <a:gd name="connsiteY43" fmla="*/ 0 h 6857999"/>
              <a:gd name="connsiteX44" fmla="*/ 6861382 w 6861382"/>
              <a:gd name="connsiteY44" fmla="*/ 0 h 6857999"/>
              <a:gd name="connsiteX45" fmla="*/ 6861382 w 6861382"/>
              <a:gd name="connsiteY45" fmla="*/ 6857999 h 6857999"/>
              <a:gd name="connsiteX46" fmla="*/ 6842332 w 6861382"/>
              <a:gd name="connsiteY46" fmla="*/ 6838906 h 6857999"/>
              <a:gd name="connsiteX47" fmla="*/ 6842332 w 6861382"/>
              <a:gd name="connsiteY47" fmla="*/ 6857999 h 6857999"/>
              <a:gd name="connsiteX48" fmla="*/ 6338029 w 6861382"/>
              <a:gd name="connsiteY48" fmla="*/ 6352541 h 6857999"/>
              <a:gd name="connsiteX49" fmla="*/ 6371955 w 6861382"/>
              <a:gd name="connsiteY49" fmla="*/ 6352541 h 6857999"/>
              <a:gd name="connsiteX50" fmla="*/ 6190160 w 6861382"/>
              <a:gd name="connsiteY50" fmla="*/ 6170746 h 6857999"/>
              <a:gd name="connsiteX51" fmla="*/ 6190160 w 6861382"/>
              <a:gd name="connsiteY51" fmla="*/ 6204334 h 6857999"/>
              <a:gd name="connsiteX52" fmla="*/ 6168345 w 6861382"/>
              <a:gd name="connsiteY52" fmla="*/ 6182469 h 6857999"/>
              <a:gd name="connsiteX53" fmla="*/ 6168345 w 6861382"/>
              <a:gd name="connsiteY53" fmla="*/ 6134387 h 6857999"/>
              <a:gd name="connsiteX54" fmla="*/ 6120373 w 6861382"/>
              <a:gd name="connsiteY54" fmla="*/ 6134387 h 6857999"/>
              <a:gd name="connsiteX55" fmla="*/ 6037942 w 6861382"/>
              <a:gd name="connsiteY55" fmla="*/ 6051767 h 6857999"/>
              <a:gd name="connsiteX56" fmla="*/ 6093258 w 6861382"/>
              <a:gd name="connsiteY56" fmla="*/ 6051767 h 6857999"/>
              <a:gd name="connsiteX57" fmla="*/ 6100063 w 6861382"/>
              <a:gd name="connsiteY57" fmla="*/ 6051427 h 6857999"/>
              <a:gd name="connsiteX58" fmla="*/ 6168047 w 6861382"/>
              <a:gd name="connsiteY58" fmla="*/ 5970144 h 6857999"/>
              <a:gd name="connsiteX59" fmla="*/ 6100063 w 6861382"/>
              <a:gd name="connsiteY59" fmla="*/ 5902123 h 6857999"/>
              <a:gd name="connsiteX60" fmla="*/ 6100063 w 6861382"/>
              <a:gd name="connsiteY60" fmla="*/ 5902030 h 6857999"/>
              <a:gd name="connsiteX61" fmla="*/ 6093258 w 6861382"/>
              <a:gd name="connsiteY61" fmla="*/ 5901690 h 6857999"/>
              <a:gd name="connsiteX62" fmla="*/ 5950191 w 6861382"/>
              <a:gd name="connsiteY62" fmla="*/ 5901690 h 6857999"/>
              <a:gd name="connsiteX63" fmla="*/ 5950191 w 6861382"/>
              <a:gd name="connsiteY63" fmla="*/ 59638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861382" h="6857999">
                <a:moveTo>
                  <a:pt x="6428063" y="6337997"/>
                </a:moveTo>
                <a:lnTo>
                  <a:pt x="6427938" y="6352541"/>
                </a:lnTo>
                <a:lnTo>
                  <a:pt x="6430254" y="6352541"/>
                </a:lnTo>
                <a:lnTo>
                  <a:pt x="6430254" y="6341169"/>
                </a:lnTo>
                <a:lnTo>
                  <a:pt x="6435228" y="6352541"/>
                </a:lnTo>
                <a:lnTo>
                  <a:pt x="6437384" y="6352541"/>
                </a:lnTo>
                <a:lnTo>
                  <a:pt x="6442388" y="6341169"/>
                </a:lnTo>
                <a:lnTo>
                  <a:pt x="6442388" y="6352541"/>
                </a:lnTo>
                <a:lnTo>
                  <a:pt x="6444673" y="6352541"/>
                </a:lnTo>
                <a:lnTo>
                  <a:pt x="6444673" y="6337997"/>
                </a:lnTo>
                <a:lnTo>
                  <a:pt x="6441543" y="6337997"/>
                </a:lnTo>
                <a:lnTo>
                  <a:pt x="6436413" y="6349743"/>
                </a:lnTo>
                <a:lnTo>
                  <a:pt x="6431193" y="6337997"/>
                </a:lnTo>
                <a:close/>
                <a:moveTo>
                  <a:pt x="6415586" y="6337997"/>
                </a:moveTo>
                <a:lnTo>
                  <a:pt x="6415586" y="6340050"/>
                </a:lnTo>
                <a:lnTo>
                  <a:pt x="6419933" y="6340050"/>
                </a:lnTo>
                <a:lnTo>
                  <a:pt x="6419933" y="6352476"/>
                </a:lnTo>
                <a:lnTo>
                  <a:pt x="6422246" y="6352476"/>
                </a:lnTo>
                <a:lnTo>
                  <a:pt x="6422246" y="6340050"/>
                </a:lnTo>
                <a:lnTo>
                  <a:pt x="6426565" y="6340050"/>
                </a:lnTo>
                <a:lnTo>
                  <a:pt x="6426565" y="6337997"/>
                </a:lnTo>
                <a:close/>
                <a:moveTo>
                  <a:pt x="6342867" y="6134387"/>
                </a:moveTo>
                <a:lnTo>
                  <a:pt x="6408313" y="6199833"/>
                </a:lnTo>
                <a:lnTo>
                  <a:pt x="6408313" y="6134387"/>
                </a:lnTo>
                <a:close/>
                <a:moveTo>
                  <a:pt x="6219247" y="6134387"/>
                </a:moveTo>
                <a:lnTo>
                  <a:pt x="6401042" y="6316182"/>
                </a:lnTo>
                <a:lnTo>
                  <a:pt x="6401042" y="6255052"/>
                </a:lnTo>
                <a:lnTo>
                  <a:pt x="6280369" y="6134387"/>
                </a:lnTo>
                <a:close/>
                <a:moveTo>
                  <a:pt x="5991199" y="5942692"/>
                </a:moveTo>
                <a:lnTo>
                  <a:pt x="6093258" y="5942692"/>
                </a:lnTo>
                <a:cubicBezTo>
                  <a:pt x="6112047" y="5942692"/>
                  <a:pt x="6127278" y="5957932"/>
                  <a:pt x="6127278" y="5976730"/>
                </a:cubicBezTo>
                <a:cubicBezTo>
                  <a:pt x="6127278" y="5995528"/>
                  <a:pt x="6112047" y="6010769"/>
                  <a:pt x="6093258" y="6010769"/>
                </a:cubicBezTo>
                <a:lnTo>
                  <a:pt x="5997037" y="6010769"/>
                </a:lnTo>
                <a:lnTo>
                  <a:pt x="5991199" y="6004917"/>
                </a:lnTo>
                <a:close/>
                <a:moveTo>
                  <a:pt x="6182888" y="5901690"/>
                </a:moveTo>
                <a:lnTo>
                  <a:pt x="6182888" y="6119844"/>
                </a:lnTo>
                <a:cubicBezTo>
                  <a:pt x="6243118" y="6119844"/>
                  <a:pt x="6291949" y="6071029"/>
                  <a:pt x="6291967" y="6010798"/>
                </a:cubicBezTo>
                <a:cubicBezTo>
                  <a:pt x="6291982" y="6071029"/>
                  <a:pt x="6340812" y="6119844"/>
                  <a:pt x="6401042" y="6119844"/>
                </a:cubicBezTo>
                <a:lnTo>
                  <a:pt x="6401042" y="5901690"/>
                </a:lnTo>
                <a:cubicBezTo>
                  <a:pt x="6340812" y="5901690"/>
                  <a:pt x="6291982" y="5950505"/>
                  <a:pt x="6291967" y="6010735"/>
                </a:cubicBezTo>
                <a:cubicBezTo>
                  <a:pt x="6291949" y="5950505"/>
                  <a:pt x="6243118" y="5901690"/>
                  <a:pt x="6182888" y="5901690"/>
                </a:cubicBezTo>
                <a:close/>
                <a:moveTo>
                  <a:pt x="0" y="0"/>
                </a:moveTo>
                <a:lnTo>
                  <a:pt x="19050" y="0"/>
                </a:lnTo>
                <a:lnTo>
                  <a:pt x="6842332" y="0"/>
                </a:lnTo>
                <a:lnTo>
                  <a:pt x="6861382" y="0"/>
                </a:lnTo>
                <a:lnTo>
                  <a:pt x="6861382" y="6857999"/>
                </a:lnTo>
                <a:lnTo>
                  <a:pt x="6842332" y="6838906"/>
                </a:lnTo>
                <a:lnTo>
                  <a:pt x="6842332" y="6857999"/>
                </a:lnTo>
                <a:lnTo>
                  <a:pt x="6338029" y="6352541"/>
                </a:lnTo>
                <a:lnTo>
                  <a:pt x="6371955" y="6352541"/>
                </a:lnTo>
                <a:lnTo>
                  <a:pt x="6190160" y="6170746"/>
                </a:lnTo>
                <a:lnTo>
                  <a:pt x="6190160" y="6204334"/>
                </a:lnTo>
                <a:lnTo>
                  <a:pt x="6168345" y="6182469"/>
                </a:lnTo>
                <a:lnTo>
                  <a:pt x="6168345" y="6134387"/>
                </a:lnTo>
                <a:lnTo>
                  <a:pt x="6120373" y="6134387"/>
                </a:lnTo>
                <a:lnTo>
                  <a:pt x="6037942" y="6051767"/>
                </a:lnTo>
                <a:lnTo>
                  <a:pt x="6093258" y="6051767"/>
                </a:lnTo>
                <a:cubicBezTo>
                  <a:pt x="6095546" y="6051767"/>
                  <a:pt x="6097804" y="6051767"/>
                  <a:pt x="6100063" y="6051427"/>
                </a:cubicBezTo>
                <a:cubicBezTo>
                  <a:pt x="6141268" y="6047766"/>
                  <a:pt x="6171705" y="6011372"/>
                  <a:pt x="6168047" y="5970144"/>
                </a:cubicBezTo>
                <a:cubicBezTo>
                  <a:pt x="6164835" y="5933990"/>
                  <a:pt x="6136196" y="5905334"/>
                  <a:pt x="6100063" y="5902123"/>
                </a:cubicBezTo>
                <a:lnTo>
                  <a:pt x="6100063" y="5902030"/>
                </a:lnTo>
                <a:cubicBezTo>
                  <a:pt x="6097804" y="5901817"/>
                  <a:pt x="6095546" y="5901690"/>
                  <a:pt x="6093258" y="5901690"/>
                </a:cubicBezTo>
                <a:lnTo>
                  <a:pt x="5950191" y="5901690"/>
                </a:lnTo>
                <a:lnTo>
                  <a:pt x="5950191" y="5963815"/>
                </a:lnTo>
                <a:close/>
              </a:path>
            </a:pathLst>
          </a:cu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2F1865D-20F2-9E7C-8B65-675C63E96A36}"/>
              </a:ext>
            </a:extLst>
          </p:cNvPr>
          <p:cNvSpPr/>
          <p:nvPr/>
        </p:nvSpPr>
        <p:spPr>
          <a:xfrm flipH="1">
            <a:off x="10157011" y="4823012"/>
            <a:ext cx="2034988" cy="2037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520A0-A7EC-04A4-6D74-1D5C7B7CA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8D91-F309-7C60-E552-91E76C74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Contributions to Ghana’s GDP from Industry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D7C99E-A4D5-9F00-ACA1-C46755E9F0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676402"/>
            <a:ext cx="5039192" cy="39593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Services accounts for approx. 47% of GDP contributions.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This is followed by industry (30%) and agriculture(23%).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Cocoa dominates agriculture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Mining (particularly gold) dominates industry sector. Oil &amp; Gas is a significant contributor.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Aluminium industry has potential to match Oil &amp; Gas in terms of contribution to GDP.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A08C1D-ADDB-EE28-618F-0F90BCBE95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A0323-76E6-0A0F-2D1A-194E98745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392" y="1571455"/>
            <a:ext cx="6301700" cy="460759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6F11658-44A3-7FA7-0E95-10148F49CF57}"/>
              </a:ext>
            </a:extLst>
          </p:cNvPr>
          <p:cNvSpPr txBox="1">
            <a:spLocks/>
          </p:cNvSpPr>
          <p:nvPr/>
        </p:nvSpPr>
        <p:spPr>
          <a:xfrm>
            <a:off x="5571270" y="6186869"/>
            <a:ext cx="3298958" cy="4908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noProof="0" dirty="0"/>
              <a:t>Source: World Bank Group,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CAC6F67-7528-ADC9-8D5C-D8AEADE5D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150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5F6E-C5D4-47D8-E926-EEE364C1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Impact of Integrated Aluminium Industry on Ghana’s GDP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51604-C957-FC4A-976F-73E9F9E3A3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931893"/>
            <a:ext cx="11277608" cy="307777"/>
          </a:xfrm>
        </p:spPr>
        <p:txBody>
          <a:bodyPr/>
          <a:lstStyle/>
          <a:p>
            <a:r>
              <a:rPr lang="en-GB" noProof="0" dirty="0"/>
              <a:t>A fully Integrated Aluminium Industry (IAI) can boost Ghana’s GDP by up to 4.5%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224A2F-6EE7-BC26-E0DD-B5FF8E64B9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Significant positive spillovers in construction, utilities, and manufacturing sectors.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Potentially larger economic impact than Oil &amp; Gas industry.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At least 43,000 direct and indirect jobs created in “upstream” industry.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Additional 20,000 jobs downstream.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Potential $2B annual contribution to GDP expected.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B109D0-129B-DCD3-06B8-64EA45CDC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98" t="14582" r="900" b="9976"/>
          <a:stretch>
            <a:fillRect/>
          </a:stretch>
        </p:blipFill>
        <p:spPr>
          <a:xfrm>
            <a:off x="6225309" y="1619250"/>
            <a:ext cx="5509491" cy="445069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BC661B15-64DF-72BD-1283-1A59D3D6E9B9}"/>
              </a:ext>
            </a:extLst>
          </p:cNvPr>
          <p:cNvSpPr txBox="1">
            <a:spLocks/>
          </p:cNvSpPr>
          <p:nvPr/>
        </p:nvSpPr>
        <p:spPr>
          <a:xfrm>
            <a:off x="457200" y="5619784"/>
            <a:ext cx="5753100" cy="6126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noProof="0" dirty="0"/>
              <a:t>Source: Economic and Social Impact Analyses of the IAI Project, Dr Theo Acheampong,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4285D-BBC8-74B2-B986-D096D3FF5328}"/>
              </a:ext>
            </a:extLst>
          </p:cNvPr>
          <p:cNvSpPr/>
          <p:nvPr/>
        </p:nvSpPr>
        <p:spPr>
          <a:xfrm>
            <a:off x="8158422" y="4676034"/>
            <a:ext cx="3492000" cy="18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noProof="0" dirty="0">
                <a:solidFill>
                  <a:schemeClr val="tx2"/>
                </a:solidFill>
              </a:rPr>
              <a:t>Year 1    Year 2    Year 3     Year 4    Year 5     Year 6</a:t>
            </a:r>
          </a:p>
        </p:txBody>
      </p:sp>
    </p:spTree>
    <p:extLst>
      <p:ext uri="{BB962C8B-B14F-4D97-AF65-F5344CB8AC3E}">
        <p14:creationId xmlns:p14="http://schemas.microsoft.com/office/powerpoint/2010/main" val="216577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DEF1-2B13-4064-87DC-C60F00CA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noProof="0" dirty="0"/>
              <a:t>Africa’s Aluminium Industry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D7BD6C3E-2E8B-A0B0-75BB-84F7396279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Ghana is the African country closest to establishing an Integrated Aluminium Industry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F2261-4929-439D-88DD-4B171E1B3257}"/>
              </a:ext>
            </a:extLst>
          </p:cNvPr>
          <p:cNvSpPr/>
          <p:nvPr/>
        </p:nvSpPr>
        <p:spPr>
          <a:xfrm>
            <a:off x="193128" y="3635542"/>
            <a:ext cx="2968250" cy="892217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200" b="1" noProof="0" dirty="0">
                <a:solidFill>
                  <a:schemeClr val="tx1"/>
                </a:solidFill>
              </a:rPr>
              <a:t>Cote d’Ivoire</a:t>
            </a:r>
          </a:p>
          <a:p>
            <a:r>
              <a:rPr lang="en-GB" sz="1200" noProof="0" dirty="0">
                <a:solidFill>
                  <a:schemeClr val="tx1"/>
                </a:solidFill>
              </a:rPr>
              <a:t>Estimated reserves: 35M tonnes</a:t>
            </a:r>
          </a:p>
          <a:p>
            <a:r>
              <a:rPr lang="en-GB" sz="1200" noProof="0" dirty="0">
                <a:solidFill>
                  <a:schemeClr val="tx1"/>
                </a:solidFill>
              </a:rPr>
              <a:t>Production: 380,000 tonnes (2020)</a:t>
            </a:r>
          </a:p>
          <a:p>
            <a:r>
              <a:rPr lang="en-GB" sz="900" noProof="0" dirty="0">
                <a:solidFill>
                  <a:schemeClr val="tx1"/>
                </a:solidFill>
              </a:rPr>
              <a:t>Source: </a:t>
            </a:r>
            <a:r>
              <a:rPr lang="en-GB" sz="900" noProof="0" dirty="0">
                <a:solidFill>
                  <a:schemeClr val="tx1"/>
                </a:solidFill>
                <a:hlinkClick r:id="rId3"/>
              </a:rPr>
              <a:t>https://oxfordbusinessgroup.com/</a:t>
            </a:r>
            <a:r>
              <a:rPr lang="en-GB" sz="900" noProof="0" dirty="0">
                <a:solidFill>
                  <a:schemeClr val="tx1"/>
                </a:solidFill>
              </a:rPr>
              <a:t>, </a:t>
            </a:r>
            <a:r>
              <a:rPr lang="en-GB" sz="900" noProof="0" dirty="0">
                <a:solidFill>
                  <a:schemeClr val="tx1"/>
                </a:solidFill>
                <a:hlinkClick r:id="rId4"/>
              </a:rPr>
              <a:t>https://www.statista.com</a:t>
            </a:r>
            <a:r>
              <a:rPr lang="en-GB" sz="900" noProof="0" dirty="0">
                <a:solidFill>
                  <a:schemeClr val="tx1"/>
                </a:solidFill>
              </a:rPr>
              <a:t> </a:t>
            </a:r>
          </a:p>
          <a:p>
            <a:endParaRPr lang="en-GB" sz="120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5211C7-AD5D-4504-ABDF-73694C18380B}"/>
              </a:ext>
            </a:extLst>
          </p:cNvPr>
          <p:cNvGrpSpPr/>
          <p:nvPr/>
        </p:nvGrpSpPr>
        <p:grpSpPr>
          <a:xfrm>
            <a:off x="3887958" y="2572911"/>
            <a:ext cx="3542952" cy="3919964"/>
            <a:chOff x="2982913" y="1066800"/>
            <a:chExt cx="4814887" cy="5384801"/>
          </a:xfrm>
          <a:solidFill>
            <a:schemeClr val="bg1">
              <a:lumMod val="85000"/>
            </a:schemeClr>
          </a:soli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F06904E-DC0E-4A80-BD70-DF066E35E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4965700"/>
              <a:ext cx="544512" cy="498475"/>
            </a:xfrm>
            <a:custGeom>
              <a:avLst/>
              <a:gdLst/>
              <a:ahLst/>
              <a:cxnLst>
                <a:cxn ang="0">
                  <a:pos x="218" y="1"/>
                </a:cxn>
                <a:cxn ang="0">
                  <a:pos x="250" y="18"/>
                </a:cxn>
                <a:cxn ang="0">
                  <a:pos x="257" y="19"/>
                </a:cxn>
                <a:cxn ang="0">
                  <a:pos x="270" y="23"/>
                </a:cxn>
                <a:cxn ang="0">
                  <a:pos x="285" y="27"/>
                </a:cxn>
                <a:cxn ang="0">
                  <a:pos x="310" y="38"/>
                </a:cxn>
                <a:cxn ang="0">
                  <a:pos x="330" y="49"/>
                </a:cxn>
                <a:cxn ang="0">
                  <a:pos x="339" y="55"/>
                </a:cxn>
                <a:cxn ang="0">
                  <a:pos x="340" y="76"/>
                </a:cxn>
                <a:cxn ang="0">
                  <a:pos x="339" y="85"/>
                </a:cxn>
                <a:cxn ang="0">
                  <a:pos x="339" y="102"/>
                </a:cxn>
                <a:cxn ang="0">
                  <a:pos x="341" y="117"/>
                </a:cxn>
                <a:cxn ang="0">
                  <a:pos x="340" y="132"/>
                </a:cxn>
                <a:cxn ang="0">
                  <a:pos x="339" y="142"/>
                </a:cxn>
                <a:cxn ang="0">
                  <a:pos x="329" y="152"/>
                </a:cxn>
                <a:cxn ang="0">
                  <a:pos x="335" y="158"/>
                </a:cxn>
                <a:cxn ang="0">
                  <a:pos x="334" y="177"/>
                </a:cxn>
                <a:cxn ang="0">
                  <a:pos x="341" y="190"/>
                </a:cxn>
                <a:cxn ang="0">
                  <a:pos x="341" y="202"/>
                </a:cxn>
                <a:cxn ang="0">
                  <a:pos x="335" y="210"/>
                </a:cxn>
                <a:cxn ang="0">
                  <a:pos x="330" y="221"/>
                </a:cxn>
                <a:cxn ang="0">
                  <a:pos x="320" y="243"/>
                </a:cxn>
                <a:cxn ang="0">
                  <a:pos x="314" y="257"/>
                </a:cxn>
                <a:cxn ang="0">
                  <a:pos x="308" y="270"/>
                </a:cxn>
                <a:cxn ang="0">
                  <a:pos x="266" y="314"/>
                </a:cxn>
                <a:cxn ang="0">
                  <a:pos x="257" y="311"/>
                </a:cxn>
                <a:cxn ang="0">
                  <a:pos x="238" y="311"/>
                </a:cxn>
                <a:cxn ang="0">
                  <a:pos x="220" y="310"/>
                </a:cxn>
                <a:cxn ang="0">
                  <a:pos x="211" y="306"/>
                </a:cxn>
                <a:cxn ang="0">
                  <a:pos x="194" y="301"/>
                </a:cxn>
                <a:cxn ang="0">
                  <a:pos x="186" y="303"/>
                </a:cxn>
                <a:cxn ang="0">
                  <a:pos x="168" y="297"/>
                </a:cxn>
                <a:cxn ang="0">
                  <a:pos x="161" y="284"/>
                </a:cxn>
                <a:cxn ang="0">
                  <a:pos x="145" y="278"/>
                </a:cxn>
                <a:cxn ang="0">
                  <a:pos x="123" y="275"/>
                </a:cxn>
                <a:cxn ang="0">
                  <a:pos x="117" y="266"/>
                </a:cxn>
                <a:cxn ang="0">
                  <a:pos x="109" y="235"/>
                </a:cxn>
                <a:cxn ang="0">
                  <a:pos x="102" y="224"/>
                </a:cxn>
                <a:cxn ang="0">
                  <a:pos x="83" y="205"/>
                </a:cxn>
                <a:cxn ang="0">
                  <a:pos x="64" y="197"/>
                </a:cxn>
                <a:cxn ang="0">
                  <a:pos x="53" y="190"/>
                </a:cxn>
                <a:cxn ang="0">
                  <a:pos x="47" y="181"/>
                </a:cxn>
                <a:cxn ang="0">
                  <a:pos x="33" y="163"/>
                </a:cxn>
                <a:cxn ang="0">
                  <a:pos x="23" y="140"/>
                </a:cxn>
                <a:cxn ang="0">
                  <a:pos x="15" y="130"/>
                </a:cxn>
                <a:cxn ang="0">
                  <a:pos x="1" y="109"/>
                </a:cxn>
                <a:cxn ang="0">
                  <a:pos x="19" y="100"/>
                </a:cxn>
                <a:cxn ang="0">
                  <a:pos x="26" y="103"/>
                </a:cxn>
                <a:cxn ang="0">
                  <a:pos x="35" y="108"/>
                </a:cxn>
                <a:cxn ang="0">
                  <a:pos x="43" y="103"/>
                </a:cxn>
                <a:cxn ang="0">
                  <a:pos x="58" y="109"/>
                </a:cxn>
                <a:cxn ang="0">
                  <a:pos x="68" y="110"/>
                </a:cxn>
                <a:cxn ang="0">
                  <a:pos x="84" y="98"/>
                </a:cxn>
                <a:cxn ang="0">
                  <a:pos x="106" y="72"/>
                </a:cxn>
                <a:cxn ang="0">
                  <a:pos x="134" y="50"/>
                </a:cxn>
                <a:cxn ang="0">
                  <a:pos x="160" y="34"/>
                </a:cxn>
                <a:cxn ang="0">
                  <a:pos x="161" y="18"/>
                </a:cxn>
                <a:cxn ang="0">
                  <a:pos x="170" y="12"/>
                </a:cxn>
                <a:cxn ang="0">
                  <a:pos x="192" y="1"/>
                </a:cxn>
              </a:cxnLst>
              <a:rect l="0" t="0" r="r" b="b"/>
              <a:pathLst>
                <a:path w="343" h="314">
                  <a:moveTo>
                    <a:pt x="201" y="0"/>
                  </a:moveTo>
                  <a:lnTo>
                    <a:pt x="205" y="0"/>
                  </a:lnTo>
                  <a:lnTo>
                    <a:pt x="208" y="1"/>
                  </a:lnTo>
                  <a:lnTo>
                    <a:pt x="212" y="1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1"/>
                  </a:lnTo>
                  <a:lnTo>
                    <a:pt x="220" y="1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2" y="1"/>
                  </a:lnTo>
                  <a:lnTo>
                    <a:pt x="227" y="1"/>
                  </a:lnTo>
                  <a:lnTo>
                    <a:pt x="227" y="18"/>
                  </a:lnTo>
                  <a:lnTo>
                    <a:pt x="250" y="18"/>
                  </a:lnTo>
                  <a:lnTo>
                    <a:pt x="252" y="20"/>
                  </a:lnTo>
                  <a:lnTo>
                    <a:pt x="254" y="20"/>
                  </a:lnTo>
                  <a:lnTo>
                    <a:pt x="254" y="19"/>
                  </a:lnTo>
                  <a:lnTo>
                    <a:pt x="256" y="19"/>
                  </a:lnTo>
                  <a:lnTo>
                    <a:pt x="256" y="18"/>
                  </a:lnTo>
                  <a:lnTo>
                    <a:pt x="257" y="18"/>
                  </a:lnTo>
                  <a:lnTo>
                    <a:pt x="257" y="19"/>
                  </a:lnTo>
                  <a:lnTo>
                    <a:pt x="259" y="17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67" y="20"/>
                  </a:lnTo>
                  <a:lnTo>
                    <a:pt x="267" y="21"/>
                  </a:lnTo>
                  <a:lnTo>
                    <a:pt x="269" y="23"/>
                  </a:lnTo>
                  <a:lnTo>
                    <a:pt x="270" y="23"/>
                  </a:lnTo>
                  <a:lnTo>
                    <a:pt x="270" y="24"/>
                  </a:lnTo>
                  <a:lnTo>
                    <a:pt x="271" y="24"/>
                  </a:lnTo>
                  <a:lnTo>
                    <a:pt x="271" y="25"/>
                  </a:lnTo>
                  <a:lnTo>
                    <a:pt x="275" y="25"/>
                  </a:lnTo>
                  <a:lnTo>
                    <a:pt x="277" y="26"/>
                  </a:lnTo>
                  <a:lnTo>
                    <a:pt x="284" y="27"/>
                  </a:lnTo>
                  <a:lnTo>
                    <a:pt x="285" y="27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7"/>
                  </a:lnTo>
                  <a:lnTo>
                    <a:pt x="294" y="37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0" y="38"/>
                  </a:lnTo>
                  <a:lnTo>
                    <a:pt x="315" y="39"/>
                  </a:lnTo>
                  <a:lnTo>
                    <a:pt x="327" y="45"/>
                  </a:lnTo>
                  <a:lnTo>
                    <a:pt x="328" y="45"/>
                  </a:lnTo>
                  <a:lnTo>
                    <a:pt x="328" y="49"/>
                  </a:lnTo>
                  <a:lnTo>
                    <a:pt x="329" y="50"/>
                  </a:lnTo>
                  <a:lnTo>
                    <a:pt x="330" y="50"/>
                  </a:lnTo>
                  <a:lnTo>
                    <a:pt x="330" y="49"/>
                  </a:lnTo>
                  <a:lnTo>
                    <a:pt x="333" y="49"/>
                  </a:lnTo>
                  <a:lnTo>
                    <a:pt x="335" y="50"/>
                  </a:lnTo>
                  <a:lnTo>
                    <a:pt x="337" y="50"/>
                  </a:lnTo>
                  <a:lnTo>
                    <a:pt x="339" y="49"/>
                  </a:lnTo>
                  <a:lnTo>
                    <a:pt x="340" y="49"/>
                  </a:lnTo>
                  <a:lnTo>
                    <a:pt x="340" y="50"/>
                  </a:lnTo>
                  <a:lnTo>
                    <a:pt x="339" y="55"/>
                  </a:lnTo>
                  <a:lnTo>
                    <a:pt x="337" y="56"/>
                  </a:lnTo>
                  <a:lnTo>
                    <a:pt x="337" y="57"/>
                  </a:lnTo>
                  <a:lnTo>
                    <a:pt x="334" y="60"/>
                  </a:lnTo>
                  <a:lnTo>
                    <a:pt x="336" y="65"/>
                  </a:lnTo>
                  <a:lnTo>
                    <a:pt x="339" y="68"/>
                  </a:lnTo>
                  <a:lnTo>
                    <a:pt x="340" y="70"/>
                  </a:lnTo>
                  <a:lnTo>
                    <a:pt x="340" y="76"/>
                  </a:lnTo>
                  <a:lnTo>
                    <a:pt x="341" y="77"/>
                  </a:lnTo>
                  <a:lnTo>
                    <a:pt x="341" y="78"/>
                  </a:lnTo>
                  <a:lnTo>
                    <a:pt x="342" y="78"/>
                  </a:lnTo>
                  <a:lnTo>
                    <a:pt x="342" y="81"/>
                  </a:lnTo>
                  <a:lnTo>
                    <a:pt x="341" y="82"/>
                  </a:lnTo>
                  <a:lnTo>
                    <a:pt x="340" y="85"/>
                  </a:lnTo>
                  <a:lnTo>
                    <a:pt x="339" y="85"/>
                  </a:lnTo>
                  <a:lnTo>
                    <a:pt x="339" y="87"/>
                  </a:lnTo>
                  <a:lnTo>
                    <a:pt x="340" y="88"/>
                  </a:lnTo>
                  <a:lnTo>
                    <a:pt x="340" y="89"/>
                  </a:lnTo>
                  <a:lnTo>
                    <a:pt x="342" y="89"/>
                  </a:lnTo>
                  <a:lnTo>
                    <a:pt x="342" y="97"/>
                  </a:lnTo>
                  <a:lnTo>
                    <a:pt x="341" y="100"/>
                  </a:lnTo>
                  <a:lnTo>
                    <a:pt x="339" y="102"/>
                  </a:lnTo>
                  <a:lnTo>
                    <a:pt x="339" y="104"/>
                  </a:lnTo>
                  <a:lnTo>
                    <a:pt x="340" y="106"/>
                  </a:lnTo>
                  <a:lnTo>
                    <a:pt x="340" y="107"/>
                  </a:lnTo>
                  <a:lnTo>
                    <a:pt x="339" y="107"/>
                  </a:lnTo>
                  <a:lnTo>
                    <a:pt x="339" y="111"/>
                  </a:lnTo>
                  <a:lnTo>
                    <a:pt x="340" y="116"/>
                  </a:lnTo>
                  <a:lnTo>
                    <a:pt x="341" y="117"/>
                  </a:lnTo>
                  <a:lnTo>
                    <a:pt x="340" y="119"/>
                  </a:lnTo>
                  <a:lnTo>
                    <a:pt x="340" y="121"/>
                  </a:lnTo>
                  <a:lnTo>
                    <a:pt x="343" y="125"/>
                  </a:lnTo>
                  <a:lnTo>
                    <a:pt x="343" y="126"/>
                  </a:lnTo>
                  <a:lnTo>
                    <a:pt x="341" y="128"/>
                  </a:lnTo>
                  <a:lnTo>
                    <a:pt x="342" y="129"/>
                  </a:lnTo>
                  <a:lnTo>
                    <a:pt x="340" y="132"/>
                  </a:lnTo>
                  <a:lnTo>
                    <a:pt x="339" y="132"/>
                  </a:lnTo>
                  <a:lnTo>
                    <a:pt x="339" y="133"/>
                  </a:lnTo>
                  <a:lnTo>
                    <a:pt x="336" y="133"/>
                  </a:lnTo>
                  <a:lnTo>
                    <a:pt x="336" y="136"/>
                  </a:lnTo>
                  <a:lnTo>
                    <a:pt x="337" y="140"/>
                  </a:lnTo>
                  <a:lnTo>
                    <a:pt x="339" y="141"/>
                  </a:lnTo>
                  <a:lnTo>
                    <a:pt x="339" y="142"/>
                  </a:lnTo>
                  <a:lnTo>
                    <a:pt x="337" y="144"/>
                  </a:lnTo>
                  <a:lnTo>
                    <a:pt x="337" y="145"/>
                  </a:lnTo>
                  <a:lnTo>
                    <a:pt x="333" y="145"/>
                  </a:lnTo>
                  <a:lnTo>
                    <a:pt x="328" y="147"/>
                  </a:lnTo>
                  <a:lnTo>
                    <a:pt x="328" y="151"/>
                  </a:lnTo>
                  <a:lnTo>
                    <a:pt x="329" y="151"/>
                  </a:lnTo>
                  <a:lnTo>
                    <a:pt x="329" y="152"/>
                  </a:lnTo>
                  <a:lnTo>
                    <a:pt x="328" y="152"/>
                  </a:lnTo>
                  <a:lnTo>
                    <a:pt x="328" y="155"/>
                  </a:lnTo>
                  <a:lnTo>
                    <a:pt x="329" y="157"/>
                  </a:lnTo>
                  <a:lnTo>
                    <a:pt x="333" y="155"/>
                  </a:lnTo>
                  <a:lnTo>
                    <a:pt x="334" y="157"/>
                  </a:lnTo>
                  <a:lnTo>
                    <a:pt x="334" y="158"/>
                  </a:lnTo>
                  <a:lnTo>
                    <a:pt x="335" y="158"/>
                  </a:lnTo>
                  <a:lnTo>
                    <a:pt x="335" y="160"/>
                  </a:lnTo>
                  <a:lnTo>
                    <a:pt x="334" y="166"/>
                  </a:lnTo>
                  <a:lnTo>
                    <a:pt x="334" y="168"/>
                  </a:lnTo>
                  <a:lnTo>
                    <a:pt x="333" y="170"/>
                  </a:lnTo>
                  <a:lnTo>
                    <a:pt x="331" y="172"/>
                  </a:lnTo>
                  <a:lnTo>
                    <a:pt x="331" y="177"/>
                  </a:lnTo>
                  <a:lnTo>
                    <a:pt x="334" y="177"/>
                  </a:lnTo>
                  <a:lnTo>
                    <a:pt x="334" y="186"/>
                  </a:lnTo>
                  <a:lnTo>
                    <a:pt x="335" y="187"/>
                  </a:lnTo>
                  <a:lnTo>
                    <a:pt x="336" y="187"/>
                  </a:lnTo>
                  <a:lnTo>
                    <a:pt x="339" y="185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1" y="190"/>
                  </a:lnTo>
                  <a:lnTo>
                    <a:pt x="342" y="190"/>
                  </a:lnTo>
                  <a:lnTo>
                    <a:pt x="342" y="191"/>
                  </a:lnTo>
                  <a:lnTo>
                    <a:pt x="343" y="191"/>
                  </a:lnTo>
                  <a:lnTo>
                    <a:pt x="343" y="192"/>
                  </a:lnTo>
                  <a:lnTo>
                    <a:pt x="342" y="193"/>
                  </a:lnTo>
                  <a:lnTo>
                    <a:pt x="342" y="198"/>
                  </a:lnTo>
                  <a:lnTo>
                    <a:pt x="341" y="202"/>
                  </a:lnTo>
                  <a:lnTo>
                    <a:pt x="342" y="203"/>
                  </a:lnTo>
                  <a:lnTo>
                    <a:pt x="339" y="203"/>
                  </a:lnTo>
                  <a:lnTo>
                    <a:pt x="339" y="205"/>
                  </a:lnTo>
                  <a:lnTo>
                    <a:pt x="337" y="205"/>
                  </a:lnTo>
                  <a:lnTo>
                    <a:pt x="336" y="206"/>
                  </a:lnTo>
                  <a:lnTo>
                    <a:pt x="336" y="209"/>
                  </a:lnTo>
                  <a:lnTo>
                    <a:pt x="335" y="210"/>
                  </a:lnTo>
                  <a:lnTo>
                    <a:pt x="335" y="211"/>
                  </a:lnTo>
                  <a:lnTo>
                    <a:pt x="336" y="211"/>
                  </a:lnTo>
                  <a:lnTo>
                    <a:pt x="336" y="212"/>
                  </a:lnTo>
                  <a:lnTo>
                    <a:pt x="335" y="214"/>
                  </a:lnTo>
                  <a:lnTo>
                    <a:pt x="335" y="215"/>
                  </a:lnTo>
                  <a:lnTo>
                    <a:pt x="333" y="217"/>
                  </a:lnTo>
                  <a:lnTo>
                    <a:pt x="330" y="221"/>
                  </a:lnTo>
                  <a:lnTo>
                    <a:pt x="329" y="223"/>
                  </a:lnTo>
                  <a:lnTo>
                    <a:pt x="327" y="227"/>
                  </a:lnTo>
                  <a:lnTo>
                    <a:pt x="326" y="228"/>
                  </a:lnTo>
                  <a:lnTo>
                    <a:pt x="320" y="228"/>
                  </a:lnTo>
                  <a:lnTo>
                    <a:pt x="318" y="229"/>
                  </a:lnTo>
                  <a:lnTo>
                    <a:pt x="318" y="238"/>
                  </a:lnTo>
                  <a:lnTo>
                    <a:pt x="320" y="243"/>
                  </a:lnTo>
                  <a:lnTo>
                    <a:pt x="320" y="246"/>
                  </a:lnTo>
                  <a:lnTo>
                    <a:pt x="318" y="247"/>
                  </a:lnTo>
                  <a:lnTo>
                    <a:pt x="316" y="250"/>
                  </a:lnTo>
                  <a:lnTo>
                    <a:pt x="312" y="254"/>
                  </a:lnTo>
                  <a:lnTo>
                    <a:pt x="312" y="255"/>
                  </a:lnTo>
                  <a:lnTo>
                    <a:pt x="314" y="255"/>
                  </a:lnTo>
                  <a:lnTo>
                    <a:pt x="314" y="257"/>
                  </a:lnTo>
                  <a:lnTo>
                    <a:pt x="317" y="262"/>
                  </a:lnTo>
                  <a:lnTo>
                    <a:pt x="317" y="263"/>
                  </a:lnTo>
                  <a:lnTo>
                    <a:pt x="316" y="262"/>
                  </a:lnTo>
                  <a:lnTo>
                    <a:pt x="314" y="263"/>
                  </a:lnTo>
                  <a:lnTo>
                    <a:pt x="311" y="266"/>
                  </a:lnTo>
                  <a:lnTo>
                    <a:pt x="310" y="268"/>
                  </a:lnTo>
                  <a:lnTo>
                    <a:pt x="308" y="270"/>
                  </a:lnTo>
                  <a:lnTo>
                    <a:pt x="305" y="274"/>
                  </a:lnTo>
                  <a:lnTo>
                    <a:pt x="291" y="288"/>
                  </a:lnTo>
                  <a:lnTo>
                    <a:pt x="289" y="292"/>
                  </a:lnTo>
                  <a:lnTo>
                    <a:pt x="277" y="304"/>
                  </a:lnTo>
                  <a:lnTo>
                    <a:pt x="275" y="307"/>
                  </a:lnTo>
                  <a:lnTo>
                    <a:pt x="270" y="312"/>
                  </a:lnTo>
                  <a:lnTo>
                    <a:pt x="266" y="314"/>
                  </a:lnTo>
                  <a:lnTo>
                    <a:pt x="265" y="312"/>
                  </a:lnTo>
                  <a:lnTo>
                    <a:pt x="262" y="312"/>
                  </a:lnTo>
                  <a:lnTo>
                    <a:pt x="260" y="311"/>
                  </a:lnTo>
                  <a:lnTo>
                    <a:pt x="260" y="310"/>
                  </a:lnTo>
                  <a:lnTo>
                    <a:pt x="259" y="310"/>
                  </a:lnTo>
                  <a:lnTo>
                    <a:pt x="258" y="311"/>
                  </a:lnTo>
                  <a:lnTo>
                    <a:pt x="257" y="311"/>
                  </a:lnTo>
                  <a:lnTo>
                    <a:pt x="256" y="310"/>
                  </a:lnTo>
                  <a:lnTo>
                    <a:pt x="251" y="310"/>
                  </a:lnTo>
                  <a:lnTo>
                    <a:pt x="247" y="308"/>
                  </a:lnTo>
                  <a:lnTo>
                    <a:pt x="245" y="308"/>
                  </a:lnTo>
                  <a:lnTo>
                    <a:pt x="240" y="310"/>
                  </a:lnTo>
                  <a:lnTo>
                    <a:pt x="239" y="310"/>
                  </a:lnTo>
                  <a:lnTo>
                    <a:pt x="238" y="311"/>
                  </a:lnTo>
                  <a:lnTo>
                    <a:pt x="237" y="311"/>
                  </a:lnTo>
                  <a:lnTo>
                    <a:pt x="237" y="310"/>
                  </a:lnTo>
                  <a:lnTo>
                    <a:pt x="231" y="310"/>
                  </a:lnTo>
                  <a:lnTo>
                    <a:pt x="228" y="311"/>
                  </a:lnTo>
                  <a:lnTo>
                    <a:pt x="222" y="311"/>
                  </a:lnTo>
                  <a:lnTo>
                    <a:pt x="221" y="310"/>
                  </a:lnTo>
                  <a:lnTo>
                    <a:pt x="220" y="310"/>
                  </a:lnTo>
                  <a:lnTo>
                    <a:pt x="219" y="308"/>
                  </a:lnTo>
                  <a:lnTo>
                    <a:pt x="216" y="310"/>
                  </a:lnTo>
                  <a:lnTo>
                    <a:pt x="215" y="308"/>
                  </a:lnTo>
                  <a:lnTo>
                    <a:pt x="214" y="308"/>
                  </a:lnTo>
                  <a:lnTo>
                    <a:pt x="213" y="307"/>
                  </a:lnTo>
                  <a:lnTo>
                    <a:pt x="211" y="307"/>
                  </a:lnTo>
                  <a:lnTo>
                    <a:pt x="211" y="306"/>
                  </a:lnTo>
                  <a:lnTo>
                    <a:pt x="209" y="306"/>
                  </a:lnTo>
                  <a:lnTo>
                    <a:pt x="209" y="305"/>
                  </a:lnTo>
                  <a:lnTo>
                    <a:pt x="207" y="305"/>
                  </a:lnTo>
                  <a:lnTo>
                    <a:pt x="207" y="304"/>
                  </a:lnTo>
                  <a:lnTo>
                    <a:pt x="202" y="304"/>
                  </a:lnTo>
                  <a:lnTo>
                    <a:pt x="200" y="301"/>
                  </a:lnTo>
                  <a:lnTo>
                    <a:pt x="194" y="301"/>
                  </a:lnTo>
                  <a:lnTo>
                    <a:pt x="193" y="303"/>
                  </a:lnTo>
                  <a:lnTo>
                    <a:pt x="190" y="301"/>
                  </a:lnTo>
                  <a:lnTo>
                    <a:pt x="190" y="303"/>
                  </a:lnTo>
                  <a:lnTo>
                    <a:pt x="189" y="303"/>
                  </a:lnTo>
                  <a:lnTo>
                    <a:pt x="189" y="304"/>
                  </a:lnTo>
                  <a:lnTo>
                    <a:pt x="188" y="304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3" y="304"/>
                  </a:lnTo>
                  <a:lnTo>
                    <a:pt x="181" y="304"/>
                  </a:lnTo>
                  <a:lnTo>
                    <a:pt x="177" y="301"/>
                  </a:lnTo>
                  <a:lnTo>
                    <a:pt x="177" y="299"/>
                  </a:lnTo>
                  <a:lnTo>
                    <a:pt x="170" y="299"/>
                  </a:lnTo>
                  <a:lnTo>
                    <a:pt x="168" y="297"/>
                  </a:lnTo>
                  <a:lnTo>
                    <a:pt x="167" y="294"/>
                  </a:lnTo>
                  <a:lnTo>
                    <a:pt x="167" y="289"/>
                  </a:lnTo>
                  <a:lnTo>
                    <a:pt x="168" y="288"/>
                  </a:lnTo>
                  <a:lnTo>
                    <a:pt x="168" y="286"/>
                  </a:lnTo>
                  <a:lnTo>
                    <a:pt x="166" y="285"/>
                  </a:lnTo>
                  <a:lnTo>
                    <a:pt x="163" y="285"/>
                  </a:lnTo>
                  <a:lnTo>
                    <a:pt x="161" y="284"/>
                  </a:lnTo>
                  <a:lnTo>
                    <a:pt x="160" y="284"/>
                  </a:lnTo>
                  <a:lnTo>
                    <a:pt x="152" y="281"/>
                  </a:lnTo>
                  <a:lnTo>
                    <a:pt x="151" y="280"/>
                  </a:lnTo>
                  <a:lnTo>
                    <a:pt x="149" y="279"/>
                  </a:lnTo>
                  <a:lnTo>
                    <a:pt x="148" y="279"/>
                  </a:lnTo>
                  <a:lnTo>
                    <a:pt x="147" y="278"/>
                  </a:lnTo>
                  <a:lnTo>
                    <a:pt x="145" y="278"/>
                  </a:lnTo>
                  <a:lnTo>
                    <a:pt x="145" y="279"/>
                  </a:lnTo>
                  <a:lnTo>
                    <a:pt x="141" y="279"/>
                  </a:lnTo>
                  <a:lnTo>
                    <a:pt x="137" y="278"/>
                  </a:lnTo>
                  <a:lnTo>
                    <a:pt x="136" y="276"/>
                  </a:lnTo>
                  <a:lnTo>
                    <a:pt x="129" y="276"/>
                  </a:lnTo>
                  <a:lnTo>
                    <a:pt x="125" y="275"/>
                  </a:lnTo>
                  <a:lnTo>
                    <a:pt x="123" y="275"/>
                  </a:lnTo>
                  <a:lnTo>
                    <a:pt x="122" y="274"/>
                  </a:lnTo>
                  <a:lnTo>
                    <a:pt x="120" y="274"/>
                  </a:lnTo>
                  <a:lnTo>
                    <a:pt x="120" y="272"/>
                  </a:lnTo>
                  <a:lnTo>
                    <a:pt x="119" y="272"/>
                  </a:lnTo>
                  <a:lnTo>
                    <a:pt x="119" y="268"/>
                  </a:lnTo>
                  <a:lnTo>
                    <a:pt x="118" y="266"/>
                  </a:lnTo>
                  <a:lnTo>
                    <a:pt x="117" y="266"/>
                  </a:lnTo>
                  <a:lnTo>
                    <a:pt x="117" y="262"/>
                  </a:lnTo>
                  <a:lnTo>
                    <a:pt x="115" y="261"/>
                  </a:lnTo>
                  <a:lnTo>
                    <a:pt x="113" y="259"/>
                  </a:lnTo>
                  <a:lnTo>
                    <a:pt x="107" y="253"/>
                  </a:lnTo>
                  <a:lnTo>
                    <a:pt x="107" y="241"/>
                  </a:lnTo>
                  <a:lnTo>
                    <a:pt x="109" y="241"/>
                  </a:lnTo>
                  <a:lnTo>
                    <a:pt x="109" y="235"/>
                  </a:lnTo>
                  <a:lnTo>
                    <a:pt x="107" y="231"/>
                  </a:lnTo>
                  <a:lnTo>
                    <a:pt x="109" y="229"/>
                  </a:lnTo>
                  <a:lnTo>
                    <a:pt x="109" y="225"/>
                  </a:lnTo>
                  <a:lnTo>
                    <a:pt x="107" y="224"/>
                  </a:lnTo>
                  <a:lnTo>
                    <a:pt x="105" y="224"/>
                  </a:lnTo>
                  <a:lnTo>
                    <a:pt x="104" y="223"/>
                  </a:lnTo>
                  <a:lnTo>
                    <a:pt x="102" y="224"/>
                  </a:lnTo>
                  <a:lnTo>
                    <a:pt x="98" y="223"/>
                  </a:lnTo>
                  <a:lnTo>
                    <a:pt x="91" y="223"/>
                  </a:lnTo>
                  <a:lnTo>
                    <a:pt x="90" y="224"/>
                  </a:lnTo>
                  <a:lnTo>
                    <a:pt x="90" y="212"/>
                  </a:lnTo>
                  <a:lnTo>
                    <a:pt x="87" y="206"/>
                  </a:lnTo>
                  <a:lnTo>
                    <a:pt x="86" y="205"/>
                  </a:lnTo>
                  <a:lnTo>
                    <a:pt x="83" y="205"/>
                  </a:lnTo>
                  <a:lnTo>
                    <a:pt x="79" y="202"/>
                  </a:lnTo>
                  <a:lnTo>
                    <a:pt x="74" y="202"/>
                  </a:lnTo>
                  <a:lnTo>
                    <a:pt x="70" y="199"/>
                  </a:lnTo>
                  <a:lnTo>
                    <a:pt x="68" y="198"/>
                  </a:lnTo>
                  <a:lnTo>
                    <a:pt x="65" y="198"/>
                  </a:lnTo>
                  <a:lnTo>
                    <a:pt x="65" y="197"/>
                  </a:lnTo>
                  <a:lnTo>
                    <a:pt x="64" y="197"/>
                  </a:lnTo>
                  <a:lnTo>
                    <a:pt x="64" y="196"/>
                  </a:lnTo>
                  <a:lnTo>
                    <a:pt x="62" y="196"/>
                  </a:lnTo>
                  <a:lnTo>
                    <a:pt x="61" y="195"/>
                  </a:lnTo>
                  <a:lnTo>
                    <a:pt x="59" y="195"/>
                  </a:lnTo>
                  <a:lnTo>
                    <a:pt x="59" y="192"/>
                  </a:lnTo>
                  <a:lnTo>
                    <a:pt x="56" y="190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2" y="189"/>
                  </a:lnTo>
                  <a:lnTo>
                    <a:pt x="51" y="186"/>
                  </a:lnTo>
                  <a:lnTo>
                    <a:pt x="49" y="186"/>
                  </a:lnTo>
                  <a:lnTo>
                    <a:pt x="48" y="185"/>
                  </a:lnTo>
                  <a:lnTo>
                    <a:pt x="48" y="183"/>
                  </a:lnTo>
                  <a:lnTo>
                    <a:pt x="47" y="181"/>
                  </a:lnTo>
                  <a:lnTo>
                    <a:pt x="45" y="181"/>
                  </a:lnTo>
                  <a:lnTo>
                    <a:pt x="42" y="180"/>
                  </a:lnTo>
                  <a:lnTo>
                    <a:pt x="41" y="180"/>
                  </a:lnTo>
                  <a:lnTo>
                    <a:pt x="40" y="178"/>
                  </a:lnTo>
                  <a:lnTo>
                    <a:pt x="35" y="166"/>
                  </a:lnTo>
                  <a:lnTo>
                    <a:pt x="34" y="164"/>
                  </a:lnTo>
                  <a:lnTo>
                    <a:pt x="33" y="163"/>
                  </a:lnTo>
                  <a:lnTo>
                    <a:pt x="32" y="160"/>
                  </a:lnTo>
                  <a:lnTo>
                    <a:pt x="32" y="155"/>
                  </a:lnTo>
                  <a:lnTo>
                    <a:pt x="33" y="155"/>
                  </a:lnTo>
                  <a:lnTo>
                    <a:pt x="32" y="152"/>
                  </a:lnTo>
                  <a:lnTo>
                    <a:pt x="26" y="146"/>
                  </a:lnTo>
                  <a:lnTo>
                    <a:pt x="24" y="142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2" y="136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7" y="132"/>
                  </a:lnTo>
                  <a:lnTo>
                    <a:pt x="16" y="132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8" y="117"/>
                  </a:lnTo>
                  <a:lnTo>
                    <a:pt x="7" y="115"/>
                  </a:lnTo>
                  <a:lnTo>
                    <a:pt x="1" y="109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4" y="102"/>
                  </a:lnTo>
                  <a:lnTo>
                    <a:pt x="14" y="102"/>
                  </a:lnTo>
                  <a:lnTo>
                    <a:pt x="19" y="100"/>
                  </a:lnTo>
                  <a:lnTo>
                    <a:pt x="20" y="100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3" y="102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6" y="103"/>
                  </a:lnTo>
                  <a:lnTo>
                    <a:pt x="28" y="106"/>
                  </a:lnTo>
                  <a:lnTo>
                    <a:pt x="27" y="106"/>
                  </a:lnTo>
                  <a:lnTo>
                    <a:pt x="27" y="107"/>
                  </a:lnTo>
                  <a:lnTo>
                    <a:pt x="28" y="108"/>
                  </a:lnTo>
                  <a:lnTo>
                    <a:pt x="30" y="109"/>
                  </a:lnTo>
                  <a:lnTo>
                    <a:pt x="33" y="109"/>
                  </a:lnTo>
                  <a:lnTo>
                    <a:pt x="35" y="108"/>
                  </a:lnTo>
                  <a:lnTo>
                    <a:pt x="36" y="107"/>
                  </a:lnTo>
                  <a:lnTo>
                    <a:pt x="38" y="107"/>
                  </a:lnTo>
                  <a:lnTo>
                    <a:pt x="38" y="106"/>
                  </a:lnTo>
                  <a:lnTo>
                    <a:pt x="41" y="106"/>
                  </a:lnTo>
                  <a:lnTo>
                    <a:pt x="41" y="104"/>
                  </a:lnTo>
                  <a:lnTo>
                    <a:pt x="42" y="103"/>
                  </a:lnTo>
                  <a:lnTo>
                    <a:pt x="43" y="103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6"/>
                  </a:lnTo>
                  <a:lnTo>
                    <a:pt x="52" y="106"/>
                  </a:lnTo>
                  <a:lnTo>
                    <a:pt x="55" y="108"/>
                  </a:lnTo>
                  <a:lnTo>
                    <a:pt x="56" y="108"/>
                  </a:lnTo>
                  <a:lnTo>
                    <a:pt x="58" y="109"/>
                  </a:lnTo>
                  <a:lnTo>
                    <a:pt x="59" y="109"/>
                  </a:lnTo>
                  <a:lnTo>
                    <a:pt x="60" y="110"/>
                  </a:lnTo>
                  <a:lnTo>
                    <a:pt x="61" y="110"/>
                  </a:lnTo>
                  <a:lnTo>
                    <a:pt x="61" y="111"/>
                  </a:lnTo>
                  <a:lnTo>
                    <a:pt x="65" y="111"/>
                  </a:lnTo>
                  <a:lnTo>
                    <a:pt x="66" y="110"/>
                  </a:lnTo>
                  <a:lnTo>
                    <a:pt x="68" y="110"/>
                  </a:lnTo>
                  <a:lnTo>
                    <a:pt x="73" y="108"/>
                  </a:lnTo>
                  <a:lnTo>
                    <a:pt x="74" y="108"/>
                  </a:lnTo>
                  <a:lnTo>
                    <a:pt x="75" y="107"/>
                  </a:lnTo>
                  <a:lnTo>
                    <a:pt x="80" y="107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5" y="98"/>
                  </a:lnTo>
                  <a:lnTo>
                    <a:pt x="97" y="87"/>
                  </a:lnTo>
                  <a:lnTo>
                    <a:pt x="100" y="82"/>
                  </a:lnTo>
                  <a:lnTo>
                    <a:pt x="103" y="79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12" y="63"/>
                  </a:lnTo>
                  <a:lnTo>
                    <a:pt x="113" y="60"/>
                  </a:lnTo>
                  <a:lnTo>
                    <a:pt x="116" y="59"/>
                  </a:lnTo>
                  <a:lnTo>
                    <a:pt x="123" y="57"/>
                  </a:lnTo>
                  <a:lnTo>
                    <a:pt x="126" y="55"/>
                  </a:lnTo>
                  <a:lnTo>
                    <a:pt x="131" y="51"/>
                  </a:lnTo>
                  <a:lnTo>
                    <a:pt x="134" y="50"/>
                  </a:lnTo>
                  <a:lnTo>
                    <a:pt x="150" y="43"/>
                  </a:lnTo>
                  <a:lnTo>
                    <a:pt x="155" y="43"/>
                  </a:lnTo>
                  <a:lnTo>
                    <a:pt x="155" y="41"/>
                  </a:lnTo>
                  <a:lnTo>
                    <a:pt x="157" y="39"/>
                  </a:lnTo>
                  <a:lnTo>
                    <a:pt x="158" y="39"/>
                  </a:lnTo>
                  <a:lnTo>
                    <a:pt x="158" y="37"/>
                  </a:lnTo>
                  <a:lnTo>
                    <a:pt x="160" y="34"/>
                  </a:lnTo>
                  <a:lnTo>
                    <a:pt x="158" y="32"/>
                  </a:lnTo>
                  <a:lnTo>
                    <a:pt x="158" y="31"/>
                  </a:lnTo>
                  <a:lnTo>
                    <a:pt x="160" y="27"/>
                  </a:lnTo>
                  <a:lnTo>
                    <a:pt x="158" y="26"/>
                  </a:lnTo>
                  <a:lnTo>
                    <a:pt x="160" y="25"/>
                  </a:lnTo>
                  <a:lnTo>
                    <a:pt x="160" y="19"/>
                  </a:lnTo>
                  <a:lnTo>
                    <a:pt x="161" y="18"/>
                  </a:lnTo>
                  <a:lnTo>
                    <a:pt x="161" y="17"/>
                  </a:lnTo>
                  <a:lnTo>
                    <a:pt x="163" y="15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9" y="13"/>
                  </a:lnTo>
                  <a:lnTo>
                    <a:pt x="169" y="12"/>
                  </a:lnTo>
                  <a:lnTo>
                    <a:pt x="170" y="12"/>
                  </a:lnTo>
                  <a:lnTo>
                    <a:pt x="171" y="11"/>
                  </a:lnTo>
                  <a:lnTo>
                    <a:pt x="173" y="11"/>
                  </a:lnTo>
                  <a:lnTo>
                    <a:pt x="174" y="8"/>
                  </a:lnTo>
                  <a:lnTo>
                    <a:pt x="183" y="5"/>
                  </a:lnTo>
                  <a:lnTo>
                    <a:pt x="184" y="4"/>
                  </a:lnTo>
                  <a:lnTo>
                    <a:pt x="189" y="4"/>
                  </a:lnTo>
                  <a:lnTo>
                    <a:pt x="192" y="1"/>
                  </a:lnTo>
                  <a:lnTo>
                    <a:pt x="193" y="1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8" y="1"/>
                  </a:lnTo>
                  <a:lnTo>
                    <a:pt x="200" y="1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76CFC8C-C201-4B6E-85F0-A885F1353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988" y="4438650"/>
              <a:ext cx="817562" cy="703263"/>
            </a:xfrm>
            <a:custGeom>
              <a:avLst/>
              <a:gdLst/>
              <a:ahLst/>
              <a:cxnLst>
                <a:cxn ang="0">
                  <a:pos x="407" y="19"/>
                </a:cxn>
                <a:cxn ang="0">
                  <a:pos x="431" y="31"/>
                </a:cxn>
                <a:cxn ang="0">
                  <a:pos x="450" y="41"/>
                </a:cxn>
                <a:cxn ang="0">
                  <a:pos x="482" y="57"/>
                </a:cxn>
                <a:cxn ang="0">
                  <a:pos x="493" y="63"/>
                </a:cxn>
                <a:cxn ang="0">
                  <a:pos x="501" y="76"/>
                </a:cxn>
                <a:cxn ang="0">
                  <a:pos x="511" y="99"/>
                </a:cxn>
                <a:cxn ang="0">
                  <a:pos x="505" y="115"/>
                </a:cxn>
                <a:cxn ang="0">
                  <a:pos x="498" y="126"/>
                </a:cxn>
                <a:cxn ang="0">
                  <a:pos x="493" y="149"/>
                </a:cxn>
                <a:cxn ang="0">
                  <a:pos x="508" y="186"/>
                </a:cxn>
                <a:cxn ang="0">
                  <a:pos x="492" y="196"/>
                </a:cxn>
                <a:cxn ang="0">
                  <a:pos x="485" y="211"/>
                </a:cxn>
                <a:cxn ang="0">
                  <a:pos x="476" y="238"/>
                </a:cxn>
                <a:cxn ang="0">
                  <a:pos x="477" y="250"/>
                </a:cxn>
                <a:cxn ang="0">
                  <a:pos x="491" y="255"/>
                </a:cxn>
                <a:cxn ang="0">
                  <a:pos x="426" y="282"/>
                </a:cxn>
                <a:cxn ang="0">
                  <a:pos x="370" y="301"/>
                </a:cxn>
                <a:cxn ang="0">
                  <a:pos x="370" y="325"/>
                </a:cxn>
                <a:cxn ang="0">
                  <a:pos x="357" y="332"/>
                </a:cxn>
                <a:cxn ang="0">
                  <a:pos x="326" y="337"/>
                </a:cxn>
                <a:cxn ang="0">
                  <a:pos x="303" y="357"/>
                </a:cxn>
                <a:cxn ang="0">
                  <a:pos x="274" y="383"/>
                </a:cxn>
                <a:cxn ang="0">
                  <a:pos x="227" y="430"/>
                </a:cxn>
                <a:cxn ang="0">
                  <a:pos x="202" y="441"/>
                </a:cxn>
                <a:cxn ang="0">
                  <a:pos x="181" y="439"/>
                </a:cxn>
                <a:cxn ang="0">
                  <a:pos x="165" y="433"/>
                </a:cxn>
                <a:cxn ang="0">
                  <a:pos x="139" y="428"/>
                </a:cxn>
                <a:cxn ang="0">
                  <a:pos x="128" y="420"/>
                </a:cxn>
                <a:cxn ang="0">
                  <a:pos x="103" y="417"/>
                </a:cxn>
                <a:cxn ang="0">
                  <a:pos x="69" y="423"/>
                </a:cxn>
                <a:cxn ang="0">
                  <a:pos x="47" y="413"/>
                </a:cxn>
                <a:cxn ang="0">
                  <a:pos x="25" y="394"/>
                </a:cxn>
                <a:cxn ang="0">
                  <a:pos x="7" y="375"/>
                </a:cxn>
                <a:cxn ang="0">
                  <a:pos x="2" y="358"/>
                </a:cxn>
                <a:cxn ang="0">
                  <a:pos x="89" y="187"/>
                </a:cxn>
                <a:cxn ang="0">
                  <a:pos x="89" y="145"/>
                </a:cxn>
                <a:cxn ang="0">
                  <a:pos x="94" y="121"/>
                </a:cxn>
                <a:cxn ang="0">
                  <a:pos x="105" y="140"/>
                </a:cxn>
                <a:cxn ang="0">
                  <a:pos x="119" y="140"/>
                </a:cxn>
                <a:cxn ang="0">
                  <a:pos x="145" y="140"/>
                </a:cxn>
                <a:cxn ang="0">
                  <a:pos x="156" y="159"/>
                </a:cxn>
                <a:cxn ang="0">
                  <a:pos x="191" y="166"/>
                </a:cxn>
                <a:cxn ang="0">
                  <a:pos x="215" y="167"/>
                </a:cxn>
                <a:cxn ang="0">
                  <a:pos x="230" y="153"/>
                </a:cxn>
                <a:cxn ang="0">
                  <a:pos x="262" y="185"/>
                </a:cxn>
                <a:cxn ang="0">
                  <a:pos x="285" y="197"/>
                </a:cxn>
                <a:cxn ang="0">
                  <a:pos x="299" y="212"/>
                </a:cxn>
                <a:cxn ang="0">
                  <a:pos x="316" y="232"/>
                </a:cxn>
                <a:cxn ang="0">
                  <a:pos x="336" y="229"/>
                </a:cxn>
                <a:cxn ang="0">
                  <a:pos x="337" y="179"/>
                </a:cxn>
                <a:cxn ang="0">
                  <a:pos x="330" y="190"/>
                </a:cxn>
                <a:cxn ang="0">
                  <a:pos x="305" y="177"/>
                </a:cxn>
                <a:cxn ang="0">
                  <a:pos x="290" y="163"/>
                </a:cxn>
                <a:cxn ang="0">
                  <a:pos x="281" y="150"/>
                </a:cxn>
                <a:cxn ang="0">
                  <a:pos x="288" y="118"/>
                </a:cxn>
                <a:cxn ang="0">
                  <a:pos x="292" y="101"/>
                </a:cxn>
                <a:cxn ang="0">
                  <a:pos x="295" y="71"/>
                </a:cxn>
                <a:cxn ang="0">
                  <a:pos x="287" y="56"/>
                </a:cxn>
                <a:cxn ang="0">
                  <a:pos x="306" y="18"/>
                </a:cxn>
              </a:cxnLst>
              <a:rect l="0" t="0" r="r" b="b"/>
              <a:pathLst>
                <a:path w="515" h="443">
                  <a:moveTo>
                    <a:pt x="386" y="0"/>
                  </a:moveTo>
                  <a:lnTo>
                    <a:pt x="387" y="4"/>
                  </a:lnTo>
                  <a:lnTo>
                    <a:pt x="389" y="8"/>
                  </a:lnTo>
                  <a:lnTo>
                    <a:pt x="391" y="13"/>
                  </a:lnTo>
                  <a:lnTo>
                    <a:pt x="395" y="15"/>
                  </a:lnTo>
                  <a:lnTo>
                    <a:pt x="396" y="16"/>
                  </a:lnTo>
                  <a:lnTo>
                    <a:pt x="399" y="18"/>
                  </a:lnTo>
                  <a:lnTo>
                    <a:pt x="400" y="19"/>
                  </a:lnTo>
                  <a:lnTo>
                    <a:pt x="402" y="19"/>
                  </a:lnTo>
                  <a:lnTo>
                    <a:pt x="405" y="16"/>
                  </a:lnTo>
                  <a:lnTo>
                    <a:pt x="406" y="16"/>
                  </a:lnTo>
                  <a:lnTo>
                    <a:pt x="406" y="18"/>
                  </a:lnTo>
                  <a:lnTo>
                    <a:pt x="407" y="19"/>
                  </a:lnTo>
                  <a:lnTo>
                    <a:pt x="409" y="19"/>
                  </a:lnTo>
                  <a:lnTo>
                    <a:pt x="412" y="18"/>
                  </a:lnTo>
                  <a:lnTo>
                    <a:pt x="413" y="18"/>
                  </a:lnTo>
                  <a:lnTo>
                    <a:pt x="413" y="19"/>
                  </a:lnTo>
                  <a:lnTo>
                    <a:pt x="415" y="19"/>
                  </a:lnTo>
                  <a:lnTo>
                    <a:pt x="418" y="21"/>
                  </a:lnTo>
                  <a:lnTo>
                    <a:pt x="420" y="21"/>
                  </a:lnTo>
                  <a:lnTo>
                    <a:pt x="420" y="22"/>
                  </a:lnTo>
                  <a:lnTo>
                    <a:pt x="421" y="23"/>
                  </a:lnTo>
                  <a:lnTo>
                    <a:pt x="421" y="27"/>
                  </a:lnTo>
                  <a:lnTo>
                    <a:pt x="426" y="32"/>
                  </a:lnTo>
                  <a:lnTo>
                    <a:pt x="428" y="32"/>
                  </a:lnTo>
                  <a:lnTo>
                    <a:pt x="431" y="31"/>
                  </a:lnTo>
                  <a:lnTo>
                    <a:pt x="432" y="31"/>
                  </a:lnTo>
                  <a:lnTo>
                    <a:pt x="438" y="33"/>
                  </a:lnTo>
                  <a:lnTo>
                    <a:pt x="437" y="34"/>
                  </a:lnTo>
                  <a:lnTo>
                    <a:pt x="437" y="37"/>
                  </a:lnTo>
                  <a:lnTo>
                    <a:pt x="438" y="38"/>
                  </a:lnTo>
                  <a:lnTo>
                    <a:pt x="440" y="39"/>
                  </a:lnTo>
                  <a:lnTo>
                    <a:pt x="440" y="38"/>
                  </a:lnTo>
                  <a:lnTo>
                    <a:pt x="444" y="38"/>
                  </a:lnTo>
                  <a:lnTo>
                    <a:pt x="445" y="39"/>
                  </a:lnTo>
                  <a:lnTo>
                    <a:pt x="446" y="38"/>
                  </a:lnTo>
                  <a:lnTo>
                    <a:pt x="447" y="39"/>
                  </a:lnTo>
                  <a:lnTo>
                    <a:pt x="450" y="40"/>
                  </a:lnTo>
                  <a:lnTo>
                    <a:pt x="450" y="41"/>
                  </a:lnTo>
                  <a:lnTo>
                    <a:pt x="459" y="41"/>
                  </a:lnTo>
                  <a:lnTo>
                    <a:pt x="461" y="44"/>
                  </a:lnTo>
                  <a:lnTo>
                    <a:pt x="463" y="46"/>
                  </a:lnTo>
                  <a:lnTo>
                    <a:pt x="464" y="47"/>
                  </a:lnTo>
                  <a:lnTo>
                    <a:pt x="469" y="47"/>
                  </a:lnTo>
                  <a:lnTo>
                    <a:pt x="472" y="48"/>
                  </a:lnTo>
                  <a:lnTo>
                    <a:pt x="473" y="50"/>
                  </a:lnTo>
                  <a:lnTo>
                    <a:pt x="473" y="51"/>
                  </a:lnTo>
                  <a:lnTo>
                    <a:pt x="476" y="51"/>
                  </a:lnTo>
                  <a:lnTo>
                    <a:pt x="477" y="52"/>
                  </a:lnTo>
                  <a:lnTo>
                    <a:pt x="480" y="53"/>
                  </a:lnTo>
                  <a:lnTo>
                    <a:pt x="482" y="53"/>
                  </a:lnTo>
                  <a:lnTo>
                    <a:pt x="482" y="57"/>
                  </a:lnTo>
                  <a:lnTo>
                    <a:pt x="483" y="57"/>
                  </a:lnTo>
                  <a:lnTo>
                    <a:pt x="484" y="58"/>
                  </a:lnTo>
                  <a:lnTo>
                    <a:pt x="484" y="64"/>
                  </a:lnTo>
                  <a:lnTo>
                    <a:pt x="485" y="64"/>
                  </a:lnTo>
                  <a:lnTo>
                    <a:pt x="485" y="63"/>
                  </a:lnTo>
                  <a:lnTo>
                    <a:pt x="486" y="63"/>
                  </a:lnTo>
                  <a:lnTo>
                    <a:pt x="486" y="64"/>
                  </a:lnTo>
                  <a:lnTo>
                    <a:pt x="487" y="64"/>
                  </a:lnTo>
                  <a:lnTo>
                    <a:pt x="489" y="65"/>
                  </a:lnTo>
                  <a:lnTo>
                    <a:pt x="489" y="61"/>
                  </a:lnTo>
                  <a:lnTo>
                    <a:pt x="490" y="61"/>
                  </a:lnTo>
                  <a:lnTo>
                    <a:pt x="492" y="63"/>
                  </a:lnTo>
                  <a:lnTo>
                    <a:pt x="493" y="63"/>
                  </a:lnTo>
                  <a:lnTo>
                    <a:pt x="493" y="64"/>
                  </a:lnTo>
                  <a:lnTo>
                    <a:pt x="495" y="65"/>
                  </a:lnTo>
                  <a:lnTo>
                    <a:pt x="493" y="65"/>
                  </a:lnTo>
                  <a:lnTo>
                    <a:pt x="493" y="67"/>
                  </a:lnTo>
                  <a:lnTo>
                    <a:pt x="495" y="67"/>
                  </a:lnTo>
                  <a:lnTo>
                    <a:pt x="495" y="69"/>
                  </a:lnTo>
                  <a:lnTo>
                    <a:pt x="496" y="69"/>
                  </a:lnTo>
                  <a:lnTo>
                    <a:pt x="496" y="70"/>
                  </a:lnTo>
                  <a:lnTo>
                    <a:pt x="497" y="71"/>
                  </a:lnTo>
                  <a:lnTo>
                    <a:pt x="498" y="71"/>
                  </a:lnTo>
                  <a:lnTo>
                    <a:pt x="499" y="72"/>
                  </a:lnTo>
                  <a:lnTo>
                    <a:pt x="501" y="75"/>
                  </a:lnTo>
                  <a:lnTo>
                    <a:pt x="501" y="76"/>
                  </a:lnTo>
                  <a:lnTo>
                    <a:pt x="498" y="80"/>
                  </a:lnTo>
                  <a:lnTo>
                    <a:pt x="498" y="83"/>
                  </a:lnTo>
                  <a:lnTo>
                    <a:pt x="502" y="85"/>
                  </a:lnTo>
                  <a:lnTo>
                    <a:pt x="503" y="85"/>
                  </a:lnTo>
                  <a:lnTo>
                    <a:pt x="504" y="86"/>
                  </a:lnTo>
                  <a:lnTo>
                    <a:pt x="504" y="88"/>
                  </a:lnTo>
                  <a:lnTo>
                    <a:pt x="505" y="88"/>
                  </a:lnTo>
                  <a:lnTo>
                    <a:pt x="506" y="89"/>
                  </a:lnTo>
                  <a:lnTo>
                    <a:pt x="508" y="89"/>
                  </a:lnTo>
                  <a:lnTo>
                    <a:pt x="508" y="95"/>
                  </a:lnTo>
                  <a:lnTo>
                    <a:pt x="509" y="98"/>
                  </a:lnTo>
                  <a:lnTo>
                    <a:pt x="510" y="98"/>
                  </a:lnTo>
                  <a:lnTo>
                    <a:pt x="511" y="99"/>
                  </a:lnTo>
                  <a:lnTo>
                    <a:pt x="512" y="102"/>
                  </a:lnTo>
                  <a:lnTo>
                    <a:pt x="512" y="103"/>
                  </a:lnTo>
                  <a:lnTo>
                    <a:pt x="514" y="103"/>
                  </a:lnTo>
                  <a:lnTo>
                    <a:pt x="514" y="104"/>
                  </a:lnTo>
                  <a:lnTo>
                    <a:pt x="515" y="105"/>
                  </a:lnTo>
                  <a:lnTo>
                    <a:pt x="514" y="107"/>
                  </a:lnTo>
                  <a:lnTo>
                    <a:pt x="512" y="107"/>
                  </a:lnTo>
                  <a:lnTo>
                    <a:pt x="511" y="109"/>
                  </a:lnTo>
                  <a:lnTo>
                    <a:pt x="510" y="109"/>
                  </a:lnTo>
                  <a:lnTo>
                    <a:pt x="508" y="111"/>
                  </a:lnTo>
                  <a:lnTo>
                    <a:pt x="508" y="114"/>
                  </a:lnTo>
                  <a:lnTo>
                    <a:pt x="506" y="114"/>
                  </a:lnTo>
                  <a:lnTo>
                    <a:pt x="505" y="115"/>
                  </a:lnTo>
                  <a:lnTo>
                    <a:pt x="504" y="115"/>
                  </a:lnTo>
                  <a:lnTo>
                    <a:pt x="504" y="116"/>
                  </a:lnTo>
                  <a:lnTo>
                    <a:pt x="503" y="116"/>
                  </a:lnTo>
                  <a:lnTo>
                    <a:pt x="502" y="115"/>
                  </a:lnTo>
                  <a:lnTo>
                    <a:pt x="501" y="116"/>
                  </a:lnTo>
                  <a:lnTo>
                    <a:pt x="498" y="116"/>
                  </a:lnTo>
                  <a:lnTo>
                    <a:pt x="497" y="118"/>
                  </a:lnTo>
                  <a:lnTo>
                    <a:pt x="495" y="118"/>
                  </a:lnTo>
                  <a:lnTo>
                    <a:pt x="495" y="120"/>
                  </a:lnTo>
                  <a:lnTo>
                    <a:pt x="496" y="120"/>
                  </a:lnTo>
                  <a:lnTo>
                    <a:pt x="497" y="121"/>
                  </a:lnTo>
                  <a:lnTo>
                    <a:pt x="497" y="124"/>
                  </a:lnTo>
                  <a:lnTo>
                    <a:pt x="498" y="126"/>
                  </a:lnTo>
                  <a:lnTo>
                    <a:pt x="498" y="127"/>
                  </a:lnTo>
                  <a:lnTo>
                    <a:pt x="501" y="129"/>
                  </a:lnTo>
                  <a:lnTo>
                    <a:pt x="502" y="131"/>
                  </a:lnTo>
                  <a:lnTo>
                    <a:pt x="502" y="133"/>
                  </a:lnTo>
                  <a:lnTo>
                    <a:pt x="501" y="134"/>
                  </a:lnTo>
                  <a:lnTo>
                    <a:pt x="498" y="139"/>
                  </a:lnTo>
                  <a:lnTo>
                    <a:pt x="498" y="140"/>
                  </a:lnTo>
                  <a:lnTo>
                    <a:pt x="497" y="140"/>
                  </a:lnTo>
                  <a:lnTo>
                    <a:pt x="497" y="142"/>
                  </a:lnTo>
                  <a:lnTo>
                    <a:pt x="496" y="143"/>
                  </a:lnTo>
                  <a:lnTo>
                    <a:pt x="495" y="142"/>
                  </a:lnTo>
                  <a:lnTo>
                    <a:pt x="495" y="148"/>
                  </a:lnTo>
                  <a:lnTo>
                    <a:pt x="493" y="149"/>
                  </a:lnTo>
                  <a:lnTo>
                    <a:pt x="495" y="149"/>
                  </a:lnTo>
                  <a:lnTo>
                    <a:pt x="495" y="150"/>
                  </a:lnTo>
                  <a:lnTo>
                    <a:pt x="498" y="150"/>
                  </a:lnTo>
                  <a:lnTo>
                    <a:pt x="498" y="166"/>
                  </a:lnTo>
                  <a:lnTo>
                    <a:pt x="497" y="168"/>
                  </a:lnTo>
                  <a:lnTo>
                    <a:pt x="496" y="172"/>
                  </a:lnTo>
                  <a:lnTo>
                    <a:pt x="496" y="175"/>
                  </a:lnTo>
                  <a:lnTo>
                    <a:pt x="498" y="178"/>
                  </a:lnTo>
                  <a:lnTo>
                    <a:pt x="498" y="179"/>
                  </a:lnTo>
                  <a:lnTo>
                    <a:pt x="499" y="182"/>
                  </a:lnTo>
                  <a:lnTo>
                    <a:pt x="499" y="184"/>
                  </a:lnTo>
                  <a:lnTo>
                    <a:pt x="508" y="184"/>
                  </a:lnTo>
                  <a:lnTo>
                    <a:pt x="508" y="186"/>
                  </a:lnTo>
                  <a:lnTo>
                    <a:pt x="506" y="186"/>
                  </a:lnTo>
                  <a:lnTo>
                    <a:pt x="505" y="187"/>
                  </a:lnTo>
                  <a:lnTo>
                    <a:pt x="505" y="188"/>
                  </a:lnTo>
                  <a:lnTo>
                    <a:pt x="504" y="190"/>
                  </a:lnTo>
                  <a:lnTo>
                    <a:pt x="503" y="190"/>
                  </a:lnTo>
                  <a:lnTo>
                    <a:pt x="501" y="192"/>
                  </a:lnTo>
                  <a:lnTo>
                    <a:pt x="501" y="193"/>
                  </a:lnTo>
                  <a:lnTo>
                    <a:pt x="498" y="193"/>
                  </a:lnTo>
                  <a:lnTo>
                    <a:pt x="498" y="192"/>
                  </a:lnTo>
                  <a:lnTo>
                    <a:pt x="496" y="192"/>
                  </a:lnTo>
                  <a:lnTo>
                    <a:pt x="496" y="193"/>
                  </a:lnTo>
                  <a:lnTo>
                    <a:pt x="493" y="196"/>
                  </a:lnTo>
                  <a:lnTo>
                    <a:pt x="492" y="196"/>
                  </a:lnTo>
                  <a:lnTo>
                    <a:pt x="492" y="197"/>
                  </a:lnTo>
                  <a:lnTo>
                    <a:pt x="491" y="197"/>
                  </a:lnTo>
                  <a:lnTo>
                    <a:pt x="491" y="196"/>
                  </a:lnTo>
                  <a:lnTo>
                    <a:pt x="486" y="196"/>
                  </a:lnTo>
                  <a:lnTo>
                    <a:pt x="485" y="197"/>
                  </a:lnTo>
                  <a:lnTo>
                    <a:pt x="483" y="201"/>
                  </a:lnTo>
                  <a:lnTo>
                    <a:pt x="482" y="203"/>
                  </a:lnTo>
                  <a:lnTo>
                    <a:pt x="482" y="204"/>
                  </a:lnTo>
                  <a:lnTo>
                    <a:pt x="483" y="206"/>
                  </a:lnTo>
                  <a:lnTo>
                    <a:pt x="483" y="207"/>
                  </a:lnTo>
                  <a:lnTo>
                    <a:pt x="484" y="207"/>
                  </a:lnTo>
                  <a:lnTo>
                    <a:pt x="485" y="209"/>
                  </a:lnTo>
                  <a:lnTo>
                    <a:pt x="485" y="211"/>
                  </a:lnTo>
                  <a:lnTo>
                    <a:pt x="484" y="215"/>
                  </a:lnTo>
                  <a:lnTo>
                    <a:pt x="483" y="219"/>
                  </a:lnTo>
                  <a:lnTo>
                    <a:pt x="483" y="220"/>
                  </a:lnTo>
                  <a:lnTo>
                    <a:pt x="484" y="222"/>
                  </a:lnTo>
                  <a:lnTo>
                    <a:pt x="484" y="223"/>
                  </a:lnTo>
                  <a:lnTo>
                    <a:pt x="482" y="225"/>
                  </a:lnTo>
                  <a:lnTo>
                    <a:pt x="482" y="226"/>
                  </a:lnTo>
                  <a:lnTo>
                    <a:pt x="480" y="230"/>
                  </a:lnTo>
                  <a:lnTo>
                    <a:pt x="480" y="232"/>
                  </a:lnTo>
                  <a:lnTo>
                    <a:pt x="478" y="235"/>
                  </a:lnTo>
                  <a:lnTo>
                    <a:pt x="477" y="235"/>
                  </a:lnTo>
                  <a:lnTo>
                    <a:pt x="477" y="237"/>
                  </a:lnTo>
                  <a:lnTo>
                    <a:pt x="476" y="238"/>
                  </a:lnTo>
                  <a:lnTo>
                    <a:pt x="473" y="238"/>
                  </a:lnTo>
                  <a:lnTo>
                    <a:pt x="472" y="239"/>
                  </a:lnTo>
                  <a:lnTo>
                    <a:pt x="470" y="239"/>
                  </a:lnTo>
                  <a:lnTo>
                    <a:pt x="470" y="242"/>
                  </a:lnTo>
                  <a:lnTo>
                    <a:pt x="473" y="242"/>
                  </a:lnTo>
                  <a:lnTo>
                    <a:pt x="474" y="243"/>
                  </a:lnTo>
                  <a:lnTo>
                    <a:pt x="476" y="245"/>
                  </a:lnTo>
                  <a:lnTo>
                    <a:pt x="477" y="245"/>
                  </a:lnTo>
                  <a:lnTo>
                    <a:pt x="476" y="247"/>
                  </a:lnTo>
                  <a:lnTo>
                    <a:pt x="474" y="247"/>
                  </a:lnTo>
                  <a:lnTo>
                    <a:pt x="474" y="249"/>
                  </a:lnTo>
                  <a:lnTo>
                    <a:pt x="476" y="249"/>
                  </a:lnTo>
                  <a:lnTo>
                    <a:pt x="477" y="250"/>
                  </a:lnTo>
                  <a:lnTo>
                    <a:pt x="479" y="250"/>
                  </a:lnTo>
                  <a:lnTo>
                    <a:pt x="482" y="254"/>
                  </a:lnTo>
                  <a:lnTo>
                    <a:pt x="482" y="256"/>
                  </a:lnTo>
                  <a:lnTo>
                    <a:pt x="484" y="256"/>
                  </a:lnTo>
                  <a:lnTo>
                    <a:pt x="484" y="257"/>
                  </a:lnTo>
                  <a:lnTo>
                    <a:pt x="483" y="258"/>
                  </a:lnTo>
                  <a:lnTo>
                    <a:pt x="485" y="261"/>
                  </a:lnTo>
                  <a:lnTo>
                    <a:pt x="486" y="258"/>
                  </a:lnTo>
                  <a:lnTo>
                    <a:pt x="487" y="258"/>
                  </a:lnTo>
                  <a:lnTo>
                    <a:pt x="487" y="257"/>
                  </a:lnTo>
                  <a:lnTo>
                    <a:pt x="490" y="257"/>
                  </a:lnTo>
                  <a:lnTo>
                    <a:pt x="490" y="256"/>
                  </a:lnTo>
                  <a:lnTo>
                    <a:pt x="491" y="255"/>
                  </a:lnTo>
                  <a:lnTo>
                    <a:pt x="491" y="256"/>
                  </a:lnTo>
                  <a:lnTo>
                    <a:pt x="492" y="258"/>
                  </a:lnTo>
                  <a:lnTo>
                    <a:pt x="493" y="260"/>
                  </a:lnTo>
                  <a:lnTo>
                    <a:pt x="486" y="262"/>
                  </a:lnTo>
                  <a:lnTo>
                    <a:pt x="480" y="263"/>
                  </a:lnTo>
                  <a:lnTo>
                    <a:pt x="473" y="267"/>
                  </a:lnTo>
                  <a:lnTo>
                    <a:pt x="459" y="271"/>
                  </a:lnTo>
                  <a:lnTo>
                    <a:pt x="454" y="273"/>
                  </a:lnTo>
                  <a:lnTo>
                    <a:pt x="447" y="275"/>
                  </a:lnTo>
                  <a:lnTo>
                    <a:pt x="445" y="275"/>
                  </a:lnTo>
                  <a:lnTo>
                    <a:pt x="438" y="279"/>
                  </a:lnTo>
                  <a:lnTo>
                    <a:pt x="432" y="280"/>
                  </a:lnTo>
                  <a:lnTo>
                    <a:pt x="426" y="282"/>
                  </a:lnTo>
                  <a:lnTo>
                    <a:pt x="422" y="283"/>
                  </a:lnTo>
                  <a:lnTo>
                    <a:pt x="419" y="286"/>
                  </a:lnTo>
                  <a:lnTo>
                    <a:pt x="415" y="287"/>
                  </a:lnTo>
                  <a:lnTo>
                    <a:pt x="410" y="288"/>
                  </a:lnTo>
                  <a:lnTo>
                    <a:pt x="405" y="289"/>
                  </a:lnTo>
                  <a:lnTo>
                    <a:pt x="400" y="290"/>
                  </a:lnTo>
                  <a:lnTo>
                    <a:pt x="399" y="290"/>
                  </a:lnTo>
                  <a:lnTo>
                    <a:pt x="393" y="293"/>
                  </a:lnTo>
                  <a:lnTo>
                    <a:pt x="388" y="293"/>
                  </a:lnTo>
                  <a:lnTo>
                    <a:pt x="382" y="295"/>
                  </a:lnTo>
                  <a:lnTo>
                    <a:pt x="378" y="298"/>
                  </a:lnTo>
                  <a:lnTo>
                    <a:pt x="374" y="299"/>
                  </a:lnTo>
                  <a:lnTo>
                    <a:pt x="370" y="301"/>
                  </a:lnTo>
                  <a:lnTo>
                    <a:pt x="367" y="302"/>
                  </a:lnTo>
                  <a:lnTo>
                    <a:pt x="363" y="302"/>
                  </a:lnTo>
                  <a:lnTo>
                    <a:pt x="362" y="303"/>
                  </a:lnTo>
                  <a:lnTo>
                    <a:pt x="362" y="307"/>
                  </a:lnTo>
                  <a:lnTo>
                    <a:pt x="363" y="308"/>
                  </a:lnTo>
                  <a:lnTo>
                    <a:pt x="364" y="314"/>
                  </a:lnTo>
                  <a:lnTo>
                    <a:pt x="365" y="317"/>
                  </a:lnTo>
                  <a:lnTo>
                    <a:pt x="367" y="318"/>
                  </a:lnTo>
                  <a:lnTo>
                    <a:pt x="368" y="318"/>
                  </a:lnTo>
                  <a:lnTo>
                    <a:pt x="368" y="319"/>
                  </a:lnTo>
                  <a:lnTo>
                    <a:pt x="369" y="320"/>
                  </a:lnTo>
                  <a:lnTo>
                    <a:pt x="369" y="325"/>
                  </a:lnTo>
                  <a:lnTo>
                    <a:pt x="370" y="325"/>
                  </a:lnTo>
                  <a:lnTo>
                    <a:pt x="370" y="326"/>
                  </a:lnTo>
                  <a:lnTo>
                    <a:pt x="369" y="327"/>
                  </a:lnTo>
                  <a:lnTo>
                    <a:pt x="369" y="330"/>
                  </a:lnTo>
                  <a:lnTo>
                    <a:pt x="371" y="332"/>
                  </a:lnTo>
                  <a:lnTo>
                    <a:pt x="370" y="332"/>
                  </a:lnTo>
                  <a:lnTo>
                    <a:pt x="370" y="333"/>
                  </a:lnTo>
                  <a:lnTo>
                    <a:pt x="365" y="333"/>
                  </a:lnTo>
                  <a:lnTo>
                    <a:pt x="365" y="332"/>
                  </a:lnTo>
                  <a:lnTo>
                    <a:pt x="363" y="332"/>
                  </a:lnTo>
                  <a:lnTo>
                    <a:pt x="363" y="333"/>
                  </a:lnTo>
                  <a:lnTo>
                    <a:pt x="361" y="333"/>
                  </a:lnTo>
                  <a:lnTo>
                    <a:pt x="361" y="332"/>
                  </a:lnTo>
                  <a:lnTo>
                    <a:pt x="357" y="332"/>
                  </a:lnTo>
                  <a:lnTo>
                    <a:pt x="355" y="333"/>
                  </a:lnTo>
                  <a:lnTo>
                    <a:pt x="351" y="333"/>
                  </a:lnTo>
                  <a:lnTo>
                    <a:pt x="348" y="332"/>
                  </a:lnTo>
                  <a:lnTo>
                    <a:pt x="344" y="332"/>
                  </a:lnTo>
                  <a:lnTo>
                    <a:pt x="343" y="333"/>
                  </a:lnTo>
                  <a:lnTo>
                    <a:pt x="341" y="333"/>
                  </a:lnTo>
                  <a:lnTo>
                    <a:pt x="338" y="334"/>
                  </a:lnTo>
                  <a:lnTo>
                    <a:pt x="336" y="334"/>
                  </a:lnTo>
                  <a:lnTo>
                    <a:pt x="336" y="333"/>
                  </a:lnTo>
                  <a:lnTo>
                    <a:pt x="335" y="333"/>
                  </a:lnTo>
                  <a:lnTo>
                    <a:pt x="332" y="336"/>
                  </a:lnTo>
                  <a:lnTo>
                    <a:pt x="327" y="336"/>
                  </a:lnTo>
                  <a:lnTo>
                    <a:pt x="326" y="337"/>
                  </a:lnTo>
                  <a:lnTo>
                    <a:pt x="317" y="340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3" y="344"/>
                  </a:lnTo>
                  <a:lnTo>
                    <a:pt x="312" y="344"/>
                  </a:lnTo>
                  <a:lnTo>
                    <a:pt x="312" y="345"/>
                  </a:lnTo>
                  <a:lnTo>
                    <a:pt x="311" y="346"/>
                  </a:lnTo>
                  <a:lnTo>
                    <a:pt x="311" y="347"/>
                  </a:lnTo>
                  <a:lnTo>
                    <a:pt x="306" y="347"/>
                  </a:lnTo>
                  <a:lnTo>
                    <a:pt x="304" y="349"/>
                  </a:lnTo>
                  <a:lnTo>
                    <a:pt x="304" y="350"/>
                  </a:lnTo>
                  <a:lnTo>
                    <a:pt x="303" y="351"/>
                  </a:lnTo>
                  <a:lnTo>
                    <a:pt x="303" y="357"/>
                  </a:lnTo>
                  <a:lnTo>
                    <a:pt x="301" y="358"/>
                  </a:lnTo>
                  <a:lnTo>
                    <a:pt x="303" y="359"/>
                  </a:lnTo>
                  <a:lnTo>
                    <a:pt x="301" y="363"/>
                  </a:lnTo>
                  <a:lnTo>
                    <a:pt x="301" y="364"/>
                  </a:lnTo>
                  <a:lnTo>
                    <a:pt x="303" y="366"/>
                  </a:lnTo>
                  <a:lnTo>
                    <a:pt x="301" y="369"/>
                  </a:lnTo>
                  <a:lnTo>
                    <a:pt x="301" y="371"/>
                  </a:lnTo>
                  <a:lnTo>
                    <a:pt x="300" y="371"/>
                  </a:lnTo>
                  <a:lnTo>
                    <a:pt x="298" y="373"/>
                  </a:lnTo>
                  <a:lnTo>
                    <a:pt x="298" y="375"/>
                  </a:lnTo>
                  <a:lnTo>
                    <a:pt x="293" y="375"/>
                  </a:lnTo>
                  <a:lnTo>
                    <a:pt x="277" y="382"/>
                  </a:lnTo>
                  <a:lnTo>
                    <a:pt x="274" y="383"/>
                  </a:lnTo>
                  <a:lnTo>
                    <a:pt x="269" y="387"/>
                  </a:lnTo>
                  <a:lnTo>
                    <a:pt x="266" y="389"/>
                  </a:lnTo>
                  <a:lnTo>
                    <a:pt x="259" y="391"/>
                  </a:lnTo>
                  <a:lnTo>
                    <a:pt x="256" y="392"/>
                  </a:lnTo>
                  <a:lnTo>
                    <a:pt x="255" y="395"/>
                  </a:lnTo>
                  <a:lnTo>
                    <a:pt x="249" y="404"/>
                  </a:lnTo>
                  <a:lnTo>
                    <a:pt x="248" y="406"/>
                  </a:lnTo>
                  <a:lnTo>
                    <a:pt x="247" y="409"/>
                  </a:lnTo>
                  <a:lnTo>
                    <a:pt x="246" y="411"/>
                  </a:lnTo>
                  <a:lnTo>
                    <a:pt x="243" y="414"/>
                  </a:lnTo>
                  <a:lnTo>
                    <a:pt x="240" y="419"/>
                  </a:lnTo>
                  <a:lnTo>
                    <a:pt x="228" y="430"/>
                  </a:lnTo>
                  <a:lnTo>
                    <a:pt x="227" y="430"/>
                  </a:lnTo>
                  <a:lnTo>
                    <a:pt x="227" y="434"/>
                  </a:lnTo>
                  <a:lnTo>
                    <a:pt x="224" y="436"/>
                  </a:lnTo>
                  <a:lnTo>
                    <a:pt x="223" y="439"/>
                  </a:lnTo>
                  <a:lnTo>
                    <a:pt x="218" y="439"/>
                  </a:lnTo>
                  <a:lnTo>
                    <a:pt x="217" y="440"/>
                  </a:lnTo>
                  <a:lnTo>
                    <a:pt x="216" y="440"/>
                  </a:lnTo>
                  <a:lnTo>
                    <a:pt x="211" y="442"/>
                  </a:lnTo>
                  <a:lnTo>
                    <a:pt x="209" y="442"/>
                  </a:lnTo>
                  <a:lnTo>
                    <a:pt x="208" y="443"/>
                  </a:lnTo>
                  <a:lnTo>
                    <a:pt x="204" y="443"/>
                  </a:lnTo>
                  <a:lnTo>
                    <a:pt x="204" y="442"/>
                  </a:lnTo>
                  <a:lnTo>
                    <a:pt x="203" y="442"/>
                  </a:lnTo>
                  <a:lnTo>
                    <a:pt x="202" y="441"/>
                  </a:lnTo>
                  <a:lnTo>
                    <a:pt x="201" y="441"/>
                  </a:lnTo>
                  <a:lnTo>
                    <a:pt x="199" y="440"/>
                  </a:lnTo>
                  <a:lnTo>
                    <a:pt x="198" y="440"/>
                  </a:lnTo>
                  <a:lnTo>
                    <a:pt x="195" y="438"/>
                  </a:lnTo>
                  <a:lnTo>
                    <a:pt x="190" y="438"/>
                  </a:lnTo>
                  <a:lnTo>
                    <a:pt x="188" y="436"/>
                  </a:lnTo>
                  <a:lnTo>
                    <a:pt x="186" y="436"/>
                  </a:lnTo>
                  <a:lnTo>
                    <a:pt x="186" y="435"/>
                  </a:lnTo>
                  <a:lnTo>
                    <a:pt x="185" y="435"/>
                  </a:lnTo>
                  <a:lnTo>
                    <a:pt x="184" y="436"/>
                  </a:lnTo>
                  <a:lnTo>
                    <a:pt x="184" y="438"/>
                  </a:lnTo>
                  <a:lnTo>
                    <a:pt x="181" y="438"/>
                  </a:lnTo>
                  <a:lnTo>
                    <a:pt x="181" y="439"/>
                  </a:lnTo>
                  <a:lnTo>
                    <a:pt x="179" y="439"/>
                  </a:lnTo>
                  <a:lnTo>
                    <a:pt x="178" y="440"/>
                  </a:lnTo>
                  <a:lnTo>
                    <a:pt x="176" y="441"/>
                  </a:lnTo>
                  <a:lnTo>
                    <a:pt x="173" y="441"/>
                  </a:lnTo>
                  <a:lnTo>
                    <a:pt x="171" y="440"/>
                  </a:lnTo>
                  <a:lnTo>
                    <a:pt x="170" y="439"/>
                  </a:lnTo>
                  <a:lnTo>
                    <a:pt x="170" y="438"/>
                  </a:lnTo>
                  <a:lnTo>
                    <a:pt x="171" y="438"/>
                  </a:lnTo>
                  <a:lnTo>
                    <a:pt x="169" y="435"/>
                  </a:lnTo>
                  <a:lnTo>
                    <a:pt x="167" y="435"/>
                  </a:lnTo>
                  <a:lnTo>
                    <a:pt x="167" y="434"/>
                  </a:lnTo>
                  <a:lnTo>
                    <a:pt x="166" y="434"/>
                  </a:lnTo>
                  <a:lnTo>
                    <a:pt x="165" y="433"/>
                  </a:lnTo>
                  <a:lnTo>
                    <a:pt x="163" y="433"/>
                  </a:lnTo>
                  <a:lnTo>
                    <a:pt x="163" y="432"/>
                  </a:lnTo>
                  <a:lnTo>
                    <a:pt x="162" y="432"/>
                  </a:lnTo>
                  <a:lnTo>
                    <a:pt x="157" y="434"/>
                  </a:lnTo>
                  <a:lnTo>
                    <a:pt x="147" y="434"/>
                  </a:lnTo>
                  <a:lnTo>
                    <a:pt x="145" y="432"/>
                  </a:lnTo>
                  <a:lnTo>
                    <a:pt x="144" y="432"/>
                  </a:lnTo>
                  <a:lnTo>
                    <a:pt x="144" y="430"/>
                  </a:lnTo>
                  <a:lnTo>
                    <a:pt x="143" y="430"/>
                  </a:lnTo>
                  <a:lnTo>
                    <a:pt x="143" y="429"/>
                  </a:lnTo>
                  <a:lnTo>
                    <a:pt x="140" y="429"/>
                  </a:lnTo>
                  <a:lnTo>
                    <a:pt x="140" y="428"/>
                  </a:lnTo>
                  <a:lnTo>
                    <a:pt x="139" y="428"/>
                  </a:lnTo>
                  <a:lnTo>
                    <a:pt x="139" y="427"/>
                  </a:lnTo>
                  <a:lnTo>
                    <a:pt x="138" y="427"/>
                  </a:lnTo>
                  <a:lnTo>
                    <a:pt x="138" y="426"/>
                  </a:lnTo>
                  <a:lnTo>
                    <a:pt x="137" y="426"/>
                  </a:lnTo>
                  <a:lnTo>
                    <a:pt x="137" y="425"/>
                  </a:lnTo>
                  <a:lnTo>
                    <a:pt x="135" y="423"/>
                  </a:lnTo>
                  <a:lnTo>
                    <a:pt x="134" y="423"/>
                  </a:lnTo>
                  <a:lnTo>
                    <a:pt x="134" y="422"/>
                  </a:lnTo>
                  <a:lnTo>
                    <a:pt x="133" y="422"/>
                  </a:lnTo>
                  <a:lnTo>
                    <a:pt x="131" y="420"/>
                  </a:lnTo>
                  <a:lnTo>
                    <a:pt x="130" y="421"/>
                  </a:lnTo>
                  <a:lnTo>
                    <a:pt x="130" y="420"/>
                  </a:lnTo>
                  <a:lnTo>
                    <a:pt x="128" y="420"/>
                  </a:lnTo>
                  <a:lnTo>
                    <a:pt x="125" y="419"/>
                  </a:lnTo>
                  <a:lnTo>
                    <a:pt x="122" y="419"/>
                  </a:lnTo>
                  <a:lnTo>
                    <a:pt x="119" y="417"/>
                  </a:lnTo>
                  <a:lnTo>
                    <a:pt x="117" y="417"/>
                  </a:lnTo>
                  <a:lnTo>
                    <a:pt x="114" y="420"/>
                  </a:lnTo>
                  <a:lnTo>
                    <a:pt x="113" y="420"/>
                  </a:lnTo>
                  <a:lnTo>
                    <a:pt x="113" y="419"/>
                  </a:lnTo>
                  <a:lnTo>
                    <a:pt x="112" y="419"/>
                  </a:lnTo>
                  <a:lnTo>
                    <a:pt x="111" y="417"/>
                  </a:lnTo>
                  <a:lnTo>
                    <a:pt x="108" y="417"/>
                  </a:lnTo>
                  <a:lnTo>
                    <a:pt x="107" y="416"/>
                  </a:lnTo>
                  <a:lnTo>
                    <a:pt x="105" y="416"/>
                  </a:lnTo>
                  <a:lnTo>
                    <a:pt x="103" y="417"/>
                  </a:lnTo>
                  <a:lnTo>
                    <a:pt x="100" y="417"/>
                  </a:lnTo>
                  <a:lnTo>
                    <a:pt x="99" y="416"/>
                  </a:lnTo>
                  <a:lnTo>
                    <a:pt x="99" y="417"/>
                  </a:lnTo>
                  <a:lnTo>
                    <a:pt x="93" y="417"/>
                  </a:lnTo>
                  <a:lnTo>
                    <a:pt x="92" y="419"/>
                  </a:lnTo>
                  <a:lnTo>
                    <a:pt x="88" y="419"/>
                  </a:lnTo>
                  <a:lnTo>
                    <a:pt x="86" y="420"/>
                  </a:lnTo>
                  <a:lnTo>
                    <a:pt x="82" y="420"/>
                  </a:lnTo>
                  <a:lnTo>
                    <a:pt x="80" y="421"/>
                  </a:lnTo>
                  <a:lnTo>
                    <a:pt x="76" y="421"/>
                  </a:lnTo>
                  <a:lnTo>
                    <a:pt x="75" y="422"/>
                  </a:lnTo>
                  <a:lnTo>
                    <a:pt x="70" y="422"/>
                  </a:lnTo>
                  <a:lnTo>
                    <a:pt x="69" y="423"/>
                  </a:lnTo>
                  <a:lnTo>
                    <a:pt x="64" y="423"/>
                  </a:lnTo>
                  <a:lnTo>
                    <a:pt x="63" y="425"/>
                  </a:lnTo>
                  <a:lnTo>
                    <a:pt x="62" y="425"/>
                  </a:lnTo>
                  <a:lnTo>
                    <a:pt x="61" y="423"/>
                  </a:lnTo>
                  <a:lnTo>
                    <a:pt x="62" y="422"/>
                  </a:lnTo>
                  <a:lnTo>
                    <a:pt x="61" y="422"/>
                  </a:lnTo>
                  <a:lnTo>
                    <a:pt x="58" y="420"/>
                  </a:lnTo>
                  <a:lnTo>
                    <a:pt x="54" y="420"/>
                  </a:lnTo>
                  <a:lnTo>
                    <a:pt x="53" y="419"/>
                  </a:lnTo>
                  <a:lnTo>
                    <a:pt x="53" y="416"/>
                  </a:lnTo>
                  <a:lnTo>
                    <a:pt x="50" y="415"/>
                  </a:lnTo>
                  <a:lnTo>
                    <a:pt x="49" y="415"/>
                  </a:lnTo>
                  <a:lnTo>
                    <a:pt x="47" y="413"/>
                  </a:lnTo>
                  <a:lnTo>
                    <a:pt x="47" y="410"/>
                  </a:lnTo>
                  <a:lnTo>
                    <a:pt x="44" y="408"/>
                  </a:lnTo>
                  <a:lnTo>
                    <a:pt x="42" y="408"/>
                  </a:lnTo>
                  <a:lnTo>
                    <a:pt x="39" y="407"/>
                  </a:lnTo>
                  <a:lnTo>
                    <a:pt x="38" y="406"/>
                  </a:lnTo>
                  <a:lnTo>
                    <a:pt x="36" y="404"/>
                  </a:lnTo>
                  <a:lnTo>
                    <a:pt x="34" y="402"/>
                  </a:lnTo>
                  <a:lnTo>
                    <a:pt x="34" y="400"/>
                  </a:lnTo>
                  <a:lnTo>
                    <a:pt x="32" y="398"/>
                  </a:lnTo>
                  <a:lnTo>
                    <a:pt x="32" y="397"/>
                  </a:lnTo>
                  <a:lnTo>
                    <a:pt x="30" y="395"/>
                  </a:lnTo>
                  <a:lnTo>
                    <a:pt x="26" y="394"/>
                  </a:lnTo>
                  <a:lnTo>
                    <a:pt x="25" y="394"/>
                  </a:lnTo>
                  <a:lnTo>
                    <a:pt x="25" y="391"/>
                  </a:lnTo>
                  <a:lnTo>
                    <a:pt x="24" y="391"/>
                  </a:lnTo>
                  <a:lnTo>
                    <a:pt x="23" y="390"/>
                  </a:lnTo>
                  <a:lnTo>
                    <a:pt x="23" y="389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2"/>
                  </a:lnTo>
                  <a:lnTo>
                    <a:pt x="16" y="381"/>
                  </a:lnTo>
                  <a:lnTo>
                    <a:pt x="16" y="379"/>
                  </a:lnTo>
                  <a:lnTo>
                    <a:pt x="11" y="379"/>
                  </a:lnTo>
                  <a:lnTo>
                    <a:pt x="7" y="377"/>
                  </a:lnTo>
                  <a:lnTo>
                    <a:pt x="7" y="375"/>
                  </a:lnTo>
                  <a:lnTo>
                    <a:pt x="6" y="375"/>
                  </a:lnTo>
                  <a:lnTo>
                    <a:pt x="5" y="373"/>
                  </a:lnTo>
                  <a:lnTo>
                    <a:pt x="5" y="372"/>
                  </a:lnTo>
                  <a:lnTo>
                    <a:pt x="4" y="371"/>
                  </a:lnTo>
                  <a:lnTo>
                    <a:pt x="4" y="370"/>
                  </a:lnTo>
                  <a:lnTo>
                    <a:pt x="5" y="369"/>
                  </a:lnTo>
                  <a:lnTo>
                    <a:pt x="5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2" y="363"/>
                  </a:lnTo>
                  <a:lnTo>
                    <a:pt x="2" y="360"/>
                  </a:lnTo>
                  <a:lnTo>
                    <a:pt x="3" y="360"/>
                  </a:lnTo>
                  <a:lnTo>
                    <a:pt x="2" y="358"/>
                  </a:lnTo>
                  <a:lnTo>
                    <a:pt x="0" y="357"/>
                  </a:lnTo>
                  <a:lnTo>
                    <a:pt x="0" y="213"/>
                  </a:lnTo>
                  <a:lnTo>
                    <a:pt x="89" y="213"/>
                  </a:lnTo>
                  <a:lnTo>
                    <a:pt x="88" y="212"/>
                  </a:lnTo>
                  <a:lnTo>
                    <a:pt x="88" y="211"/>
                  </a:lnTo>
                  <a:lnTo>
                    <a:pt x="83" y="206"/>
                  </a:lnTo>
                  <a:lnTo>
                    <a:pt x="83" y="203"/>
                  </a:lnTo>
                  <a:lnTo>
                    <a:pt x="85" y="200"/>
                  </a:lnTo>
                  <a:lnTo>
                    <a:pt x="85" y="197"/>
                  </a:lnTo>
                  <a:lnTo>
                    <a:pt x="86" y="194"/>
                  </a:lnTo>
                  <a:lnTo>
                    <a:pt x="86" y="193"/>
                  </a:lnTo>
                  <a:lnTo>
                    <a:pt x="88" y="190"/>
                  </a:lnTo>
                  <a:lnTo>
                    <a:pt x="89" y="187"/>
                  </a:lnTo>
                  <a:lnTo>
                    <a:pt x="90" y="187"/>
                  </a:lnTo>
                  <a:lnTo>
                    <a:pt x="90" y="186"/>
                  </a:lnTo>
                  <a:lnTo>
                    <a:pt x="89" y="184"/>
                  </a:lnTo>
                  <a:lnTo>
                    <a:pt x="89" y="180"/>
                  </a:lnTo>
                  <a:lnTo>
                    <a:pt x="87" y="178"/>
                  </a:lnTo>
                  <a:lnTo>
                    <a:pt x="87" y="163"/>
                  </a:lnTo>
                  <a:lnTo>
                    <a:pt x="88" y="161"/>
                  </a:lnTo>
                  <a:lnTo>
                    <a:pt x="88" y="155"/>
                  </a:lnTo>
                  <a:lnTo>
                    <a:pt x="87" y="155"/>
                  </a:lnTo>
                  <a:lnTo>
                    <a:pt x="87" y="152"/>
                  </a:lnTo>
                  <a:lnTo>
                    <a:pt x="88" y="150"/>
                  </a:lnTo>
                  <a:lnTo>
                    <a:pt x="89" y="148"/>
                  </a:lnTo>
                  <a:lnTo>
                    <a:pt x="89" y="145"/>
                  </a:lnTo>
                  <a:lnTo>
                    <a:pt x="92" y="143"/>
                  </a:lnTo>
                  <a:lnTo>
                    <a:pt x="92" y="142"/>
                  </a:lnTo>
                  <a:lnTo>
                    <a:pt x="89" y="137"/>
                  </a:lnTo>
                  <a:lnTo>
                    <a:pt x="89" y="130"/>
                  </a:lnTo>
                  <a:lnTo>
                    <a:pt x="88" y="130"/>
                  </a:lnTo>
                  <a:lnTo>
                    <a:pt x="88" y="124"/>
                  </a:lnTo>
                  <a:lnTo>
                    <a:pt x="89" y="123"/>
                  </a:lnTo>
                  <a:lnTo>
                    <a:pt x="88" y="122"/>
                  </a:lnTo>
                  <a:lnTo>
                    <a:pt x="88" y="121"/>
                  </a:lnTo>
                  <a:lnTo>
                    <a:pt x="87" y="118"/>
                  </a:lnTo>
                  <a:lnTo>
                    <a:pt x="90" y="118"/>
                  </a:lnTo>
                  <a:lnTo>
                    <a:pt x="93" y="120"/>
                  </a:lnTo>
                  <a:lnTo>
                    <a:pt x="94" y="121"/>
                  </a:lnTo>
                  <a:lnTo>
                    <a:pt x="94" y="127"/>
                  </a:lnTo>
                  <a:lnTo>
                    <a:pt x="95" y="126"/>
                  </a:lnTo>
                  <a:lnTo>
                    <a:pt x="96" y="126"/>
                  </a:lnTo>
                  <a:lnTo>
                    <a:pt x="99" y="127"/>
                  </a:lnTo>
                  <a:lnTo>
                    <a:pt x="102" y="127"/>
                  </a:lnTo>
                  <a:lnTo>
                    <a:pt x="105" y="129"/>
                  </a:lnTo>
                  <a:lnTo>
                    <a:pt x="106" y="129"/>
                  </a:lnTo>
                  <a:lnTo>
                    <a:pt x="106" y="130"/>
                  </a:lnTo>
                  <a:lnTo>
                    <a:pt x="105" y="130"/>
                  </a:lnTo>
                  <a:lnTo>
                    <a:pt x="105" y="133"/>
                  </a:lnTo>
                  <a:lnTo>
                    <a:pt x="106" y="133"/>
                  </a:lnTo>
                  <a:lnTo>
                    <a:pt x="106" y="137"/>
                  </a:lnTo>
                  <a:lnTo>
                    <a:pt x="105" y="140"/>
                  </a:lnTo>
                  <a:lnTo>
                    <a:pt x="103" y="140"/>
                  </a:lnTo>
                  <a:lnTo>
                    <a:pt x="102" y="141"/>
                  </a:lnTo>
                  <a:lnTo>
                    <a:pt x="101" y="141"/>
                  </a:lnTo>
                  <a:lnTo>
                    <a:pt x="101" y="142"/>
                  </a:lnTo>
                  <a:lnTo>
                    <a:pt x="105" y="142"/>
                  </a:lnTo>
                  <a:lnTo>
                    <a:pt x="107" y="145"/>
                  </a:lnTo>
                  <a:lnTo>
                    <a:pt x="114" y="145"/>
                  </a:lnTo>
                  <a:lnTo>
                    <a:pt x="114" y="142"/>
                  </a:lnTo>
                  <a:lnTo>
                    <a:pt x="117" y="142"/>
                  </a:lnTo>
                  <a:lnTo>
                    <a:pt x="117" y="141"/>
                  </a:lnTo>
                  <a:lnTo>
                    <a:pt x="118" y="141"/>
                  </a:lnTo>
                  <a:lnTo>
                    <a:pt x="118" y="140"/>
                  </a:lnTo>
                  <a:lnTo>
                    <a:pt x="119" y="140"/>
                  </a:lnTo>
                  <a:lnTo>
                    <a:pt x="120" y="139"/>
                  </a:lnTo>
                  <a:lnTo>
                    <a:pt x="125" y="139"/>
                  </a:lnTo>
                  <a:lnTo>
                    <a:pt x="128" y="136"/>
                  </a:lnTo>
                  <a:lnTo>
                    <a:pt x="138" y="136"/>
                  </a:lnTo>
                  <a:lnTo>
                    <a:pt x="145" y="133"/>
                  </a:lnTo>
                  <a:lnTo>
                    <a:pt x="146" y="133"/>
                  </a:lnTo>
                  <a:lnTo>
                    <a:pt x="147" y="134"/>
                  </a:lnTo>
                  <a:lnTo>
                    <a:pt x="147" y="137"/>
                  </a:lnTo>
                  <a:lnTo>
                    <a:pt x="145" y="137"/>
                  </a:lnTo>
                  <a:lnTo>
                    <a:pt x="145" y="139"/>
                  </a:lnTo>
                  <a:lnTo>
                    <a:pt x="146" y="139"/>
                  </a:lnTo>
                  <a:lnTo>
                    <a:pt x="146" y="140"/>
                  </a:lnTo>
                  <a:lnTo>
                    <a:pt x="145" y="140"/>
                  </a:lnTo>
                  <a:lnTo>
                    <a:pt x="145" y="143"/>
                  </a:lnTo>
                  <a:lnTo>
                    <a:pt x="146" y="145"/>
                  </a:lnTo>
                  <a:lnTo>
                    <a:pt x="146" y="148"/>
                  </a:lnTo>
                  <a:lnTo>
                    <a:pt x="147" y="152"/>
                  </a:lnTo>
                  <a:lnTo>
                    <a:pt x="147" y="153"/>
                  </a:lnTo>
                  <a:lnTo>
                    <a:pt x="150" y="153"/>
                  </a:lnTo>
                  <a:lnTo>
                    <a:pt x="150" y="154"/>
                  </a:lnTo>
                  <a:lnTo>
                    <a:pt x="151" y="154"/>
                  </a:lnTo>
                  <a:lnTo>
                    <a:pt x="153" y="155"/>
                  </a:lnTo>
                  <a:lnTo>
                    <a:pt x="154" y="156"/>
                  </a:lnTo>
                  <a:lnTo>
                    <a:pt x="153" y="158"/>
                  </a:lnTo>
                  <a:lnTo>
                    <a:pt x="153" y="159"/>
                  </a:lnTo>
                  <a:lnTo>
                    <a:pt x="156" y="159"/>
                  </a:lnTo>
                  <a:lnTo>
                    <a:pt x="157" y="158"/>
                  </a:lnTo>
                  <a:lnTo>
                    <a:pt x="158" y="158"/>
                  </a:lnTo>
                  <a:lnTo>
                    <a:pt x="158" y="156"/>
                  </a:lnTo>
                  <a:lnTo>
                    <a:pt x="160" y="156"/>
                  </a:lnTo>
                  <a:lnTo>
                    <a:pt x="163" y="159"/>
                  </a:lnTo>
                  <a:lnTo>
                    <a:pt x="165" y="160"/>
                  </a:lnTo>
                  <a:lnTo>
                    <a:pt x="171" y="160"/>
                  </a:lnTo>
                  <a:lnTo>
                    <a:pt x="173" y="162"/>
                  </a:lnTo>
                  <a:lnTo>
                    <a:pt x="175" y="162"/>
                  </a:lnTo>
                  <a:lnTo>
                    <a:pt x="175" y="165"/>
                  </a:lnTo>
                  <a:lnTo>
                    <a:pt x="185" y="165"/>
                  </a:lnTo>
                  <a:lnTo>
                    <a:pt x="186" y="166"/>
                  </a:lnTo>
                  <a:lnTo>
                    <a:pt x="191" y="166"/>
                  </a:lnTo>
                  <a:lnTo>
                    <a:pt x="191" y="165"/>
                  </a:lnTo>
                  <a:lnTo>
                    <a:pt x="196" y="165"/>
                  </a:lnTo>
                  <a:lnTo>
                    <a:pt x="197" y="166"/>
                  </a:lnTo>
                  <a:lnTo>
                    <a:pt x="197" y="167"/>
                  </a:lnTo>
                  <a:lnTo>
                    <a:pt x="199" y="167"/>
                  </a:lnTo>
                  <a:lnTo>
                    <a:pt x="203" y="168"/>
                  </a:lnTo>
                  <a:lnTo>
                    <a:pt x="205" y="168"/>
                  </a:lnTo>
                  <a:lnTo>
                    <a:pt x="207" y="169"/>
                  </a:lnTo>
                  <a:lnTo>
                    <a:pt x="208" y="169"/>
                  </a:lnTo>
                  <a:lnTo>
                    <a:pt x="210" y="167"/>
                  </a:lnTo>
                  <a:lnTo>
                    <a:pt x="211" y="167"/>
                  </a:lnTo>
                  <a:lnTo>
                    <a:pt x="214" y="168"/>
                  </a:lnTo>
                  <a:lnTo>
                    <a:pt x="215" y="167"/>
                  </a:lnTo>
                  <a:lnTo>
                    <a:pt x="217" y="166"/>
                  </a:lnTo>
                  <a:lnTo>
                    <a:pt x="220" y="163"/>
                  </a:lnTo>
                  <a:lnTo>
                    <a:pt x="220" y="158"/>
                  </a:lnTo>
                  <a:lnTo>
                    <a:pt x="222" y="155"/>
                  </a:lnTo>
                  <a:lnTo>
                    <a:pt x="222" y="154"/>
                  </a:lnTo>
                  <a:lnTo>
                    <a:pt x="221" y="153"/>
                  </a:lnTo>
                  <a:lnTo>
                    <a:pt x="221" y="152"/>
                  </a:lnTo>
                  <a:lnTo>
                    <a:pt x="222" y="150"/>
                  </a:lnTo>
                  <a:lnTo>
                    <a:pt x="227" y="150"/>
                  </a:lnTo>
                  <a:lnTo>
                    <a:pt x="228" y="149"/>
                  </a:lnTo>
                  <a:lnTo>
                    <a:pt x="229" y="149"/>
                  </a:lnTo>
                  <a:lnTo>
                    <a:pt x="229" y="150"/>
                  </a:lnTo>
                  <a:lnTo>
                    <a:pt x="230" y="153"/>
                  </a:lnTo>
                  <a:lnTo>
                    <a:pt x="230" y="156"/>
                  </a:lnTo>
                  <a:lnTo>
                    <a:pt x="231" y="160"/>
                  </a:lnTo>
                  <a:lnTo>
                    <a:pt x="239" y="166"/>
                  </a:lnTo>
                  <a:lnTo>
                    <a:pt x="241" y="169"/>
                  </a:lnTo>
                  <a:lnTo>
                    <a:pt x="241" y="171"/>
                  </a:lnTo>
                  <a:lnTo>
                    <a:pt x="243" y="177"/>
                  </a:lnTo>
                  <a:lnTo>
                    <a:pt x="249" y="182"/>
                  </a:lnTo>
                  <a:lnTo>
                    <a:pt x="255" y="182"/>
                  </a:lnTo>
                  <a:lnTo>
                    <a:pt x="258" y="180"/>
                  </a:lnTo>
                  <a:lnTo>
                    <a:pt x="259" y="180"/>
                  </a:lnTo>
                  <a:lnTo>
                    <a:pt x="259" y="181"/>
                  </a:lnTo>
                  <a:lnTo>
                    <a:pt x="262" y="182"/>
                  </a:lnTo>
                  <a:lnTo>
                    <a:pt x="262" y="185"/>
                  </a:lnTo>
                  <a:lnTo>
                    <a:pt x="263" y="186"/>
                  </a:lnTo>
                  <a:lnTo>
                    <a:pt x="269" y="186"/>
                  </a:lnTo>
                  <a:lnTo>
                    <a:pt x="269" y="187"/>
                  </a:lnTo>
                  <a:lnTo>
                    <a:pt x="271" y="188"/>
                  </a:lnTo>
                  <a:lnTo>
                    <a:pt x="271" y="187"/>
                  </a:lnTo>
                  <a:lnTo>
                    <a:pt x="274" y="187"/>
                  </a:lnTo>
                  <a:lnTo>
                    <a:pt x="274" y="188"/>
                  </a:lnTo>
                  <a:lnTo>
                    <a:pt x="279" y="188"/>
                  </a:lnTo>
                  <a:lnTo>
                    <a:pt x="280" y="190"/>
                  </a:lnTo>
                  <a:lnTo>
                    <a:pt x="284" y="192"/>
                  </a:lnTo>
                  <a:lnTo>
                    <a:pt x="284" y="193"/>
                  </a:lnTo>
                  <a:lnTo>
                    <a:pt x="285" y="196"/>
                  </a:lnTo>
                  <a:lnTo>
                    <a:pt x="285" y="197"/>
                  </a:lnTo>
                  <a:lnTo>
                    <a:pt x="287" y="198"/>
                  </a:lnTo>
                  <a:lnTo>
                    <a:pt x="287" y="200"/>
                  </a:lnTo>
                  <a:lnTo>
                    <a:pt x="286" y="201"/>
                  </a:lnTo>
                  <a:lnTo>
                    <a:pt x="286" y="203"/>
                  </a:lnTo>
                  <a:lnTo>
                    <a:pt x="287" y="204"/>
                  </a:lnTo>
                  <a:lnTo>
                    <a:pt x="287" y="205"/>
                  </a:lnTo>
                  <a:lnTo>
                    <a:pt x="288" y="206"/>
                  </a:lnTo>
                  <a:lnTo>
                    <a:pt x="288" y="209"/>
                  </a:lnTo>
                  <a:lnTo>
                    <a:pt x="291" y="209"/>
                  </a:lnTo>
                  <a:lnTo>
                    <a:pt x="292" y="207"/>
                  </a:lnTo>
                  <a:lnTo>
                    <a:pt x="292" y="206"/>
                  </a:lnTo>
                  <a:lnTo>
                    <a:pt x="294" y="207"/>
                  </a:lnTo>
                  <a:lnTo>
                    <a:pt x="299" y="212"/>
                  </a:lnTo>
                  <a:lnTo>
                    <a:pt x="299" y="213"/>
                  </a:lnTo>
                  <a:lnTo>
                    <a:pt x="300" y="213"/>
                  </a:lnTo>
                  <a:lnTo>
                    <a:pt x="300" y="216"/>
                  </a:lnTo>
                  <a:lnTo>
                    <a:pt x="301" y="216"/>
                  </a:lnTo>
                  <a:lnTo>
                    <a:pt x="301" y="218"/>
                  </a:lnTo>
                  <a:lnTo>
                    <a:pt x="303" y="219"/>
                  </a:lnTo>
                  <a:lnTo>
                    <a:pt x="303" y="220"/>
                  </a:lnTo>
                  <a:lnTo>
                    <a:pt x="305" y="220"/>
                  </a:lnTo>
                  <a:lnTo>
                    <a:pt x="306" y="228"/>
                  </a:lnTo>
                  <a:lnTo>
                    <a:pt x="306" y="230"/>
                  </a:lnTo>
                  <a:lnTo>
                    <a:pt x="307" y="231"/>
                  </a:lnTo>
                  <a:lnTo>
                    <a:pt x="314" y="231"/>
                  </a:lnTo>
                  <a:lnTo>
                    <a:pt x="316" y="232"/>
                  </a:lnTo>
                  <a:lnTo>
                    <a:pt x="316" y="233"/>
                  </a:lnTo>
                  <a:lnTo>
                    <a:pt x="317" y="233"/>
                  </a:lnTo>
                  <a:lnTo>
                    <a:pt x="319" y="231"/>
                  </a:lnTo>
                  <a:lnTo>
                    <a:pt x="323" y="230"/>
                  </a:lnTo>
                  <a:lnTo>
                    <a:pt x="329" y="228"/>
                  </a:lnTo>
                  <a:lnTo>
                    <a:pt x="332" y="224"/>
                  </a:lnTo>
                  <a:lnTo>
                    <a:pt x="335" y="224"/>
                  </a:lnTo>
                  <a:lnTo>
                    <a:pt x="336" y="225"/>
                  </a:lnTo>
                  <a:lnTo>
                    <a:pt x="337" y="225"/>
                  </a:lnTo>
                  <a:lnTo>
                    <a:pt x="338" y="226"/>
                  </a:lnTo>
                  <a:lnTo>
                    <a:pt x="338" y="228"/>
                  </a:lnTo>
                  <a:lnTo>
                    <a:pt x="337" y="228"/>
                  </a:lnTo>
                  <a:lnTo>
                    <a:pt x="336" y="229"/>
                  </a:lnTo>
                  <a:lnTo>
                    <a:pt x="336" y="230"/>
                  </a:lnTo>
                  <a:lnTo>
                    <a:pt x="335" y="230"/>
                  </a:lnTo>
                  <a:lnTo>
                    <a:pt x="335" y="231"/>
                  </a:lnTo>
                  <a:lnTo>
                    <a:pt x="336" y="231"/>
                  </a:lnTo>
                  <a:lnTo>
                    <a:pt x="336" y="233"/>
                  </a:lnTo>
                  <a:lnTo>
                    <a:pt x="338" y="233"/>
                  </a:lnTo>
                  <a:lnTo>
                    <a:pt x="339" y="235"/>
                  </a:lnTo>
                  <a:lnTo>
                    <a:pt x="343" y="235"/>
                  </a:lnTo>
                  <a:lnTo>
                    <a:pt x="344" y="232"/>
                  </a:lnTo>
                  <a:lnTo>
                    <a:pt x="344" y="175"/>
                  </a:lnTo>
                  <a:lnTo>
                    <a:pt x="342" y="175"/>
                  </a:lnTo>
                  <a:lnTo>
                    <a:pt x="339" y="178"/>
                  </a:lnTo>
                  <a:lnTo>
                    <a:pt x="337" y="179"/>
                  </a:lnTo>
                  <a:lnTo>
                    <a:pt x="336" y="178"/>
                  </a:lnTo>
                  <a:lnTo>
                    <a:pt x="333" y="178"/>
                  </a:lnTo>
                  <a:lnTo>
                    <a:pt x="332" y="179"/>
                  </a:lnTo>
                  <a:lnTo>
                    <a:pt x="330" y="179"/>
                  </a:lnTo>
                  <a:lnTo>
                    <a:pt x="330" y="180"/>
                  </a:lnTo>
                  <a:lnTo>
                    <a:pt x="329" y="180"/>
                  </a:lnTo>
                  <a:lnTo>
                    <a:pt x="329" y="184"/>
                  </a:lnTo>
                  <a:lnTo>
                    <a:pt x="330" y="186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31" y="188"/>
                  </a:lnTo>
                  <a:lnTo>
                    <a:pt x="331" y="190"/>
                  </a:lnTo>
                  <a:lnTo>
                    <a:pt x="330" y="190"/>
                  </a:lnTo>
                  <a:lnTo>
                    <a:pt x="329" y="188"/>
                  </a:lnTo>
                  <a:lnTo>
                    <a:pt x="326" y="188"/>
                  </a:lnTo>
                  <a:lnTo>
                    <a:pt x="325" y="187"/>
                  </a:lnTo>
                  <a:lnTo>
                    <a:pt x="322" y="187"/>
                  </a:lnTo>
                  <a:lnTo>
                    <a:pt x="322" y="186"/>
                  </a:lnTo>
                  <a:lnTo>
                    <a:pt x="320" y="186"/>
                  </a:lnTo>
                  <a:lnTo>
                    <a:pt x="320" y="185"/>
                  </a:lnTo>
                  <a:lnTo>
                    <a:pt x="317" y="185"/>
                  </a:lnTo>
                  <a:lnTo>
                    <a:pt x="316" y="186"/>
                  </a:lnTo>
                  <a:lnTo>
                    <a:pt x="310" y="186"/>
                  </a:lnTo>
                  <a:lnTo>
                    <a:pt x="310" y="185"/>
                  </a:lnTo>
                  <a:lnTo>
                    <a:pt x="306" y="178"/>
                  </a:lnTo>
                  <a:lnTo>
                    <a:pt x="305" y="177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299" y="171"/>
                  </a:lnTo>
                  <a:lnTo>
                    <a:pt x="298" y="171"/>
                  </a:lnTo>
                  <a:lnTo>
                    <a:pt x="298" y="168"/>
                  </a:lnTo>
                  <a:lnTo>
                    <a:pt x="294" y="168"/>
                  </a:lnTo>
                  <a:lnTo>
                    <a:pt x="293" y="167"/>
                  </a:lnTo>
                  <a:lnTo>
                    <a:pt x="292" y="167"/>
                  </a:lnTo>
                  <a:lnTo>
                    <a:pt x="291" y="165"/>
                  </a:lnTo>
                  <a:lnTo>
                    <a:pt x="290" y="165"/>
                  </a:lnTo>
                  <a:lnTo>
                    <a:pt x="290" y="163"/>
                  </a:lnTo>
                  <a:lnTo>
                    <a:pt x="288" y="163"/>
                  </a:lnTo>
                  <a:lnTo>
                    <a:pt x="288" y="162"/>
                  </a:lnTo>
                  <a:lnTo>
                    <a:pt x="287" y="162"/>
                  </a:lnTo>
                  <a:lnTo>
                    <a:pt x="287" y="163"/>
                  </a:lnTo>
                  <a:lnTo>
                    <a:pt x="286" y="162"/>
                  </a:lnTo>
                  <a:lnTo>
                    <a:pt x="286" y="160"/>
                  </a:lnTo>
                  <a:lnTo>
                    <a:pt x="285" y="160"/>
                  </a:lnTo>
                  <a:lnTo>
                    <a:pt x="285" y="159"/>
                  </a:lnTo>
                  <a:lnTo>
                    <a:pt x="284" y="156"/>
                  </a:lnTo>
                  <a:lnTo>
                    <a:pt x="284" y="154"/>
                  </a:lnTo>
                  <a:lnTo>
                    <a:pt x="282" y="152"/>
                  </a:lnTo>
                  <a:lnTo>
                    <a:pt x="282" y="150"/>
                  </a:lnTo>
                  <a:lnTo>
                    <a:pt x="281" y="150"/>
                  </a:lnTo>
                  <a:lnTo>
                    <a:pt x="281" y="148"/>
                  </a:lnTo>
                  <a:lnTo>
                    <a:pt x="280" y="148"/>
                  </a:lnTo>
                  <a:lnTo>
                    <a:pt x="280" y="145"/>
                  </a:lnTo>
                  <a:lnTo>
                    <a:pt x="282" y="141"/>
                  </a:lnTo>
                  <a:lnTo>
                    <a:pt x="284" y="140"/>
                  </a:lnTo>
                  <a:lnTo>
                    <a:pt x="284" y="137"/>
                  </a:lnTo>
                  <a:lnTo>
                    <a:pt x="285" y="136"/>
                  </a:lnTo>
                  <a:lnTo>
                    <a:pt x="286" y="134"/>
                  </a:lnTo>
                  <a:lnTo>
                    <a:pt x="286" y="127"/>
                  </a:lnTo>
                  <a:lnTo>
                    <a:pt x="287" y="126"/>
                  </a:lnTo>
                  <a:lnTo>
                    <a:pt x="287" y="123"/>
                  </a:lnTo>
                  <a:lnTo>
                    <a:pt x="288" y="122"/>
                  </a:lnTo>
                  <a:lnTo>
                    <a:pt x="288" y="118"/>
                  </a:lnTo>
                  <a:lnTo>
                    <a:pt x="290" y="117"/>
                  </a:lnTo>
                  <a:lnTo>
                    <a:pt x="290" y="115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4" y="111"/>
                  </a:lnTo>
                  <a:lnTo>
                    <a:pt x="294" y="110"/>
                  </a:lnTo>
                  <a:lnTo>
                    <a:pt x="295" y="109"/>
                  </a:lnTo>
                  <a:lnTo>
                    <a:pt x="295" y="108"/>
                  </a:lnTo>
                  <a:lnTo>
                    <a:pt x="294" y="108"/>
                  </a:lnTo>
                  <a:lnTo>
                    <a:pt x="294" y="105"/>
                  </a:lnTo>
                  <a:lnTo>
                    <a:pt x="293" y="104"/>
                  </a:lnTo>
                  <a:lnTo>
                    <a:pt x="293" y="102"/>
                  </a:lnTo>
                  <a:lnTo>
                    <a:pt x="292" y="101"/>
                  </a:lnTo>
                  <a:lnTo>
                    <a:pt x="293" y="101"/>
                  </a:lnTo>
                  <a:lnTo>
                    <a:pt x="293" y="98"/>
                  </a:lnTo>
                  <a:lnTo>
                    <a:pt x="292" y="97"/>
                  </a:lnTo>
                  <a:lnTo>
                    <a:pt x="292" y="91"/>
                  </a:lnTo>
                  <a:lnTo>
                    <a:pt x="291" y="91"/>
                  </a:lnTo>
                  <a:lnTo>
                    <a:pt x="290" y="90"/>
                  </a:lnTo>
                  <a:lnTo>
                    <a:pt x="290" y="89"/>
                  </a:lnTo>
                  <a:lnTo>
                    <a:pt x="292" y="86"/>
                  </a:lnTo>
                  <a:lnTo>
                    <a:pt x="292" y="77"/>
                  </a:lnTo>
                  <a:lnTo>
                    <a:pt x="293" y="73"/>
                  </a:lnTo>
                  <a:lnTo>
                    <a:pt x="294" y="72"/>
                  </a:lnTo>
                  <a:lnTo>
                    <a:pt x="294" y="71"/>
                  </a:lnTo>
                  <a:lnTo>
                    <a:pt x="295" y="71"/>
                  </a:lnTo>
                  <a:lnTo>
                    <a:pt x="294" y="70"/>
                  </a:lnTo>
                  <a:lnTo>
                    <a:pt x="294" y="69"/>
                  </a:lnTo>
                  <a:lnTo>
                    <a:pt x="293" y="69"/>
                  </a:lnTo>
                  <a:lnTo>
                    <a:pt x="292" y="67"/>
                  </a:lnTo>
                  <a:lnTo>
                    <a:pt x="292" y="63"/>
                  </a:lnTo>
                  <a:lnTo>
                    <a:pt x="291" y="61"/>
                  </a:lnTo>
                  <a:lnTo>
                    <a:pt x="291" y="60"/>
                  </a:lnTo>
                  <a:lnTo>
                    <a:pt x="292" y="60"/>
                  </a:lnTo>
                  <a:lnTo>
                    <a:pt x="292" y="59"/>
                  </a:lnTo>
                  <a:lnTo>
                    <a:pt x="290" y="59"/>
                  </a:lnTo>
                  <a:lnTo>
                    <a:pt x="290" y="57"/>
                  </a:lnTo>
                  <a:lnTo>
                    <a:pt x="288" y="56"/>
                  </a:lnTo>
                  <a:lnTo>
                    <a:pt x="287" y="56"/>
                  </a:lnTo>
                  <a:lnTo>
                    <a:pt x="287" y="52"/>
                  </a:lnTo>
                  <a:lnTo>
                    <a:pt x="286" y="51"/>
                  </a:lnTo>
                  <a:lnTo>
                    <a:pt x="285" y="51"/>
                  </a:lnTo>
                  <a:lnTo>
                    <a:pt x="282" y="50"/>
                  </a:lnTo>
                  <a:lnTo>
                    <a:pt x="281" y="50"/>
                  </a:lnTo>
                  <a:lnTo>
                    <a:pt x="280" y="47"/>
                  </a:lnTo>
                  <a:lnTo>
                    <a:pt x="282" y="45"/>
                  </a:lnTo>
                  <a:lnTo>
                    <a:pt x="287" y="42"/>
                  </a:lnTo>
                  <a:lnTo>
                    <a:pt x="291" y="40"/>
                  </a:lnTo>
                  <a:lnTo>
                    <a:pt x="298" y="33"/>
                  </a:lnTo>
                  <a:lnTo>
                    <a:pt x="304" y="25"/>
                  </a:lnTo>
                  <a:lnTo>
                    <a:pt x="306" y="21"/>
                  </a:lnTo>
                  <a:lnTo>
                    <a:pt x="306" y="18"/>
                  </a:lnTo>
                  <a:lnTo>
                    <a:pt x="304" y="13"/>
                  </a:lnTo>
                  <a:lnTo>
                    <a:pt x="305" y="12"/>
                  </a:lnTo>
                  <a:lnTo>
                    <a:pt x="310" y="12"/>
                  </a:lnTo>
                  <a:lnTo>
                    <a:pt x="318" y="10"/>
                  </a:lnTo>
                  <a:lnTo>
                    <a:pt x="325" y="9"/>
                  </a:lnTo>
                  <a:lnTo>
                    <a:pt x="333" y="8"/>
                  </a:lnTo>
                  <a:lnTo>
                    <a:pt x="335" y="8"/>
                  </a:lnTo>
                  <a:lnTo>
                    <a:pt x="346" y="6"/>
                  </a:lnTo>
                  <a:lnTo>
                    <a:pt x="358" y="4"/>
                  </a:lnTo>
                  <a:lnTo>
                    <a:pt x="367" y="2"/>
                  </a:lnTo>
                  <a:lnTo>
                    <a:pt x="378" y="1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48F1279C-B1B6-476D-95EC-2CD7A80CC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3573463"/>
              <a:ext cx="382587" cy="395288"/>
            </a:xfrm>
            <a:custGeom>
              <a:avLst/>
              <a:gdLst/>
              <a:ahLst/>
              <a:cxnLst>
                <a:cxn ang="0">
                  <a:pos x="199" y="6"/>
                </a:cxn>
                <a:cxn ang="0">
                  <a:pos x="201" y="16"/>
                </a:cxn>
                <a:cxn ang="0">
                  <a:pos x="204" y="19"/>
                </a:cxn>
                <a:cxn ang="0">
                  <a:pos x="208" y="22"/>
                </a:cxn>
                <a:cxn ang="0">
                  <a:pos x="214" y="24"/>
                </a:cxn>
                <a:cxn ang="0">
                  <a:pos x="214" y="32"/>
                </a:cxn>
                <a:cxn ang="0">
                  <a:pos x="217" y="48"/>
                </a:cxn>
                <a:cxn ang="0">
                  <a:pos x="222" y="57"/>
                </a:cxn>
                <a:cxn ang="0">
                  <a:pos x="229" y="61"/>
                </a:cxn>
                <a:cxn ang="0">
                  <a:pos x="234" y="71"/>
                </a:cxn>
                <a:cxn ang="0">
                  <a:pos x="236" y="78"/>
                </a:cxn>
                <a:cxn ang="0">
                  <a:pos x="237" y="88"/>
                </a:cxn>
                <a:cxn ang="0">
                  <a:pos x="241" y="101"/>
                </a:cxn>
                <a:cxn ang="0">
                  <a:pos x="237" y="115"/>
                </a:cxn>
                <a:cxn ang="0">
                  <a:pos x="234" y="122"/>
                </a:cxn>
                <a:cxn ang="0">
                  <a:pos x="227" y="132"/>
                </a:cxn>
                <a:cxn ang="0">
                  <a:pos x="219" y="137"/>
                </a:cxn>
                <a:cxn ang="0">
                  <a:pos x="216" y="146"/>
                </a:cxn>
                <a:cxn ang="0">
                  <a:pos x="209" y="156"/>
                </a:cxn>
                <a:cxn ang="0">
                  <a:pos x="203" y="160"/>
                </a:cxn>
                <a:cxn ang="0">
                  <a:pos x="199" y="167"/>
                </a:cxn>
                <a:cxn ang="0">
                  <a:pos x="192" y="181"/>
                </a:cxn>
                <a:cxn ang="0">
                  <a:pos x="193" y="198"/>
                </a:cxn>
                <a:cxn ang="0">
                  <a:pos x="54" y="229"/>
                </a:cxn>
                <a:cxn ang="0">
                  <a:pos x="35" y="233"/>
                </a:cxn>
                <a:cxn ang="0">
                  <a:pos x="32" y="239"/>
                </a:cxn>
                <a:cxn ang="0">
                  <a:pos x="25" y="245"/>
                </a:cxn>
                <a:cxn ang="0">
                  <a:pos x="19" y="249"/>
                </a:cxn>
                <a:cxn ang="0">
                  <a:pos x="11" y="243"/>
                </a:cxn>
                <a:cxn ang="0">
                  <a:pos x="3" y="242"/>
                </a:cxn>
                <a:cxn ang="0">
                  <a:pos x="1" y="230"/>
                </a:cxn>
                <a:cxn ang="0">
                  <a:pos x="4" y="223"/>
                </a:cxn>
                <a:cxn ang="0">
                  <a:pos x="5" y="211"/>
                </a:cxn>
                <a:cxn ang="0">
                  <a:pos x="6" y="194"/>
                </a:cxn>
                <a:cxn ang="0">
                  <a:pos x="7" y="183"/>
                </a:cxn>
                <a:cxn ang="0">
                  <a:pos x="13" y="171"/>
                </a:cxn>
                <a:cxn ang="0">
                  <a:pos x="18" y="162"/>
                </a:cxn>
                <a:cxn ang="0">
                  <a:pos x="18" y="151"/>
                </a:cxn>
                <a:cxn ang="0">
                  <a:pos x="23" y="147"/>
                </a:cxn>
                <a:cxn ang="0">
                  <a:pos x="30" y="141"/>
                </a:cxn>
                <a:cxn ang="0">
                  <a:pos x="36" y="134"/>
                </a:cxn>
                <a:cxn ang="0">
                  <a:pos x="45" y="127"/>
                </a:cxn>
                <a:cxn ang="0">
                  <a:pos x="75" y="95"/>
                </a:cxn>
                <a:cxn ang="0">
                  <a:pos x="74" y="89"/>
                </a:cxn>
                <a:cxn ang="0">
                  <a:pos x="67" y="84"/>
                </a:cxn>
                <a:cxn ang="0">
                  <a:pos x="61" y="82"/>
                </a:cxn>
                <a:cxn ang="0">
                  <a:pos x="56" y="81"/>
                </a:cxn>
                <a:cxn ang="0">
                  <a:pos x="54" y="74"/>
                </a:cxn>
                <a:cxn ang="0">
                  <a:pos x="55" y="69"/>
                </a:cxn>
                <a:cxn ang="0">
                  <a:pos x="58" y="61"/>
                </a:cxn>
                <a:cxn ang="0">
                  <a:pos x="54" y="50"/>
                </a:cxn>
                <a:cxn ang="0">
                  <a:pos x="61" y="37"/>
                </a:cxn>
                <a:cxn ang="0">
                  <a:pos x="62" y="25"/>
                </a:cxn>
                <a:cxn ang="0">
                  <a:pos x="67" y="22"/>
                </a:cxn>
                <a:cxn ang="0">
                  <a:pos x="77" y="20"/>
                </a:cxn>
                <a:cxn ang="0">
                  <a:pos x="94" y="23"/>
                </a:cxn>
                <a:cxn ang="0">
                  <a:pos x="105" y="23"/>
                </a:cxn>
                <a:cxn ang="0">
                  <a:pos x="110" y="30"/>
                </a:cxn>
                <a:cxn ang="0">
                  <a:pos x="125" y="22"/>
                </a:cxn>
                <a:cxn ang="0">
                  <a:pos x="150" y="18"/>
                </a:cxn>
                <a:cxn ang="0">
                  <a:pos x="165" y="22"/>
                </a:cxn>
              </a:cxnLst>
              <a:rect l="0" t="0" r="r" b="b"/>
              <a:pathLst>
                <a:path w="241" h="249">
                  <a:moveTo>
                    <a:pt x="196" y="0"/>
                  </a:moveTo>
                  <a:lnTo>
                    <a:pt x="197" y="1"/>
                  </a:lnTo>
                  <a:lnTo>
                    <a:pt x="198" y="1"/>
                  </a:lnTo>
                  <a:lnTo>
                    <a:pt x="198" y="5"/>
                  </a:lnTo>
                  <a:lnTo>
                    <a:pt x="199" y="6"/>
                  </a:lnTo>
                  <a:lnTo>
                    <a:pt x="199" y="11"/>
                  </a:lnTo>
                  <a:lnTo>
                    <a:pt x="201" y="11"/>
                  </a:lnTo>
                  <a:lnTo>
                    <a:pt x="202" y="12"/>
                  </a:lnTo>
                  <a:lnTo>
                    <a:pt x="201" y="13"/>
                  </a:lnTo>
                  <a:lnTo>
                    <a:pt x="201" y="16"/>
                  </a:lnTo>
                  <a:lnTo>
                    <a:pt x="205" y="16"/>
                  </a:lnTo>
                  <a:lnTo>
                    <a:pt x="205" y="17"/>
                  </a:lnTo>
                  <a:lnTo>
                    <a:pt x="203" y="18"/>
                  </a:lnTo>
                  <a:lnTo>
                    <a:pt x="204" y="18"/>
                  </a:lnTo>
                  <a:lnTo>
                    <a:pt x="204" y="19"/>
                  </a:lnTo>
                  <a:lnTo>
                    <a:pt x="203" y="20"/>
                  </a:lnTo>
                  <a:lnTo>
                    <a:pt x="205" y="20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09" y="23"/>
                  </a:lnTo>
                  <a:lnTo>
                    <a:pt x="210" y="23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14" y="24"/>
                  </a:lnTo>
                  <a:lnTo>
                    <a:pt x="215" y="24"/>
                  </a:lnTo>
                  <a:lnTo>
                    <a:pt x="216" y="25"/>
                  </a:lnTo>
                  <a:lnTo>
                    <a:pt x="216" y="31"/>
                  </a:lnTo>
                  <a:lnTo>
                    <a:pt x="215" y="32"/>
                  </a:lnTo>
                  <a:lnTo>
                    <a:pt x="214" y="32"/>
                  </a:lnTo>
                  <a:lnTo>
                    <a:pt x="214" y="38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6" y="46"/>
                  </a:lnTo>
                  <a:lnTo>
                    <a:pt x="217" y="48"/>
                  </a:lnTo>
                  <a:lnTo>
                    <a:pt x="219" y="48"/>
                  </a:lnTo>
                  <a:lnTo>
                    <a:pt x="219" y="49"/>
                  </a:lnTo>
                  <a:lnTo>
                    <a:pt x="221" y="50"/>
                  </a:lnTo>
                  <a:lnTo>
                    <a:pt x="222" y="56"/>
                  </a:lnTo>
                  <a:lnTo>
                    <a:pt x="222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5" y="61"/>
                  </a:lnTo>
                  <a:lnTo>
                    <a:pt x="227" y="59"/>
                  </a:lnTo>
                  <a:lnTo>
                    <a:pt x="229" y="61"/>
                  </a:lnTo>
                  <a:lnTo>
                    <a:pt x="230" y="64"/>
                  </a:lnTo>
                  <a:lnTo>
                    <a:pt x="230" y="68"/>
                  </a:lnTo>
                  <a:lnTo>
                    <a:pt x="233" y="71"/>
                  </a:lnTo>
                  <a:lnTo>
                    <a:pt x="234" y="73"/>
                  </a:lnTo>
                  <a:lnTo>
                    <a:pt x="234" y="71"/>
                  </a:lnTo>
                  <a:lnTo>
                    <a:pt x="235" y="71"/>
                  </a:lnTo>
                  <a:lnTo>
                    <a:pt x="235" y="74"/>
                  </a:lnTo>
                  <a:lnTo>
                    <a:pt x="237" y="76"/>
                  </a:lnTo>
                  <a:lnTo>
                    <a:pt x="237" y="77"/>
                  </a:lnTo>
                  <a:lnTo>
                    <a:pt x="236" y="78"/>
                  </a:lnTo>
                  <a:lnTo>
                    <a:pt x="236" y="80"/>
                  </a:lnTo>
                  <a:lnTo>
                    <a:pt x="235" y="80"/>
                  </a:lnTo>
                  <a:lnTo>
                    <a:pt x="235" y="82"/>
                  </a:lnTo>
                  <a:lnTo>
                    <a:pt x="236" y="87"/>
                  </a:lnTo>
                  <a:lnTo>
                    <a:pt x="237" y="88"/>
                  </a:lnTo>
                  <a:lnTo>
                    <a:pt x="240" y="93"/>
                  </a:lnTo>
                  <a:lnTo>
                    <a:pt x="240" y="94"/>
                  </a:lnTo>
                  <a:lnTo>
                    <a:pt x="238" y="96"/>
                  </a:lnTo>
                  <a:lnTo>
                    <a:pt x="238" y="99"/>
                  </a:lnTo>
                  <a:lnTo>
                    <a:pt x="241" y="101"/>
                  </a:lnTo>
                  <a:lnTo>
                    <a:pt x="241" y="102"/>
                  </a:lnTo>
                  <a:lnTo>
                    <a:pt x="240" y="103"/>
                  </a:lnTo>
                  <a:lnTo>
                    <a:pt x="240" y="113"/>
                  </a:lnTo>
                  <a:lnTo>
                    <a:pt x="238" y="115"/>
                  </a:lnTo>
                  <a:lnTo>
                    <a:pt x="237" y="115"/>
                  </a:lnTo>
                  <a:lnTo>
                    <a:pt x="237" y="116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5" y="119"/>
                  </a:lnTo>
                  <a:lnTo>
                    <a:pt x="234" y="122"/>
                  </a:lnTo>
                  <a:lnTo>
                    <a:pt x="231" y="125"/>
                  </a:lnTo>
                  <a:lnTo>
                    <a:pt x="231" y="128"/>
                  </a:lnTo>
                  <a:lnTo>
                    <a:pt x="233" y="129"/>
                  </a:lnTo>
                  <a:lnTo>
                    <a:pt x="231" y="132"/>
                  </a:lnTo>
                  <a:lnTo>
                    <a:pt x="227" y="132"/>
                  </a:lnTo>
                  <a:lnTo>
                    <a:pt x="224" y="134"/>
                  </a:lnTo>
                  <a:lnTo>
                    <a:pt x="222" y="134"/>
                  </a:lnTo>
                  <a:lnTo>
                    <a:pt x="222" y="137"/>
                  </a:lnTo>
                  <a:lnTo>
                    <a:pt x="221" y="138"/>
                  </a:lnTo>
                  <a:lnTo>
                    <a:pt x="219" y="137"/>
                  </a:lnTo>
                  <a:lnTo>
                    <a:pt x="218" y="137"/>
                  </a:lnTo>
                  <a:lnTo>
                    <a:pt x="218" y="138"/>
                  </a:lnTo>
                  <a:lnTo>
                    <a:pt x="217" y="139"/>
                  </a:lnTo>
                  <a:lnTo>
                    <a:pt x="217" y="144"/>
                  </a:lnTo>
                  <a:lnTo>
                    <a:pt x="216" y="146"/>
                  </a:lnTo>
                  <a:lnTo>
                    <a:pt x="215" y="147"/>
                  </a:lnTo>
                  <a:lnTo>
                    <a:pt x="214" y="150"/>
                  </a:lnTo>
                  <a:lnTo>
                    <a:pt x="212" y="150"/>
                  </a:lnTo>
                  <a:lnTo>
                    <a:pt x="209" y="153"/>
                  </a:lnTo>
                  <a:lnTo>
                    <a:pt x="209" y="156"/>
                  </a:lnTo>
                  <a:lnTo>
                    <a:pt x="208" y="157"/>
                  </a:lnTo>
                  <a:lnTo>
                    <a:pt x="206" y="157"/>
                  </a:lnTo>
                  <a:lnTo>
                    <a:pt x="204" y="158"/>
                  </a:lnTo>
                  <a:lnTo>
                    <a:pt x="203" y="159"/>
                  </a:lnTo>
                  <a:lnTo>
                    <a:pt x="203" y="160"/>
                  </a:lnTo>
                  <a:lnTo>
                    <a:pt x="202" y="165"/>
                  </a:lnTo>
                  <a:lnTo>
                    <a:pt x="201" y="165"/>
                  </a:lnTo>
                  <a:lnTo>
                    <a:pt x="201" y="166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201" y="169"/>
                  </a:lnTo>
                  <a:lnTo>
                    <a:pt x="201" y="170"/>
                  </a:lnTo>
                  <a:lnTo>
                    <a:pt x="198" y="172"/>
                  </a:lnTo>
                  <a:lnTo>
                    <a:pt x="195" y="177"/>
                  </a:lnTo>
                  <a:lnTo>
                    <a:pt x="192" y="181"/>
                  </a:lnTo>
                  <a:lnTo>
                    <a:pt x="192" y="182"/>
                  </a:lnTo>
                  <a:lnTo>
                    <a:pt x="193" y="185"/>
                  </a:lnTo>
                  <a:lnTo>
                    <a:pt x="195" y="190"/>
                  </a:lnTo>
                  <a:lnTo>
                    <a:pt x="195" y="192"/>
                  </a:lnTo>
                  <a:lnTo>
                    <a:pt x="193" y="198"/>
                  </a:lnTo>
                  <a:lnTo>
                    <a:pt x="192" y="208"/>
                  </a:lnTo>
                  <a:lnTo>
                    <a:pt x="192" y="229"/>
                  </a:lnTo>
                  <a:lnTo>
                    <a:pt x="56" y="229"/>
                  </a:lnTo>
                  <a:lnTo>
                    <a:pt x="55" y="228"/>
                  </a:lnTo>
                  <a:lnTo>
                    <a:pt x="54" y="229"/>
                  </a:lnTo>
                  <a:lnTo>
                    <a:pt x="51" y="229"/>
                  </a:lnTo>
                  <a:lnTo>
                    <a:pt x="51" y="230"/>
                  </a:lnTo>
                  <a:lnTo>
                    <a:pt x="49" y="232"/>
                  </a:lnTo>
                  <a:lnTo>
                    <a:pt x="36" y="232"/>
                  </a:lnTo>
                  <a:lnTo>
                    <a:pt x="35" y="233"/>
                  </a:lnTo>
                  <a:lnTo>
                    <a:pt x="35" y="235"/>
                  </a:lnTo>
                  <a:lnTo>
                    <a:pt x="33" y="235"/>
                  </a:lnTo>
                  <a:lnTo>
                    <a:pt x="33" y="237"/>
                  </a:lnTo>
                  <a:lnTo>
                    <a:pt x="32" y="237"/>
                  </a:lnTo>
                  <a:lnTo>
                    <a:pt x="32" y="239"/>
                  </a:lnTo>
                  <a:lnTo>
                    <a:pt x="30" y="240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27" y="245"/>
                  </a:lnTo>
                  <a:lnTo>
                    <a:pt x="25" y="245"/>
                  </a:lnTo>
                  <a:lnTo>
                    <a:pt x="24" y="246"/>
                  </a:lnTo>
                  <a:lnTo>
                    <a:pt x="23" y="246"/>
                  </a:lnTo>
                  <a:lnTo>
                    <a:pt x="23" y="247"/>
                  </a:lnTo>
                  <a:lnTo>
                    <a:pt x="22" y="248"/>
                  </a:lnTo>
                  <a:lnTo>
                    <a:pt x="19" y="249"/>
                  </a:lnTo>
                  <a:lnTo>
                    <a:pt x="16" y="249"/>
                  </a:lnTo>
                  <a:lnTo>
                    <a:pt x="14" y="248"/>
                  </a:lnTo>
                  <a:lnTo>
                    <a:pt x="14" y="245"/>
                  </a:lnTo>
                  <a:lnTo>
                    <a:pt x="13" y="243"/>
                  </a:lnTo>
                  <a:lnTo>
                    <a:pt x="11" y="243"/>
                  </a:lnTo>
                  <a:lnTo>
                    <a:pt x="11" y="245"/>
                  </a:lnTo>
                  <a:lnTo>
                    <a:pt x="7" y="245"/>
                  </a:lnTo>
                  <a:lnTo>
                    <a:pt x="6" y="246"/>
                  </a:lnTo>
                  <a:lnTo>
                    <a:pt x="3" y="246"/>
                  </a:lnTo>
                  <a:lnTo>
                    <a:pt x="3" y="242"/>
                  </a:lnTo>
                  <a:lnTo>
                    <a:pt x="1" y="241"/>
                  </a:lnTo>
                  <a:lnTo>
                    <a:pt x="3" y="240"/>
                  </a:lnTo>
                  <a:lnTo>
                    <a:pt x="3" y="239"/>
                  </a:lnTo>
                  <a:lnTo>
                    <a:pt x="1" y="239"/>
                  </a:lnTo>
                  <a:lnTo>
                    <a:pt x="1" y="230"/>
                  </a:lnTo>
                  <a:lnTo>
                    <a:pt x="0" y="229"/>
                  </a:lnTo>
                  <a:lnTo>
                    <a:pt x="1" y="228"/>
                  </a:lnTo>
                  <a:lnTo>
                    <a:pt x="1" y="224"/>
                  </a:lnTo>
                  <a:lnTo>
                    <a:pt x="3" y="224"/>
                  </a:lnTo>
                  <a:lnTo>
                    <a:pt x="4" y="223"/>
                  </a:lnTo>
                  <a:lnTo>
                    <a:pt x="4" y="220"/>
                  </a:lnTo>
                  <a:lnTo>
                    <a:pt x="3" y="217"/>
                  </a:lnTo>
                  <a:lnTo>
                    <a:pt x="4" y="214"/>
                  </a:lnTo>
                  <a:lnTo>
                    <a:pt x="4" y="211"/>
                  </a:lnTo>
                  <a:lnTo>
                    <a:pt x="5" y="211"/>
                  </a:lnTo>
                  <a:lnTo>
                    <a:pt x="5" y="205"/>
                  </a:lnTo>
                  <a:lnTo>
                    <a:pt x="4" y="204"/>
                  </a:lnTo>
                  <a:lnTo>
                    <a:pt x="5" y="199"/>
                  </a:lnTo>
                  <a:lnTo>
                    <a:pt x="5" y="198"/>
                  </a:lnTo>
                  <a:lnTo>
                    <a:pt x="6" y="194"/>
                  </a:lnTo>
                  <a:lnTo>
                    <a:pt x="6" y="192"/>
                  </a:lnTo>
                  <a:lnTo>
                    <a:pt x="7" y="188"/>
                  </a:lnTo>
                  <a:lnTo>
                    <a:pt x="7" y="186"/>
                  </a:lnTo>
                  <a:lnTo>
                    <a:pt x="9" y="185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9" y="181"/>
                  </a:lnTo>
                  <a:lnTo>
                    <a:pt x="10" y="178"/>
                  </a:lnTo>
                  <a:lnTo>
                    <a:pt x="12" y="178"/>
                  </a:lnTo>
                  <a:lnTo>
                    <a:pt x="13" y="171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7" y="165"/>
                  </a:lnTo>
                  <a:lnTo>
                    <a:pt x="18" y="164"/>
                  </a:lnTo>
                  <a:lnTo>
                    <a:pt x="18" y="162"/>
                  </a:lnTo>
                  <a:lnTo>
                    <a:pt x="17" y="158"/>
                  </a:lnTo>
                  <a:lnTo>
                    <a:pt x="17" y="157"/>
                  </a:lnTo>
                  <a:lnTo>
                    <a:pt x="18" y="153"/>
                  </a:lnTo>
                  <a:lnTo>
                    <a:pt x="17" y="151"/>
                  </a:lnTo>
                  <a:lnTo>
                    <a:pt x="18" y="151"/>
                  </a:lnTo>
                  <a:lnTo>
                    <a:pt x="18" y="150"/>
                  </a:lnTo>
                  <a:lnTo>
                    <a:pt x="19" y="148"/>
                  </a:lnTo>
                  <a:lnTo>
                    <a:pt x="20" y="148"/>
                  </a:lnTo>
                  <a:lnTo>
                    <a:pt x="20" y="147"/>
                  </a:lnTo>
                  <a:lnTo>
                    <a:pt x="23" y="147"/>
                  </a:lnTo>
                  <a:lnTo>
                    <a:pt x="27" y="146"/>
                  </a:lnTo>
                  <a:lnTo>
                    <a:pt x="27" y="145"/>
                  </a:lnTo>
                  <a:lnTo>
                    <a:pt x="29" y="144"/>
                  </a:lnTo>
                  <a:lnTo>
                    <a:pt x="29" y="143"/>
                  </a:lnTo>
                  <a:lnTo>
                    <a:pt x="30" y="141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1" y="135"/>
                  </a:lnTo>
                  <a:lnTo>
                    <a:pt x="32" y="134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9" y="133"/>
                  </a:lnTo>
                  <a:lnTo>
                    <a:pt x="39" y="132"/>
                  </a:lnTo>
                  <a:lnTo>
                    <a:pt x="41" y="132"/>
                  </a:lnTo>
                  <a:lnTo>
                    <a:pt x="45" y="127"/>
                  </a:lnTo>
                  <a:lnTo>
                    <a:pt x="46" y="125"/>
                  </a:lnTo>
                  <a:lnTo>
                    <a:pt x="51" y="120"/>
                  </a:lnTo>
                  <a:lnTo>
                    <a:pt x="57" y="115"/>
                  </a:lnTo>
                  <a:lnTo>
                    <a:pt x="70" y="102"/>
                  </a:lnTo>
                  <a:lnTo>
                    <a:pt x="75" y="95"/>
                  </a:lnTo>
                  <a:lnTo>
                    <a:pt x="76" y="93"/>
                  </a:lnTo>
                  <a:lnTo>
                    <a:pt x="77" y="92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4" y="89"/>
                  </a:lnTo>
                  <a:lnTo>
                    <a:pt x="73" y="88"/>
                  </a:lnTo>
                  <a:lnTo>
                    <a:pt x="73" y="84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4"/>
                  </a:lnTo>
                  <a:lnTo>
                    <a:pt x="67" y="83"/>
                  </a:lnTo>
                  <a:lnTo>
                    <a:pt x="63" y="80"/>
                  </a:lnTo>
                  <a:lnTo>
                    <a:pt x="62" y="80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59" y="83"/>
                  </a:lnTo>
                  <a:lnTo>
                    <a:pt x="58" y="83"/>
                  </a:lnTo>
                  <a:lnTo>
                    <a:pt x="57" y="82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51" y="77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2" y="73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6" y="65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57" y="63"/>
                  </a:lnTo>
                  <a:lnTo>
                    <a:pt x="58" y="61"/>
                  </a:lnTo>
                  <a:lnTo>
                    <a:pt x="58" y="57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55" y="49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39"/>
                  </a:lnTo>
                  <a:lnTo>
                    <a:pt x="61" y="37"/>
                  </a:lnTo>
                  <a:lnTo>
                    <a:pt x="61" y="32"/>
                  </a:lnTo>
                  <a:lnTo>
                    <a:pt x="59" y="31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71" y="19"/>
                  </a:lnTo>
                  <a:lnTo>
                    <a:pt x="76" y="19"/>
                  </a:lnTo>
                  <a:lnTo>
                    <a:pt x="77" y="20"/>
                  </a:lnTo>
                  <a:lnTo>
                    <a:pt x="81" y="22"/>
                  </a:lnTo>
                  <a:lnTo>
                    <a:pt x="87" y="25"/>
                  </a:lnTo>
                  <a:lnTo>
                    <a:pt x="88" y="25"/>
                  </a:lnTo>
                  <a:lnTo>
                    <a:pt x="89" y="24"/>
                  </a:lnTo>
                  <a:lnTo>
                    <a:pt x="94" y="23"/>
                  </a:lnTo>
                  <a:lnTo>
                    <a:pt x="95" y="23"/>
                  </a:lnTo>
                  <a:lnTo>
                    <a:pt x="99" y="18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6" y="27"/>
                  </a:lnTo>
                  <a:lnTo>
                    <a:pt x="109" y="29"/>
                  </a:lnTo>
                  <a:lnTo>
                    <a:pt x="110" y="29"/>
                  </a:lnTo>
                  <a:lnTo>
                    <a:pt x="110" y="30"/>
                  </a:lnTo>
                  <a:lnTo>
                    <a:pt x="112" y="30"/>
                  </a:lnTo>
                  <a:lnTo>
                    <a:pt x="112" y="31"/>
                  </a:lnTo>
                  <a:lnTo>
                    <a:pt x="116" y="31"/>
                  </a:lnTo>
                  <a:lnTo>
                    <a:pt x="116" y="26"/>
                  </a:lnTo>
                  <a:lnTo>
                    <a:pt x="125" y="22"/>
                  </a:lnTo>
                  <a:lnTo>
                    <a:pt x="127" y="22"/>
                  </a:lnTo>
                  <a:lnTo>
                    <a:pt x="135" y="20"/>
                  </a:lnTo>
                  <a:lnTo>
                    <a:pt x="141" y="20"/>
                  </a:lnTo>
                  <a:lnTo>
                    <a:pt x="146" y="19"/>
                  </a:lnTo>
                  <a:lnTo>
                    <a:pt x="150" y="18"/>
                  </a:lnTo>
                  <a:lnTo>
                    <a:pt x="152" y="16"/>
                  </a:lnTo>
                  <a:lnTo>
                    <a:pt x="153" y="16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5" y="22"/>
                  </a:lnTo>
                  <a:lnTo>
                    <a:pt x="174" y="2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BA58FF5-306E-4FA2-838D-D55268D93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0750" y="1066800"/>
              <a:ext cx="284162" cy="595313"/>
            </a:xfrm>
            <a:custGeom>
              <a:avLst/>
              <a:gdLst/>
              <a:ahLst/>
              <a:cxnLst>
                <a:cxn ang="0">
                  <a:pos x="155" y="190"/>
                </a:cxn>
                <a:cxn ang="0">
                  <a:pos x="149" y="199"/>
                </a:cxn>
                <a:cxn ang="0">
                  <a:pos x="143" y="196"/>
                </a:cxn>
                <a:cxn ang="0">
                  <a:pos x="159" y="146"/>
                </a:cxn>
                <a:cxn ang="0">
                  <a:pos x="167" y="138"/>
                </a:cxn>
                <a:cxn ang="0">
                  <a:pos x="162" y="141"/>
                </a:cxn>
                <a:cxn ang="0">
                  <a:pos x="100" y="0"/>
                </a:cxn>
                <a:cxn ang="0">
                  <a:pos x="105" y="11"/>
                </a:cxn>
                <a:cxn ang="0">
                  <a:pos x="112" y="4"/>
                </a:cxn>
                <a:cxn ang="0">
                  <a:pos x="116" y="11"/>
                </a:cxn>
                <a:cxn ang="0">
                  <a:pos x="118" y="14"/>
                </a:cxn>
                <a:cxn ang="0">
                  <a:pos x="124" y="28"/>
                </a:cxn>
                <a:cxn ang="0">
                  <a:pos x="121" y="31"/>
                </a:cxn>
                <a:cxn ang="0">
                  <a:pos x="134" y="31"/>
                </a:cxn>
                <a:cxn ang="0">
                  <a:pos x="142" y="25"/>
                </a:cxn>
                <a:cxn ang="0">
                  <a:pos x="153" y="15"/>
                </a:cxn>
                <a:cxn ang="0">
                  <a:pos x="160" y="25"/>
                </a:cxn>
                <a:cxn ang="0">
                  <a:pos x="142" y="50"/>
                </a:cxn>
                <a:cxn ang="0">
                  <a:pos x="132" y="72"/>
                </a:cxn>
                <a:cxn ang="0">
                  <a:pos x="143" y="85"/>
                </a:cxn>
                <a:cxn ang="0">
                  <a:pos x="156" y="93"/>
                </a:cxn>
                <a:cxn ang="0">
                  <a:pos x="157" y="110"/>
                </a:cxn>
                <a:cxn ang="0">
                  <a:pos x="155" y="121"/>
                </a:cxn>
                <a:cxn ang="0">
                  <a:pos x="148" y="138"/>
                </a:cxn>
                <a:cxn ang="0">
                  <a:pos x="136" y="152"/>
                </a:cxn>
                <a:cxn ang="0">
                  <a:pos x="123" y="159"/>
                </a:cxn>
                <a:cxn ang="0">
                  <a:pos x="111" y="171"/>
                </a:cxn>
                <a:cxn ang="0">
                  <a:pos x="117" y="190"/>
                </a:cxn>
                <a:cxn ang="0">
                  <a:pos x="142" y="196"/>
                </a:cxn>
                <a:cxn ang="0">
                  <a:pos x="148" y="205"/>
                </a:cxn>
                <a:cxn ang="0">
                  <a:pos x="154" y="199"/>
                </a:cxn>
                <a:cxn ang="0">
                  <a:pos x="162" y="216"/>
                </a:cxn>
                <a:cxn ang="0">
                  <a:pos x="161" y="221"/>
                </a:cxn>
                <a:cxn ang="0">
                  <a:pos x="170" y="221"/>
                </a:cxn>
                <a:cxn ang="0">
                  <a:pos x="175" y="254"/>
                </a:cxn>
                <a:cxn ang="0">
                  <a:pos x="162" y="272"/>
                </a:cxn>
                <a:cxn ang="0">
                  <a:pos x="138" y="286"/>
                </a:cxn>
                <a:cxn ang="0">
                  <a:pos x="124" y="299"/>
                </a:cxn>
                <a:cxn ang="0">
                  <a:pos x="121" y="332"/>
                </a:cxn>
                <a:cxn ang="0">
                  <a:pos x="103" y="370"/>
                </a:cxn>
                <a:cxn ang="0">
                  <a:pos x="76" y="313"/>
                </a:cxn>
                <a:cxn ang="0">
                  <a:pos x="59" y="274"/>
                </a:cxn>
                <a:cxn ang="0">
                  <a:pos x="34" y="241"/>
                </a:cxn>
                <a:cxn ang="0">
                  <a:pos x="10" y="221"/>
                </a:cxn>
                <a:cxn ang="0">
                  <a:pos x="0" y="191"/>
                </a:cxn>
                <a:cxn ang="0">
                  <a:pos x="14" y="160"/>
                </a:cxn>
                <a:cxn ang="0">
                  <a:pos x="31" y="149"/>
                </a:cxn>
                <a:cxn ang="0">
                  <a:pos x="33" y="130"/>
                </a:cxn>
                <a:cxn ang="0">
                  <a:pos x="36" y="111"/>
                </a:cxn>
                <a:cxn ang="0">
                  <a:pos x="34" y="75"/>
                </a:cxn>
                <a:cxn ang="0">
                  <a:pos x="38" y="55"/>
                </a:cxn>
                <a:cxn ang="0">
                  <a:pos x="35" y="41"/>
                </a:cxn>
                <a:cxn ang="0">
                  <a:pos x="46" y="30"/>
                </a:cxn>
                <a:cxn ang="0">
                  <a:pos x="60" y="18"/>
                </a:cxn>
                <a:cxn ang="0">
                  <a:pos x="74" y="6"/>
                </a:cxn>
                <a:cxn ang="0">
                  <a:pos x="95" y="0"/>
                </a:cxn>
              </a:cxnLst>
              <a:rect l="0" t="0" r="r" b="b"/>
              <a:pathLst>
                <a:path w="179" h="375">
                  <a:moveTo>
                    <a:pt x="169" y="219"/>
                  </a:moveTo>
                  <a:lnTo>
                    <a:pt x="170" y="219"/>
                  </a:lnTo>
                  <a:lnTo>
                    <a:pt x="169" y="219"/>
                  </a:lnTo>
                  <a:close/>
                  <a:moveTo>
                    <a:pt x="142" y="186"/>
                  </a:moveTo>
                  <a:lnTo>
                    <a:pt x="151" y="186"/>
                  </a:lnTo>
                  <a:lnTo>
                    <a:pt x="154" y="189"/>
                  </a:lnTo>
                  <a:lnTo>
                    <a:pt x="155" y="189"/>
                  </a:lnTo>
                  <a:lnTo>
                    <a:pt x="155" y="190"/>
                  </a:lnTo>
                  <a:lnTo>
                    <a:pt x="156" y="190"/>
                  </a:lnTo>
                  <a:lnTo>
                    <a:pt x="156" y="191"/>
                  </a:lnTo>
                  <a:lnTo>
                    <a:pt x="154" y="193"/>
                  </a:lnTo>
                  <a:lnTo>
                    <a:pt x="153" y="193"/>
                  </a:lnTo>
                  <a:lnTo>
                    <a:pt x="153" y="196"/>
                  </a:lnTo>
                  <a:lnTo>
                    <a:pt x="151" y="196"/>
                  </a:lnTo>
                  <a:lnTo>
                    <a:pt x="149" y="198"/>
                  </a:lnTo>
                  <a:lnTo>
                    <a:pt x="149" y="199"/>
                  </a:lnTo>
                  <a:lnTo>
                    <a:pt x="148" y="198"/>
                  </a:lnTo>
                  <a:lnTo>
                    <a:pt x="149" y="197"/>
                  </a:lnTo>
                  <a:lnTo>
                    <a:pt x="148" y="196"/>
                  </a:lnTo>
                  <a:lnTo>
                    <a:pt x="147" y="196"/>
                  </a:lnTo>
                  <a:lnTo>
                    <a:pt x="147" y="195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2" y="195"/>
                  </a:lnTo>
                  <a:lnTo>
                    <a:pt x="142" y="192"/>
                  </a:lnTo>
                  <a:lnTo>
                    <a:pt x="143" y="190"/>
                  </a:lnTo>
                  <a:lnTo>
                    <a:pt x="142" y="187"/>
                  </a:lnTo>
                  <a:lnTo>
                    <a:pt x="142" y="186"/>
                  </a:lnTo>
                  <a:close/>
                  <a:moveTo>
                    <a:pt x="153" y="145"/>
                  </a:moveTo>
                  <a:lnTo>
                    <a:pt x="159" y="145"/>
                  </a:lnTo>
                  <a:lnTo>
                    <a:pt x="159" y="146"/>
                  </a:lnTo>
                  <a:lnTo>
                    <a:pt x="156" y="147"/>
                  </a:lnTo>
                  <a:lnTo>
                    <a:pt x="155" y="147"/>
                  </a:lnTo>
                  <a:lnTo>
                    <a:pt x="154" y="146"/>
                  </a:lnTo>
                  <a:lnTo>
                    <a:pt x="153" y="146"/>
                  </a:lnTo>
                  <a:lnTo>
                    <a:pt x="153" y="145"/>
                  </a:lnTo>
                  <a:close/>
                  <a:moveTo>
                    <a:pt x="164" y="136"/>
                  </a:moveTo>
                  <a:lnTo>
                    <a:pt x="166" y="136"/>
                  </a:lnTo>
                  <a:lnTo>
                    <a:pt x="167" y="138"/>
                  </a:lnTo>
                  <a:lnTo>
                    <a:pt x="166" y="139"/>
                  </a:lnTo>
                  <a:lnTo>
                    <a:pt x="167" y="140"/>
                  </a:lnTo>
                  <a:lnTo>
                    <a:pt x="167" y="141"/>
                  </a:lnTo>
                  <a:lnTo>
                    <a:pt x="163" y="144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60" y="144"/>
                  </a:lnTo>
                  <a:lnTo>
                    <a:pt x="162" y="141"/>
                  </a:lnTo>
                  <a:lnTo>
                    <a:pt x="162" y="140"/>
                  </a:lnTo>
                  <a:lnTo>
                    <a:pt x="163" y="141"/>
                  </a:lnTo>
                  <a:lnTo>
                    <a:pt x="164" y="140"/>
                  </a:lnTo>
                  <a:lnTo>
                    <a:pt x="163" y="139"/>
                  </a:lnTo>
                  <a:lnTo>
                    <a:pt x="164" y="138"/>
                  </a:lnTo>
                  <a:lnTo>
                    <a:pt x="164" y="136"/>
                  </a:lnTo>
                  <a:close/>
                  <a:moveTo>
                    <a:pt x="95" y="0"/>
                  </a:moveTo>
                  <a:lnTo>
                    <a:pt x="100" y="0"/>
                  </a:lnTo>
                  <a:lnTo>
                    <a:pt x="104" y="1"/>
                  </a:lnTo>
                  <a:lnTo>
                    <a:pt x="104" y="4"/>
                  </a:lnTo>
                  <a:lnTo>
                    <a:pt x="103" y="5"/>
                  </a:lnTo>
                  <a:lnTo>
                    <a:pt x="100" y="6"/>
                  </a:lnTo>
                  <a:lnTo>
                    <a:pt x="100" y="9"/>
                  </a:lnTo>
                  <a:lnTo>
                    <a:pt x="102" y="9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3" y="5"/>
                  </a:lnTo>
                  <a:lnTo>
                    <a:pt x="110" y="5"/>
                  </a:lnTo>
                  <a:lnTo>
                    <a:pt x="112" y="4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7" y="6"/>
                  </a:lnTo>
                  <a:lnTo>
                    <a:pt x="118" y="7"/>
                  </a:lnTo>
                  <a:lnTo>
                    <a:pt x="121" y="8"/>
                  </a:lnTo>
                  <a:lnTo>
                    <a:pt x="122" y="9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1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3"/>
                  </a:lnTo>
                  <a:lnTo>
                    <a:pt x="119" y="13"/>
                  </a:lnTo>
                  <a:lnTo>
                    <a:pt x="118" y="14"/>
                  </a:lnTo>
                  <a:lnTo>
                    <a:pt x="118" y="18"/>
                  </a:lnTo>
                  <a:lnTo>
                    <a:pt x="119" y="20"/>
                  </a:lnTo>
                  <a:lnTo>
                    <a:pt x="122" y="23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5" y="26"/>
                  </a:lnTo>
                  <a:lnTo>
                    <a:pt x="124" y="27"/>
                  </a:lnTo>
                  <a:lnTo>
                    <a:pt x="124" y="28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8" y="28"/>
                  </a:lnTo>
                  <a:lnTo>
                    <a:pt x="118" y="30"/>
                  </a:lnTo>
                  <a:lnTo>
                    <a:pt x="121" y="30"/>
                  </a:lnTo>
                  <a:lnTo>
                    <a:pt x="121" y="31"/>
                  </a:lnTo>
                  <a:lnTo>
                    <a:pt x="122" y="30"/>
                  </a:lnTo>
                  <a:lnTo>
                    <a:pt x="122" y="28"/>
                  </a:lnTo>
                  <a:lnTo>
                    <a:pt x="123" y="31"/>
                  </a:lnTo>
                  <a:lnTo>
                    <a:pt x="125" y="33"/>
                  </a:lnTo>
                  <a:lnTo>
                    <a:pt x="129" y="33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4" y="31"/>
                  </a:lnTo>
                  <a:lnTo>
                    <a:pt x="134" y="30"/>
                  </a:lnTo>
                  <a:lnTo>
                    <a:pt x="135" y="28"/>
                  </a:lnTo>
                  <a:lnTo>
                    <a:pt x="135" y="26"/>
                  </a:lnTo>
                  <a:lnTo>
                    <a:pt x="136" y="26"/>
                  </a:lnTo>
                  <a:lnTo>
                    <a:pt x="137" y="25"/>
                  </a:lnTo>
                  <a:lnTo>
                    <a:pt x="138" y="26"/>
                  </a:lnTo>
                  <a:lnTo>
                    <a:pt x="141" y="25"/>
                  </a:lnTo>
                  <a:lnTo>
                    <a:pt x="142" y="25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7" y="20"/>
                  </a:lnTo>
                  <a:lnTo>
                    <a:pt x="149" y="19"/>
                  </a:lnTo>
                  <a:lnTo>
                    <a:pt x="149" y="17"/>
                  </a:lnTo>
                  <a:lnTo>
                    <a:pt x="150" y="17"/>
                  </a:lnTo>
                  <a:lnTo>
                    <a:pt x="150" y="15"/>
                  </a:lnTo>
                  <a:lnTo>
                    <a:pt x="153" y="15"/>
                  </a:lnTo>
                  <a:lnTo>
                    <a:pt x="155" y="14"/>
                  </a:lnTo>
                  <a:lnTo>
                    <a:pt x="156" y="14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57" y="28"/>
                  </a:lnTo>
                  <a:lnTo>
                    <a:pt x="155" y="31"/>
                  </a:lnTo>
                  <a:lnTo>
                    <a:pt x="154" y="33"/>
                  </a:lnTo>
                  <a:lnTo>
                    <a:pt x="151" y="36"/>
                  </a:lnTo>
                  <a:lnTo>
                    <a:pt x="147" y="47"/>
                  </a:lnTo>
                  <a:lnTo>
                    <a:pt x="146" y="49"/>
                  </a:lnTo>
                  <a:lnTo>
                    <a:pt x="142" y="50"/>
                  </a:lnTo>
                  <a:lnTo>
                    <a:pt x="137" y="52"/>
                  </a:lnTo>
                  <a:lnTo>
                    <a:pt x="136" y="52"/>
                  </a:lnTo>
                  <a:lnTo>
                    <a:pt x="135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1" y="59"/>
                  </a:lnTo>
                  <a:lnTo>
                    <a:pt x="131" y="71"/>
                  </a:lnTo>
                  <a:lnTo>
                    <a:pt x="132" y="72"/>
                  </a:lnTo>
                  <a:lnTo>
                    <a:pt x="132" y="75"/>
                  </a:lnTo>
                  <a:lnTo>
                    <a:pt x="135" y="77"/>
                  </a:lnTo>
                  <a:lnTo>
                    <a:pt x="136" y="77"/>
                  </a:lnTo>
                  <a:lnTo>
                    <a:pt x="137" y="81"/>
                  </a:lnTo>
                  <a:lnTo>
                    <a:pt x="137" y="82"/>
                  </a:lnTo>
                  <a:lnTo>
                    <a:pt x="141" y="84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6" y="84"/>
                  </a:lnTo>
                  <a:lnTo>
                    <a:pt x="146" y="85"/>
                  </a:lnTo>
                  <a:lnTo>
                    <a:pt x="147" y="85"/>
                  </a:lnTo>
                  <a:lnTo>
                    <a:pt x="147" y="90"/>
                  </a:lnTo>
                  <a:lnTo>
                    <a:pt x="149" y="90"/>
                  </a:lnTo>
                  <a:lnTo>
                    <a:pt x="153" y="93"/>
                  </a:lnTo>
                  <a:lnTo>
                    <a:pt x="155" y="91"/>
                  </a:lnTo>
                  <a:lnTo>
                    <a:pt x="156" y="93"/>
                  </a:lnTo>
                  <a:lnTo>
                    <a:pt x="156" y="94"/>
                  </a:lnTo>
                  <a:lnTo>
                    <a:pt x="155" y="95"/>
                  </a:lnTo>
                  <a:lnTo>
                    <a:pt x="155" y="98"/>
                  </a:lnTo>
                  <a:lnTo>
                    <a:pt x="156" y="100"/>
                  </a:lnTo>
                  <a:lnTo>
                    <a:pt x="157" y="100"/>
                  </a:lnTo>
                  <a:lnTo>
                    <a:pt x="156" y="101"/>
                  </a:lnTo>
                  <a:lnTo>
                    <a:pt x="156" y="109"/>
                  </a:lnTo>
                  <a:lnTo>
                    <a:pt x="157" y="110"/>
                  </a:lnTo>
                  <a:lnTo>
                    <a:pt x="159" y="113"/>
                  </a:lnTo>
                  <a:lnTo>
                    <a:pt x="160" y="114"/>
                  </a:lnTo>
                  <a:lnTo>
                    <a:pt x="161" y="114"/>
                  </a:lnTo>
                  <a:lnTo>
                    <a:pt x="161" y="115"/>
                  </a:lnTo>
                  <a:lnTo>
                    <a:pt x="160" y="115"/>
                  </a:lnTo>
                  <a:lnTo>
                    <a:pt x="159" y="116"/>
                  </a:lnTo>
                  <a:lnTo>
                    <a:pt x="159" y="117"/>
                  </a:lnTo>
                  <a:lnTo>
                    <a:pt x="155" y="121"/>
                  </a:lnTo>
                  <a:lnTo>
                    <a:pt x="155" y="126"/>
                  </a:lnTo>
                  <a:lnTo>
                    <a:pt x="154" y="127"/>
                  </a:lnTo>
                  <a:lnTo>
                    <a:pt x="151" y="128"/>
                  </a:lnTo>
                  <a:lnTo>
                    <a:pt x="150" y="129"/>
                  </a:lnTo>
                  <a:lnTo>
                    <a:pt x="150" y="134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8"/>
                  </a:lnTo>
                  <a:lnTo>
                    <a:pt x="143" y="142"/>
                  </a:lnTo>
                  <a:lnTo>
                    <a:pt x="143" y="144"/>
                  </a:lnTo>
                  <a:lnTo>
                    <a:pt x="141" y="146"/>
                  </a:lnTo>
                  <a:lnTo>
                    <a:pt x="138" y="146"/>
                  </a:lnTo>
                  <a:lnTo>
                    <a:pt x="137" y="147"/>
                  </a:lnTo>
                  <a:lnTo>
                    <a:pt x="137" y="149"/>
                  </a:lnTo>
                  <a:lnTo>
                    <a:pt x="136" y="151"/>
                  </a:lnTo>
                  <a:lnTo>
                    <a:pt x="136" y="152"/>
                  </a:lnTo>
                  <a:lnTo>
                    <a:pt x="135" y="153"/>
                  </a:lnTo>
                  <a:lnTo>
                    <a:pt x="130" y="153"/>
                  </a:lnTo>
                  <a:lnTo>
                    <a:pt x="129" y="154"/>
                  </a:lnTo>
                  <a:lnTo>
                    <a:pt x="127" y="158"/>
                  </a:lnTo>
                  <a:lnTo>
                    <a:pt x="124" y="159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1" y="160"/>
                  </a:lnTo>
                  <a:lnTo>
                    <a:pt x="118" y="161"/>
                  </a:lnTo>
                  <a:lnTo>
                    <a:pt x="117" y="163"/>
                  </a:lnTo>
                  <a:lnTo>
                    <a:pt x="116" y="163"/>
                  </a:lnTo>
                  <a:lnTo>
                    <a:pt x="115" y="164"/>
                  </a:lnTo>
                  <a:lnTo>
                    <a:pt x="111" y="171"/>
                  </a:lnTo>
                  <a:lnTo>
                    <a:pt x="110" y="171"/>
                  </a:lnTo>
                  <a:lnTo>
                    <a:pt x="111" y="172"/>
                  </a:lnTo>
                  <a:lnTo>
                    <a:pt x="111" y="178"/>
                  </a:lnTo>
                  <a:lnTo>
                    <a:pt x="112" y="179"/>
                  </a:lnTo>
                  <a:lnTo>
                    <a:pt x="112" y="182"/>
                  </a:lnTo>
                  <a:lnTo>
                    <a:pt x="114" y="183"/>
                  </a:lnTo>
                  <a:lnTo>
                    <a:pt x="117" y="189"/>
                  </a:lnTo>
                  <a:lnTo>
                    <a:pt x="117" y="190"/>
                  </a:lnTo>
                  <a:lnTo>
                    <a:pt x="118" y="190"/>
                  </a:lnTo>
                  <a:lnTo>
                    <a:pt x="124" y="196"/>
                  </a:lnTo>
                  <a:lnTo>
                    <a:pt x="127" y="197"/>
                  </a:lnTo>
                  <a:lnTo>
                    <a:pt x="130" y="198"/>
                  </a:lnTo>
                  <a:lnTo>
                    <a:pt x="131" y="199"/>
                  </a:lnTo>
                  <a:lnTo>
                    <a:pt x="138" y="197"/>
                  </a:lnTo>
                  <a:lnTo>
                    <a:pt x="141" y="196"/>
                  </a:lnTo>
                  <a:lnTo>
                    <a:pt x="142" y="196"/>
                  </a:lnTo>
                  <a:lnTo>
                    <a:pt x="143" y="198"/>
                  </a:lnTo>
                  <a:lnTo>
                    <a:pt x="142" y="202"/>
                  </a:lnTo>
                  <a:lnTo>
                    <a:pt x="141" y="203"/>
                  </a:lnTo>
                  <a:lnTo>
                    <a:pt x="140" y="203"/>
                  </a:lnTo>
                  <a:lnTo>
                    <a:pt x="140" y="205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48" y="205"/>
                  </a:lnTo>
                  <a:lnTo>
                    <a:pt x="149" y="205"/>
                  </a:lnTo>
                  <a:lnTo>
                    <a:pt x="151" y="203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51" y="199"/>
                  </a:lnTo>
                  <a:lnTo>
                    <a:pt x="153" y="200"/>
                  </a:lnTo>
                  <a:lnTo>
                    <a:pt x="153" y="199"/>
                  </a:lnTo>
                  <a:lnTo>
                    <a:pt x="154" y="199"/>
                  </a:lnTo>
                  <a:lnTo>
                    <a:pt x="156" y="200"/>
                  </a:lnTo>
                  <a:lnTo>
                    <a:pt x="157" y="202"/>
                  </a:lnTo>
                  <a:lnTo>
                    <a:pt x="159" y="204"/>
                  </a:lnTo>
                  <a:lnTo>
                    <a:pt x="160" y="208"/>
                  </a:lnTo>
                  <a:lnTo>
                    <a:pt x="159" y="209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2" y="216"/>
                  </a:lnTo>
                  <a:lnTo>
                    <a:pt x="163" y="216"/>
                  </a:lnTo>
                  <a:lnTo>
                    <a:pt x="166" y="217"/>
                  </a:lnTo>
                  <a:lnTo>
                    <a:pt x="167" y="218"/>
                  </a:lnTo>
                  <a:lnTo>
                    <a:pt x="162" y="217"/>
                  </a:lnTo>
                  <a:lnTo>
                    <a:pt x="160" y="217"/>
                  </a:lnTo>
                  <a:lnTo>
                    <a:pt x="160" y="218"/>
                  </a:lnTo>
                  <a:lnTo>
                    <a:pt x="161" y="219"/>
                  </a:lnTo>
                  <a:lnTo>
                    <a:pt x="161" y="221"/>
                  </a:lnTo>
                  <a:lnTo>
                    <a:pt x="162" y="222"/>
                  </a:lnTo>
                  <a:lnTo>
                    <a:pt x="167" y="222"/>
                  </a:lnTo>
                  <a:lnTo>
                    <a:pt x="170" y="223"/>
                  </a:lnTo>
                  <a:lnTo>
                    <a:pt x="173" y="223"/>
                  </a:lnTo>
                  <a:lnTo>
                    <a:pt x="173" y="222"/>
                  </a:lnTo>
                  <a:lnTo>
                    <a:pt x="172" y="222"/>
                  </a:lnTo>
                  <a:lnTo>
                    <a:pt x="172" y="221"/>
                  </a:lnTo>
                  <a:lnTo>
                    <a:pt x="170" y="221"/>
                  </a:lnTo>
                  <a:lnTo>
                    <a:pt x="170" y="219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5" y="230"/>
                  </a:lnTo>
                  <a:lnTo>
                    <a:pt x="175" y="235"/>
                  </a:lnTo>
                  <a:lnTo>
                    <a:pt x="174" y="238"/>
                  </a:lnTo>
                  <a:lnTo>
                    <a:pt x="174" y="252"/>
                  </a:lnTo>
                  <a:lnTo>
                    <a:pt x="175" y="254"/>
                  </a:lnTo>
                  <a:lnTo>
                    <a:pt x="178" y="256"/>
                  </a:lnTo>
                  <a:lnTo>
                    <a:pt x="179" y="259"/>
                  </a:lnTo>
                  <a:lnTo>
                    <a:pt x="179" y="261"/>
                  </a:lnTo>
                  <a:lnTo>
                    <a:pt x="178" y="262"/>
                  </a:lnTo>
                  <a:lnTo>
                    <a:pt x="178" y="263"/>
                  </a:lnTo>
                  <a:lnTo>
                    <a:pt x="176" y="263"/>
                  </a:lnTo>
                  <a:lnTo>
                    <a:pt x="174" y="266"/>
                  </a:lnTo>
                  <a:lnTo>
                    <a:pt x="162" y="272"/>
                  </a:lnTo>
                  <a:lnTo>
                    <a:pt x="148" y="278"/>
                  </a:lnTo>
                  <a:lnTo>
                    <a:pt x="147" y="279"/>
                  </a:lnTo>
                  <a:lnTo>
                    <a:pt x="146" y="284"/>
                  </a:lnTo>
                  <a:lnTo>
                    <a:pt x="144" y="285"/>
                  </a:lnTo>
                  <a:lnTo>
                    <a:pt x="142" y="286"/>
                  </a:lnTo>
                  <a:lnTo>
                    <a:pt x="141" y="287"/>
                  </a:lnTo>
                  <a:lnTo>
                    <a:pt x="140" y="287"/>
                  </a:lnTo>
                  <a:lnTo>
                    <a:pt x="138" y="286"/>
                  </a:lnTo>
                  <a:lnTo>
                    <a:pt x="137" y="286"/>
                  </a:lnTo>
                  <a:lnTo>
                    <a:pt x="137" y="287"/>
                  </a:lnTo>
                  <a:lnTo>
                    <a:pt x="136" y="292"/>
                  </a:lnTo>
                  <a:lnTo>
                    <a:pt x="136" y="293"/>
                  </a:lnTo>
                  <a:lnTo>
                    <a:pt x="134" y="294"/>
                  </a:lnTo>
                  <a:lnTo>
                    <a:pt x="134" y="297"/>
                  </a:lnTo>
                  <a:lnTo>
                    <a:pt x="131" y="299"/>
                  </a:lnTo>
                  <a:lnTo>
                    <a:pt x="124" y="299"/>
                  </a:lnTo>
                  <a:lnTo>
                    <a:pt x="122" y="301"/>
                  </a:lnTo>
                  <a:lnTo>
                    <a:pt x="118" y="306"/>
                  </a:lnTo>
                  <a:lnTo>
                    <a:pt x="116" y="310"/>
                  </a:lnTo>
                  <a:lnTo>
                    <a:pt x="115" y="311"/>
                  </a:lnTo>
                  <a:lnTo>
                    <a:pt x="115" y="316"/>
                  </a:lnTo>
                  <a:lnTo>
                    <a:pt x="118" y="324"/>
                  </a:lnTo>
                  <a:lnTo>
                    <a:pt x="119" y="330"/>
                  </a:lnTo>
                  <a:lnTo>
                    <a:pt x="121" y="332"/>
                  </a:lnTo>
                  <a:lnTo>
                    <a:pt x="121" y="337"/>
                  </a:lnTo>
                  <a:lnTo>
                    <a:pt x="122" y="340"/>
                  </a:lnTo>
                  <a:lnTo>
                    <a:pt x="122" y="344"/>
                  </a:lnTo>
                  <a:lnTo>
                    <a:pt x="118" y="350"/>
                  </a:lnTo>
                  <a:lnTo>
                    <a:pt x="115" y="355"/>
                  </a:lnTo>
                  <a:lnTo>
                    <a:pt x="110" y="362"/>
                  </a:lnTo>
                  <a:lnTo>
                    <a:pt x="104" y="369"/>
                  </a:lnTo>
                  <a:lnTo>
                    <a:pt x="103" y="370"/>
                  </a:lnTo>
                  <a:lnTo>
                    <a:pt x="99" y="370"/>
                  </a:lnTo>
                  <a:lnTo>
                    <a:pt x="89" y="375"/>
                  </a:lnTo>
                  <a:lnTo>
                    <a:pt x="87" y="370"/>
                  </a:lnTo>
                  <a:lnTo>
                    <a:pt x="85" y="358"/>
                  </a:lnTo>
                  <a:lnTo>
                    <a:pt x="84" y="354"/>
                  </a:lnTo>
                  <a:lnTo>
                    <a:pt x="80" y="336"/>
                  </a:lnTo>
                  <a:lnTo>
                    <a:pt x="79" y="331"/>
                  </a:lnTo>
                  <a:lnTo>
                    <a:pt x="76" y="313"/>
                  </a:lnTo>
                  <a:lnTo>
                    <a:pt x="74" y="308"/>
                  </a:lnTo>
                  <a:lnTo>
                    <a:pt x="72" y="297"/>
                  </a:lnTo>
                  <a:lnTo>
                    <a:pt x="70" y="291"/>
                  </a:lnTo>
                  <a:lnTo>
                    <a:pt x="68" y="286"/>
                  </a:lnTo>
                  <a:lnTo>
                    <a:pt x="68" y="281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59" y="274"/>
                  </a:lnTo>
                  <a:lnTo>
                    <a:pt x="51" y="267"/>
                  </a:lnTo>
                  <a:lnTo>
                    <a:pt x="44" y="262"/>
                  </a:lnTo>
                  <a:lnTo>
                    <a:pt x="38" y="259"/>
                  </a:lnTo>
                  <a:lnTo>
                    <a:pt x="36" y="257"/>
                  </a:lnTo>
                  <a:lnTo>
                    <a:pt x="36" y="256"/>
                  </a:lnTo>
                  <a:lnTo>
                    <a:pt x="35" y="250"/>
                  </a:lnTo>
                  <a:lnTo>
                    <a:pt x="35" y="243"/>
                  </a:lnTo>
                  <a:lnTo>
                    <a:pt x="34" y="241"/>
                  </a:lnTo>
                  <a:lnTo>
                    <a:pt x="31" y="235"/>
                  </a:lnTo>
                  <a:lnTo>
                    <a:pt x="26" y="228"/>
                  </a:lnTo>
                  <a:lnTo>
                    <a:pt x="23" y="228"/>
                  </a:lnTo>
                  <a:lnTo>
                    <a:pt x="22" y="227"/>
                  </a:lnTo>
                  <a:lnTo>
                    <a:pt x="21" y="227"/>
                  </a:lnTo>
                  <a:lnTo>
                    <a:pt x="16" y="223"/>
                  </a:lnTo>
                  <a:lnTo>
                    <a:pt x="13" y="223"/>
                  </a:lnTo>
                  <a:lnTo>
                    <a:pt x="10" y="221"/>
                  </a:lnTo>
                  <a:lnTo>
                    <a:pt x="9" y="218"/>
                  </a:lnTo>
                  <a:lnTo>
                    <a:pt x="9" y="211"/>
                  </a:lnTo>
                  <a:lnTo>
                    <a:pt x="8" y="209"/>
                  </a:lnTo>
                  <a:lnTo>
                    <a:pt x="6" y="203"/>
                  </a:lnTo>
                  <a:lnTo>
                    <a:pt x="2" y="198"/>
                  </a:lnTo>
                  <a:lnTo>
                    <a:pt x="2" y="195"/>
                  </a:lnTo>
                  <a:lnTo>
                    <a:pt x="1" y="192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74"/>
                  </a:lnTo>
                  <a:lnTo>
                    <a:pt x="3" y="172"/>
                  </a:lnTo>
                  <a:lnTo>
                    <a:pt x="6" y="170"/>
                  </a:lnTo>
                  <a:lnTo>
                    <a:pt x="8" y="168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4" y="160"/>
                  </a:lnTo>
                  <a:lnTo>
                    <a:pt x="15" y="158"/>
                  </a:lnTo>
                  <a:lnTo>
                    <a:pt x="16" y="157"/>
                  </a:lnTo>
                  <a:lnTo>
                    <a:pt x="20" y="155"/>
                  </a:lnTo>
                  <a:lnTo>
                    <a:pt x="22" y="154"/>
                  </a:lnTo>
                  <a:lnTo>
                    <a:pt x="26" y="152"/>
                  </a:lnTo>
                  <a:lnTo>
                    <a:pt x="27" y="152"/>
                  </a:lnTo>
                  <a:lnTo>
                    <a:pt x="29" y="149"/>
                  </a:lnTo>
                  <a:lnTo>
                    <a:pt x="31" y="149"/>
                  </a:lnTo>
                  <a:lnTo>
                    <a:pt x="31" y="147"/>
                  </a:lnTo>
                  <a:lnTo>
                    <a:pt x="32" y="147"/>
                  </a:lnTo>
                  <a:lnTo>
                    <a:pt x="33" y="146"/>
                  </a:lnTo>
                  <a:lnTo>
                    <a:pt x="32" y="145"/>
                  </a:lnTo>
                  <a:lnTo>
                    <a:pt x="32" y="142"/>
                  </a:lnTo>
                  <a:lnTo>
                    <a:pt x="34" y="140"/>
                  </a:lnTo>
                  <a:lnTo>
                    <a:pt x="33" y="134"/>
                  </a:lnTo>
                  <a:lnTo>
                    <a:pt x="33" y="130"/>
                  </a:lnTo>
                  <a:lnTo>
                    <a:pt x="35" y="123"/>
                  </a:lnTo>
                  <a:lnTo>
                    <a:pt x="36" y="122"/>
                  </a:lnTo>
                  <a:lnTo>
                    <a:pt x="38" y="120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0" y="113"/>
                  </a:lnTo>
                  <a:lnTo>
                    <a:pt x="38" y="113"/>
                  </a:lnTo>
                  <a:lnTo>
                    <a:pt x="36" y="111"/>
                  </a:lnTo>
                  <a:lnTo>
                    <a:pt x="35" y="109"/>
                  </a:lnTo>
                  <a:lnTo>
                    <a:pt x="35" y="103"/>
                  </a:lnTo>
                  <a:lnTo>
                    <a:pt x="36" y="100"/>
                  </a:lnTo>
                  <a:lnTo>
                    <a:pt x="36" y="93"/>
                  </a:lnTo>
                  <a:lnTo>
                    <a:pt x="35" y="90"/>
                  </a:lnTo>
                  <a:lnTo>
                    <a:pt x="33" y="87"/>
                  </a:lnTo>
                  <a:lnTo>
                    <a:pt x="33" y="78"/>
                  </a:lnTo>
                  <a:lnTo>
                    <a:pt x="34" y="75"/>
                  </a:lnTo>
                  <a:lnTo>
                    <a:pt x="34" y="71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5" y="60"/>
                  </a:lnTo>
                  <a:lnTo>
                    <a:pt x="38" y="55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47"/>
                  </a:lnTo>
                  <a:lnTo>
                    <a:pt x="32" y="47"/>
                  </a:lnTo>
                  <a:lnTo>
                    <a:pt x="29" y="46"/>
                  </a:lnTo>
                  <a:lnTo>
                    <a:pt x="29" y="45"/>
                  </a:lnTo>
                  <a:lnTo>
                    <a:pt x="32" y="43"/>
                  </a:lnTo>
                  <a:lnTo>
                    <a:pt x="35" y="41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2" y="33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3" y="20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4" y="15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70" y="9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9" y="4"/>
                  </a:lnTo>
                  <a:lnTo>
                    <a:pt x="90" y="2"/>
                  </a:lnTo>
                  <a:lnTo>
                    <a:pt x="90" y="1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ED7D48F-03AC-4153-93B1-262A8117E8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5763" y="3089275"/>
              <a:ext cx="134937" cy="354013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37" y="6"/>
                </a:cxn>
                <a:cxn ang="0">
                  <a:pos x="46" y="12"/>
                </a:cxn>
                <a:cxn ang="0">
                  <a:pos x="40" y="32"/>
                </a:cxn>
                <a:cxn ang="0">
                  <a:pos x="61" y="48"/>
                </a:cxn>
                <a:cxn ang="0">
                  <a:pos x="65" y="71"/>
                </a:cxn>
                <a:cxn ang="0">
                  <a:pos x="69" y="81"/>
                </a:cxn>
                <a:cxn ang="0">
                  <a:pos x="78" y="103"/>
                </a:cxn>
                <a:cxn ang="0">
                  <a:pos x="78" y="121"/>
                </a:cxn>
                <a:cxn ang="0">
                  <a:pos x="76" y="187"/>
                </a:cxn>
                <a:cxn ang="0">
                  <a:pos x="76" y="198"/>
                </a:cxn>
                <a:cxn ang="0">
                  <a:pos x="80" y="202"/>
                </a:cxn>
                <a:cxn ang="0">
                  <a:pos x="82" y="207"/>
                </a:cxn>
                <a:cxn ang="0">
                  <a:pos x="84" y="215"/>
                </a:cxn>
                <a:cxn ang="0">
                  <a:pos x="61" y="223"/>
                </a:cxn>
                <a:cxn ang="0">
                  <a:pos x="53" y="219"/>
                </a:cxn>
                <a:cxn ang="0">
                  <a:pos x="45" y="213"/>
                </a:cxn>
                <a:cxn ang="0">
                  <a:pos x="39" y="207"/>
                </a:cxn>
                <a:cxn ang="0">
                  <a:pos x="39" y="202"/>
                </a:cxn>
                <a:cxn ang="0">
                  <a:pos x="36" y="196"/>
                </a:cxn>
                <a:cxn ang="0">
                  <a:pos x="30" y="191"/>
                </a:cxn>
                <a:cxn ang="0">
                  <a:pos x="32" y="184"/>
                </a:cxn>
                <a:cxn ang="0">
                  <a:pos x="36" y="170"/>
                </a:cxn>
                <a:cxn ang="0">
                  <a:pos x="31" y="166"/>
                </a:cxn>
                <a:cxn ang="0">
                  <a:pos x="30" y="157"/>
                </a:cxn>
                <a:cxn ang="0">
                  <a:pos x="35" y="150"/>
                </a:cxn>
                <a:cxn ang="0">
                  <a:pos x="33" y="132"/>
                </a:cxn>
                <a:cxn ang="0">
                  <a:pos x="36" y="128"/>
                </a:cxn>
                <a:cxn ang="0">
                  <a:pos x="36" y="119"/>
                </a:cxn>
                <a:cxn ang="0">
                  <a:pos x="29" y="113"/>
                </a:cxn>
                <a:cxn ang="0">
                  <a:pos x="25" y="106"/>
                </a:cxn>
                <a:cxn ang="0">
                  <a:pos x="29" y="99"/>
                </a:cxn>
                <a:cxn ang="0">
                  <a:pos x="27" y="88"/>
                </a:cxn>
                <a:cxn ang="0">
                  <a:pos x="29" y="83"/>
                </a:cxn>
                <a:cxn ang="0">
                  <a:pos x="30" y="76"/>
                </a:cxn>
                <a:cxn ang="0">
                  <a:pos x="24" y="74"/>
                </a:cxn>
                <a:cxn ang="0">
                  <a:pos x="17" y="75"/>
                </a:cxn>
                <a:cxn ang="0">
                  <a:pos x="18" y="73"/>
                </a:cxn>
                <a:cxn ang="0">
                  <a:pos x="19" y="70"/>
                </a:cxn>
                <a:cxn ang="0">
                  <a:pos x="19" y="64"/>
                </a:cxn>
                <a:cxn ang="0">
                  <a:pos x="21" y="61"/>
                </a:cxn>
                <a:cxn ang="0">
                  <a:pos x="23" y="51"/>
                </a:cxn>
                <a:cxn ang="0">
                  <a:pos x="23" y="41"/>
                </a:cxn>
                <a:cxn ang="0">
                  <a:pos x="21" y="37"/>
                </a:cxn>
                <a:cxn ang="0">
                  <a:pos x="20" y="33"/>
                </a:cxn>
                <a:cxn ang="0">
                  <a:pos x="16" y="32"/>
                </a:cxn>
                <a:cxn ang="0">
                  <a:pos x="8" y="25"/>
                </a:cxn>
                <a:cxn ang="0">
                  <a:pos x="3" y="22"/>
                </a:cxn>
                <a:cxn ang="0">
                  <a:pos x="6" y="14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</a:cxnLst>
              <a:rect l="0" t="0" r="r" b="b"/>
              <a:pathLst>
                <a:path w="85" h="223">
                  <a:moveTo>
                    <a:pt x="6" y="1"/>
                  </a:moveTo>
                  <a:lnTo>
                    <a:pt x="10" y="3"/>
                  </a:lnTo>
                  <a:lnTo>
                    <a:pt x="20" y="4"/>
                  </a:lnTo>
                  <a:lnTo>
                    <a:pt x="24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7" y="6"/>
                  </a:lnTo>
                  <a:lnTo>
                    <a:pt x="46" y="6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5" y="13"/>
                  </a:lnTo>
                  <a:lnTo>
                    <a:pt x="45" y="16"/>
                  </a:lnTo>
                  <a:lnTo>
                    <a:pt x="42" y="19"/>
                  </a:lnTo>
                  <a:lnTo>
                    <a:pt x="42" y="28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4" y="37"/>
                  </a:lnTo>
                  <a:lnTo>
                    <a:pt x="51" y="41"/>
                  </a:lnTo>
                  <a:lnTo>
                    <a:pt x="55" y="43"/>
                  </a:lnTo>
                  <a:lnTo>
                    <a:pt x="61" y="48"/>
                  </a:lnTo>
                  <a:lnTo>
                    <a:pt x="65" y="51"/>
                  </a:lnTo>
                  <a:lnTo>
                    <a:pt x="67" y="52"/>
                  </a:lnTo>
                  <a:lnTo>
                    <a:pt x="67" y="69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68" y="79"/>
                  </a:lnTo>
                  <a:lnTo>
                    <a:pt x="69" y="81"/>
                  </a:lnTo>
                  <a:lnTo>
                    <a:pt x="74" y="86"/>
                  </a:lnTo>
                  <a:lnTo>
                    <a:pt x="76" y="89"/>
                  </a:lnTo>
                  <a:lnTo>
                    <a:pt x="77" y="90"/>
                  </a:lnTo>
                  <a:lnTo>
                    <a:pt x="77" y="99"/>
                  </a:lnTo>
                  <a:lnTo>
                    <a:pt x="78" y="103"/>
                  </a:lnTo>
                  <a:lnTo>
                    <a:pt x="78" y="115"/>
                  </a:lnTo>
                  <a:lnTo>
                    <a:pt x="80" y="117"/>
                  </a:lnTo>
                  <a:lnTo>
                    <a:pt x="80" y="118"/>
                  </a:lnTo>
                  <a:lnTo>
                    <a:pt x="78" y="120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8" y="122"/>
                  </a:lnTo>
                  <a:lnTo>
                    <a:pt x="78" y="184"/>
                  </a:lnTo>
                  <a:lnTo>
                    <a:pt x="75" y="184"/>
                  </a:lnTo>
                  <a:lnTo>
                    <a:pt x="76" y="187"/>
                  </a:lnTo>
                  <a:lnTo>
                    <a:pt x="76" y="188"/>
                  </a:lnTo>
                  <a:lnTo>
                    <a:pt x="77" y="188"/>
                  </a:lnTo>
                  <a:lnTo>
                    <a:pt x="77" y="196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7" y="198"/>
                  </a:lnTo>
                  <a:lnTo>
                    <a:pt x="77" y="201"/>
                  </a:lnTo>
                  <a:lnTo>
                    <a:pt x="78" y="201"/>
                  </a:lnTo>
                  <a:lnTo>
                    <a:pt x="78" y="202"/>
                  </a:lnTo>
                  <a:lnTo>
                    <a:pt x="80" y="202"/>
                  </a:lnTo>
                  <a:lnTo>
                    <a:pt x="80" y="203"/>
                  </a:lnTo>
                  <a:lnTo>
                    <a:pt x="81" y="203"/>
                  </a:lnTo>
                  <a:lnTo>
                    <a:pt x="81" y="205"/>
                  </a:lnTo>
                  <a:lnTo>
                    <a:pt x="82" y="205"/>
                  </a:lnTo>
                  <a:lnTo>
                    <a:pt x="82" y="207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1"/>
                  </a:lnTo>
                  <a:lnTo>
                    <a:pt x="85" y="215"/>
                  </a:lnTo>
                  <a:lnTo>
                    <a:pt x="84" y="215"/>
                  </a:lnTo>
                  <a:lnTo>
                    <a:pt x="80" y="216"/>
                  </a:lnTo>
                  <a:lnTo>
                    <a:pt x="78" y="217"/>
                  </a:lnTo>
                  <a:lnTo>
                    <a:pt x="70" y="220"/>
                  </a:lnTo>
                  <a:lnTo>
                    <a:pt x="63" y="221"/>
                  </a:lnTo>
                  <a:lnTo>
                    <a:pt x="61" y="223"/>
                  </a:lnTo>
                  <a:lnTo>
                    <a:pt x="59" y="223"/>
                  </a:lnTo>
                  <a:lnTo>
                    <a:pt x="59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3" y="219"/>
                  </a:lnTo>
                  <a:lnTo>
                    <a:pt x="53" y="217"/>
                  </a:lnTo>
                  <a:lnTo>
                    <a:pt x="52" y="217"/>
                  </a:lnTo>
                  <a:lnTo>
                    <a:pt x="51" y="216"/>
                  </a:lnTo>
                  <a:lnTo>
                    <a:pt x="51" y="213"/>
                  </a:lnTo>
                  <a:lnTo>
                    <a:pt x="45" y="213"/>
                  </a:lnTo>
                  <a:lnTo>
                    <a:pt x="44" y="210"/>
                  </a:lnTo>
                  <a:lnTo>
                    <a:pt x="43" y="210"/>
                  </a:lnTo>
                  <a:lnTo>
                    <a:pt x="40" y="209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9" y="205"/>
                  </a:lnTo>
                  <a:lnTo>
                    <a:pt x="38" y="204"/>
                  </a:lnTo>
                  <a:lnTo>
                    <a:pt x="38" y="203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37" y="202"/>
                  </a:lnTo>
                  <a:lnTo>
                    <a:pt x="35" y="200"/>
                  </a:lnTo>
                  <a:lnTo>
                    <a:pt x="35" y="198"/>
                  </a:lnTo>
                  <a:lnTo>
                    <a:pt x="36" y="197"/>
                  </a:lnTo>
                  <a:lnTo>
                    <a:pt x="36" y="196"/>
                  </a:lnTo>
                  <a:lnTo>
                    <a:pt x="35" y="195"/>
                  </a:lnTo>
                  <a:lnTo>
                    <a:pt x="33" y="195"/>
                  </a:lnTo>
                  <a:lnTo>
                    <a:pt x="32" y="194"/>
                  </a:lnTo>
                  <a:lnTo>
                    <a:pt x="31" y="191"/>
                  </a:lnTo>
                  <a:lnTo>
                    <a:pt x="30" y="191"/>
                  </a:lnTo>
                  <a:lnTo>
                    <a:pt x="30" y="189"/>
                  </a:lnTo>
                  <a:lnTo>
                    <a:pt x="31" y="188"/>
                  </a:lnTo>
                  <a:lnTo>
                    <a:pt x="31" y="187"/>
                  </a:lnTo>
                  <a:lnTo>
                    <a:pt x="29" y="184"/>
                  </a:lnTo>
                  <a:lnTo>
                    <a:pt x="32" y="184"/>
                  </a:lnTo>
                  <a:lnTo>
                    <a:pt x="33" y="183"/>
                  </a:lnTo>
                  <a:lnTo>
                    <a:pt x="33" y="176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6" y="170"/>
                  </a:lnTo>
                  <a:lnTo>
                    <a:pt x="36" y="169"/>
                  </a:lnTo>
                  <a:lnTo>
                    <a:pt x="35" y="166"/>
                  </a:lnTo>
                  <a:lnTo>
                    <a:pt x="35" y="165"/>
                  </a:lnTo>
                  <a:lnTo>
                    <a:pt x="33" y="166"/>
                  </a:lnTo>
                  <a:lnTo>
                    <a:pt x="31" y="166"/>
                  </a:lnTo>
                  <a:lnTo>
                    <a:pt x="30" y="165"/>
                  </a:lnTo>
                  <a:lnTo>
                    <a:pt x="30" y="163"/>
                  </a:lnTo>
                  <a:lnTo>
                    <a:pt x="29" y="162"/>
                  </a:lnTo>
                  <a:lnTo>
                    <a:pt x="30" y="158"/>
                  </a:lnTo>
                  <a:lnTo>
                    <a:pt x="30" y="157"/>
                  </a:lnTo>
                  <a:lnTo>
                    <a:pt x="32" y="157"/>
                  </a:lnTo>
                  <a:lnTo>
                    <a:pt x="32" y="153"/>
                  </a:lnTo>
                  <a:lnTo>
                    <a:pt x="33" y="152"/>
                  </a:lnTo>
                  <a:lnTo>
                    <a:pt x="35" y="152"/>
                  </a:lnTo>
                  <a:lnTo>
                    <a:pt x="35" y="150"/>
                  </a:lnTo>
                  <a:lnTo>
                    <a:pt x="33" y="146"/>
                  </a:lnTo>
                  <a:lnTo>
                    <a:pt x="33" y="134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3" y="132"/>
                  </a:lnTo>
                  <a:lnTo>
                    <a:pt x="32" y="131"/>
                  </a:lnTo>
                  <a:lnTo>
                    <a:pt x="32" y="130"/>
                  </a:lnTo>
                  <a:lnTo>
                    <a:pt x="33" y="130"/>
                  </a:lnTo>
                  <a:lnTo>
                    <a:pt x="35" y="128"/>
                  </a:lnTo>
                  <a:lnTo>
                    <a:pt x="36" y="128"/>
                  </a:lnTo>
                  <a:lnTo>
                    <a:pt x="38" y="127"/>
                  </a:lnTo>
                  <a:lnTo>
                    <a:pt x="38" y="122"/>
                  </a:lnTo>
                  <a:lnTo>
                    <a:pt x="37" y="122"/>
                  </a:lnTo>
                  <a:lnTo>
                    <a:pt x="36" y="121"/>
                  </a:lnTo>
                  <a:lnTo>
                    <a:pt x="36" y="119"/>
                  </a:lnTo>
                  <a:lnTo>
                    <a:pt x="35" y="118"/>
                  </a:lnTo>
                  <a:lnTo>
                    <a:pt x="31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29" y="113"/>
                  </a:lnTo>
                  <a:lnTo>
                    <a:pt x="26" y="112"/>
                  </a:lnTo>
                  <a:lnTo>
                    <a:pt x="24" y="107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6"/>
                  </a:lnTo>
                  <a:lnTo>
                    <a:pt x="26" y="105"/>
                  </a:lnTo>
                  <a:lnTo>
                    <a:pt x="29" y="105"/>
                  </a:lnTo>
                  <a:lnTo>
                    <a:pt x="29" y="102"/>
                  </a:lnTo>
                  <a:lnTo>
                    <a:pt x="30" y="101"/>
                  </a:lnTo>
                  <a:lnTo>
                    <a:pt x="29" y="99"/>
                  </a:lnTo>
                  <a:lnTo>
                    <a:pt x="27" y="95"/>
                  </a:lnTo>
                  <a:lnTo>
                    <a:pt x="26" y="94"/>
                  </a:lnTo>
                  <a:lnTo>
                    <a:pt x="26" y="93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9" y="88"/>
                  </a:lnTo>
                  <a:lnTo>
                    <a:pt x="30" y="87"/>
                  </a:lnTo>
                  <a:lnTo>
                    <a:pt x="30" y="86"/>
                  </a:lnTo>
                  <a:lnTo>
                    <a:pt x="29" y="84"/>
                  </a:lnTo>
                  <a:lnTo>
                    <a:pt x="29" y="83"/>
                  </a:lnTo>
                  <a:lnTo>
                    <a:pt x="30" y="83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4"/>
                  </a:lnTo>
                  <a:lnTo>
                    <a:pt x="26" y="74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17" y="76"/>
                  </a:lnTo>
                  <a:lnTo>
                    <a:pt x="18" y="75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20" y="74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8" y="73"/>
                  </a:lnTo>
                  <a:lnTo>
                    <a:pt x="18" y="71"/>
                  </a:lnTo>
                  <a:lnTo>
                    <a:pt x="17" y="71"/>
                  </a:lnTo>
                  <a:lnTo>
                    <a:pt x="17" y="70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19" y="64"/>
                  </a:lnTo>
                  <a:lnTo>
                    <a:pt x="21" y="67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3" y="57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3" y="51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6" y="1"/>
                  </a:lnTo>
                  <a:close/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64F4E10-62D7-4371-8330-C2E7A0446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3935413"/>
              <a:ext cx="776287" cy="750888"/>
            </a:xfrm>
            <a:custGeom>
              <a:avLst/>
              <a:gdLst/>
              <a:ahLst/>
              <a:cxnLst>
                <a:cxn ang="0">
                  <a:pos x="456" y="312"/>
                </a:cxn>
                <a:cxn ang="0">
                  <a:pos x="457" y="307"/>
                </a:cxn>
                <a:cxn ang="0">
                  <a:pos x="460" y="298"/>
                </a:cxn>
                <a:cxn ang="0">
                  <a:pos x="436" y="214"/>
                </a:cxn>
                <a:cxn ang="0">
                  <a:pos x="445" y="229"/>
                </a:cxn>
                <a:cxn ang="0">
                  <a:pos x="444" y="237"/>
                </a:cxn>
                <a:cxn ang="0">
                  <a:pos x="435" y="225"/>
                </a:cxn>
                <a:cxn ang="0">
                  <a:pos x="452" y="197"/>
                </a:cxn>
                <a:cxn ang="0">
                  <a:pos x="457" y="172"/>
                </a:cxn>
                <a:cxn ang="0">
                  <a:pos x="462" y="187"/>
                </a:cxn>
                <a:cxn ang="0">
                  <a:pos x="455" y="189"/>
                </a:cxn>
                <a:cxn ang="0">
                  <a:pos x="457" y="179"/>
                </a:cxn>
                <a:cxn ang="0">
                  <a:pos x="208" y="2"/>
                </a:cxn>
                <a:cxn ang="0">
                  <a:pos x="353" y="83"/>
                </a:cxn>
                <a:cxn ang="0">
                  <a:pos x="362" y="108"/>
                </a:cxn>
                <a:cxn ang="0">
                  <a:pos x="378" y="121"/>
                </a:cxn>
                <a:cxn ang="0">
                  <a:pos x="435" y="163"/>
                </a:cxn>
                <a:cxn ang="0">
                  <a:pos x="430" y="178"/>
                </a:cxn>
                <a:cxn ang="0">
                  <a:pos x="425" y="195"/>
                </a:cxn>
                <a:cxn ang="0">
                  <a:pos x="417" y="219"/>
                </a:cxn>
                <a:cxn ang="0">
                  <a:pos x="423" y="240"/>
                </a:cxn>
                <a:cxn ang="0">
                  <a:pos x="439" y="256"/>
                </a:cxn>
                <a:cxn ang="0">
                  <a:pos x="444" y="272"/>
                </a:cxn>
                <a:cxn ang="0">
                  <a:pos x="438" y="298"/>
                </a:cxn>
                <a:cxn ang="0">
                  <a:pos x="445" y="310"/>
                </a:cxn>
                <a:cxn ang="0">
                  <a:pos x="441" y="335"/>
                </a:cxn>
                <a:cxn ang="0">
                  <a:pos x="448" y="349"/>
                </a:cxn>
                <a:cxn ang="0">
                  <a:pos x="451" y="357"/>
                </a:cxn>
                <a:cxn ang="0">
                  <a:pos x="456" y="378"/>
                </a:cxn>
                <a:cxn ang="0">
                  <a:pos x="460" y="394"/>
                </a:cxn>
                <a:cxn ang="0">
                  <a:pos x="469" y="402"/>
                </a:cxn>
                <a:cxn ang="0">
                  <a:pos x="482" y="408"/>
                </a:cxn>
                <a:cxn ang="0">
                  <a:pos x="482" y="422"/>
                </a:cxn>
                <a:cxn ang="0">
                  <a:pos x="438" y="448"/>
                </a:cxn>
                <a:cxn ang="0">
                  <a:pos x="403" y="459"/>
                </a:cxn>
                <a:cxn ang="0">
                  <a:pos x="374" y="459"/>
                </a:cxn>
                <a:cxn ang="0">
                  <a:pos x="354" y="472"/>
                </a:cxn>
                <a:cxn ang="0">
                  <a:pos x="323" y="472"/>
                </a:cxn>
                <a:cxn ang="0">
                  <a:pos x="298" y="466"/>
                </a:cxn>
                <a:cxn ang="0">
                  <a:pos x="279" y="465"/>
                </a:cxn>
                <a:cxn ang="0">
                  <a:pos x="245" y="459"/>
                </a:cxn>
                <a:cxn ang="0">
                  <a:pos x="236" y="448"/>
                </a:cxn>
                <a:cxn ang="0">
                  <a:pos x="233" y="422"/>
                </a:cxn>
                <a:cxn ang="0">
                  <a:pos x="227" y="394"/>
                </a:cxn>
                <a:cxn ang="0">
                  <a:pos x="204" y="383"/>
                </a:cxn>
                <a:cxn ang="0">
                  <a:pos x="178" y="377"/>
                </a:cxn>
                <a:cxn ang="0">
                  <a:pos x="161" y="369"/>
                </a:cxn>
                <a:cxn ang="0">
                  <a:pos x="127" y="358"/>
                </a:cxn>
                <a:cxn ang="0">
                  <a:pos x="105" y="349"/>
                </a:cxn>
                <a:cxn ang="0">
                  <a:pos x="83" y="333"/>
                </a:cxn>
                <a:cxn ang="0">
                  <a:pos x="48" y="286"/>
                </a:cxn>
                <a:cxn ang="0">
                  <a:pos x="9" y="233"/>
                </a:cxn>
                <a:cxn ang="0">
                  <a:pos x="3" y="158"/>
                </a:cxn>
                <a:cxn ang="0">
                  <a:pos x="32" y="140"/>
                </a:cxn>
                <a:cxn ang="0">
                  <a:pos x="51" y="110"/>
                </a:cxn>
                <a:cxn ang="0">
                  <a:pos x="66" y="97"/>
                </a:cxn>
                <a:cxn ang="0">
                  <a:pos x="57" y="87"/>
                </a:cxn>
                <a:cxn ang="0">
                  <a:pos x="50" y="75"/>
                </a:cxn>
                <a:cxn ang="0">
                  <a:pos x="64" y="60"/>
                </a:cxn>
                <a:cxn ang="0">
                  <a:pos x="64" y="24"/>
                </a:cxn>
                <a:cxn ang="0">
                  <a:pos x="53" y="11"/>
                </a:cxn>
                <a:cxn ang="0">
                  <a:pos x="64" y="0"/>
                </a:cxn>
              </a:cxnLst>
              <a:rect l="0" t="0" r="r" b="b"/>
              <a:pathLst>
                <a:path w="489" h="473">
                  <a:moveTo>
                    <a:pt x="487" y="410"/>
                  </a:moveTo>
                  <a:lnTo>
                    <a:pt x="488" y="410"/>
                  </a:lnTo>
                  <a:lnTo>
                    <a:pt x="487" y="412"/>
                  </a:lnTo>
                  <a:lnTo>
                    <a:pt x="487" y="410"/>
                  </a:lnTo>
                  <a:close/>
                  <a:moveTo>
                    <a:pt x="480" y="406"/>
                  </a:moveTo>
                  <a:lnTo>
                    <a:pt x="481" y="407"/>
                  </a:lnTo>
                  <a:lnTo>
                    <a:pt x="481" y="408"/>
                  </a:lnTo>
                  <a:lnTo>
                    <a:pt x="479" y="407"/>
                  </a:lnTo>
                  <a:lnTo>
                    <a:pt x="480" y="406"/>
                  </a:lnTo>
                  <a:close/>
                  <a:moveTo>
                    <a:pt x="460" y="307"/>
                  </a:moveTo>
                  <a:lnTo>
                    <a:pt x="461" y="307"/>
                  </a:lnTo>
                  <a:lnTo>
                    <a:pt x="461" y="308"/>
                  </a:lnTo>
                  <a:lnTo>
                    <a:pt x="457" y="312"/>
                  </a:lnTo>
                  <a:lnTo>
                    <a:pt x="456" y="312"/>
                  </a:lnTo>
                  <a:lnTo>
                    <a:pt x="456" y="311"/>
                  </a:lnTo>
                  <a:lnTo>
                    <a:pt x="460" y="307"/>
                  </a:lnTo>
                  <a:close/>
                  <a:moveTo>
                    <a:pt x="464" y="292"/>
                  </a:moveTo>
                  <a:lnTo>
                    <a:pt x="466" y="293"/>
                  </a:lnTo>
                  <a:lnTo>
                    <a:pt x="466" y="294"/>
                  </a:lnTo>
                  <a:lnTo>
                    <a:pt x="464" y="298"/>
                  </a:lnTo>
                  <a:lnTo>
                    <a:pt x="463" y="300"/>
                  </a:lnTo>
                  <a:lnTo>
                    <a:pt x="463" y="301"/>
                  </a:lnTo>
                  <a:lnTo>
                    <a:pt x="462" y="303"/>
                  </a:lnTo>
                  <a:lnTo>
                    <a:pt x="462" y="305"/>
                  </a:lnTo>
                  <a:lnTo>
                    <a:pt x="461" y="305"/>
                  </a:lnTo>
                  <a:lnTo>
                    <a:pt x="460" y="304"/>
                  </a:lnTo>
                  <a:lnTo>
                    <a:pt x="457" y="306"/>
                  </a:lnTo>
                  <a:lnTo>
                    <a:pt x="457" y="307"/>
                  </a:lnTo>
                  <a:lnTo>
                    <a:pt x="456" y="307"/>
                  </a:lnTo>
                  <a:lnTo>
                    <a:pt x="455" y="308"/>
                  </a:lnTo>
                  <a:lnTo>
                    <a:pt x="454" y="308"/>
                  </a:lnTo>
                  <a:lnTo>
                    <a:pt x="454" y="307"/>
                  </a:lnTo>
                  <a:lnTo>
                    <a:pt x="452" y="306"/>
                  </a:lnTo>
                  <a:lnTo>
                    <a:pt x="452" y="305"/>
                  </a:lnTo>
                  <a:lnTo>
                    <a:pt x="454" y="305"/>
                  </a:lnTo>
                  <a:lnTo>
                    <a:pt x="454" y="304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60" y="300"/>
                  </a:lnTo>
                  <a:lnTo>
                    <a:pt x="461" y="299"/>
                  </a:lnTo>
                  <a:lnTo>
                    <a:pt x="460" y="299"/>
                  </a:lnTo>
                  <a:lnTo>
                    <a:pt x="460" y="298"/>
                  </a:lnTo>
                  <a:lnTo>
                    <a:pt x="461" y="298"/>
                  </a:lnTo>
                  <a:lnTo>
                    <a:pt x="462" y="297"/>
                  </a:lnTo>
                  <a:lnTo>
                    <a:pt x="463" y="297"/>
                  </a:lnTo>
                  <a:lnTo>
                    <a:pt x="463" y="294"/>
                  </a:lnTo>
                  <a:lnTo>
                    <a:pt x="464" y="294"/>
                  </a:lnTo>
                  <a:lnTo>
                    <a:pt x="464" y="292"/>
                  </a:lnTo>
                  <a:close/>
                  <a:moveTo>
                    <a:pt x="437" y="233"/>
                  </a:moveTo>
                  <a:lnTo>
                    <a:pt x="438" y="233"/>
                  </a:lnTo>
                  <a:lnTo>
                    <a:pt x="438" y="234"/>
                  </a:lnTo>
                  <a:lnTo>
                    <a:pt x="437" y="234"/>
                  </a:lnTo>
                  <a:lnTo>
                    <a:pt x="437" y="233"/>
                  </a:lnTo>
                  <a:close/>
                  <a:moveTo>
                    <a:pt x="435" y="210"/>
                  </a:moveTo>
                  <a:lnTo>
                    <a:pt x="436" y="210"/>
                  </a:lnTo>
                  <a:lnTo>
                    <a:pt x="436" y="214"/>
                  </a:lnTo>
                  <a:lnTo>
                    <a:pt x="435" y="214"/>
                  </a:lnTo>
                  <a:lnTo>
                    <a:pt x="435" y="210"/>
                  </a:lnTo>
                  <a:close/>
                  <a:moveTo>
                    <a:pt x="439" y="208"/>
                  </a:moveTo>
                  <a:lnTo>
                    <a:pt x="439" y="209"/>
                  </a:lnTo>
                  <a:lnTo>
                    <a:pt x="442" y="214"/>
                  </a:lnTo>
                  <a:lnTo>
                    <a:pt x="441" y="215"/>
                  </a:lnTo>
                  <a:lnTo>
                    <a:pt x="441" y="216"/>
                  </a:lnTo>
                  <a:lnTo>
                    <a:pt x="442" y="217"/>
                  </a:lnTo>
                  <a:lnTo>
                    <a:pt x="442" y="218"/>
                  </a:lnTo>
                  <a:lnTo>
                    <a:pt x="443" y="221"/>
                  </a:lnTo>
                  <a:lnTo>
                    <a:pt x="443" y="222"/>
                  </a:lnTo>
                  <a:lnTo>
                    <a:pt x="444" y="223"/>
                  </a:lnTo>
                  <a:lnTo>
                    <a:pt x="444" y="229"/>
                  </a:lnTo>
                  <a:lnTo>
                    <a:pt x="445" y="229"/>
                  </a:lnTo>
                  <a:lnTo>
                    <a:pt x="445" y="228"/>
                  </a:lnTo>
                  <a:lnTo>
                    <a:pt x="447" y="228"/>
                  </a:lnTo>
                  <a:lnTo>
                    <a:pt x="447" y="229"/>
                  </a:lnTo>
                  <a:lnTo>
                    <a:pt x="448" y="229"/>
                  </a:lnTo>
                  <a:lnTo>
                    <a:pt x="448" y="227"/>
                  </a:lnTo>
                  <a:lnTo>
                    <a:pt x="449" y="228"/>
                  </a:lnTo>
                  <a:lnTo>
                    <a:pt x="449" y="235"/>
                  </a:lnTo>
                  <a:lnTo>
                    <a:pt x="450" y="236"/>
                  </a:lnTo>
                  <a:lnTo>
                    <a:pt x="450" y="238"/>
                  </a:lnTo>
                  <a:lnTo>
                    <a:pt x="448" y="241"/>
                  </a:lnTo>
                  <a:lnTo>
                    <a:pt x="447" y="240"/>
                  </a:lnTo>
                  <a:lnTo>
                    <a:pt x="445" y="240"/>
                  </a:lnTo>
                  <a:lnTo>
                    <a:pt x="445" y="238"/>
                  </a:lnTo>
                  <a:lnTo>
                    <a:pt x="444" y="237"/>
                  </a:lnTo>
                  <a:lnTo>
                    <a:pt x="444" y="234"/>
                  </a:lnTo>
                  <a:lnTo>
                    <a:pt x="443" y="234"/>
                  </a:lnTo>
                  <a:lnTo>
                    <a:pt x="443" y="236"/>
                  </a:lnTo>
                  <a:lnTo>
                    <a:pt x="442" y="236"/>
                  </a:lnTo>
                  <a:lnTo>
                    <a:pt x="442" y="235"/>
                  </a:lnTo>
                  <a:lnTo>
                    <a:pt x="441" y="234"/>
                  </a:lnTo>
                  <a:lnTo>
                    <a:pt x="439" y="231"/>
                  </a:lnTo>
                  <a:lnTo>
                    <a:pt x="438" y="230"/>
                  </a:lnTo>
                  <a:lnTo>
                    <a:pt x="438" y="231"/>
                  </a:lnTo>
                  <a:lnTo>
                    <a:pt x="437" y="233"/>
                  </a:lnTo>
                  <a:lnTo>
                    <a:pt x="435" y="230"/>
                  </a:lnTo>
                  <a:lnTo>
                    <a:pt x="434" y="228"/>
                  </a:lnTo>
                  <a:lnTo>
                    <a:pt x="434" y="227"/>
                  </a:lnTo>
                  <a:lnTo>
                    <a:pt x="435" y="225"/>
                  </a:lnTo>
                  <a:lnTo>
                    <a:pt x="435" y="223"/>
                  </a:lnTo>
                  <a:lnTo>
                    <a:pt x="434" y="219"/>
                  </a:lnTo>
                  <a:lnTo>
                    <a:pt x="434" y="216"/>
                  </a:lnTo>
                  <a:lnTo>
                    <a:pt x="435" y="216"/>
                  </a:lnTo>
                  <a:lnTo>
                    <a:pt x="437" y="214"/>
                  </a:lnTo>
                  <a:lnTo>
                    <a:pt x="438" y="214"/>
                  </a:lnTo>
                  <a:lnTo>
                    <a:pt x="438" y="209"/>
                  </a:lnTo>
                  <a:lnTo>
                    <a:pt x="439" y="208"/>
                  </a:lnTo>
                  <a:close/>
                  <a:moveTo>
                    <a:pt x="451" y="195"/>
                  </a:moveTo>
                  <a:lnTo>
                    <a:pt x="452" y="195"/>
                  </a:lnTo>
                  <a:lnTo>
                    <a:pt x="452" y="196"/>
                  </a:lnTo>
                  <a:lnTo>
                    <a:pt x="454" y="196"/>
                  </a:lnTo>
                  <a:lnTo>
                    <a:pt x="455" y="197"/>
                  </a:lnTo>
                  <a:lnTo>
                    <a:pt x="452" y="197"/>
                  </a:lnTo>
                  <a:lnTo>
                    <a:pt x="451" y="196"/>
                  </a:lnTo>
                  <a:lnTo>
                    <a:pt x="451" y="195"/>
                  </a:lnTo>
                  <a:close/>
                  <a:moveTo>
                    <a:pt x="450" y="193"/>
                  </a:moveTo>
                  <a:lnTo>
                    <a:pt x="451" y="193"/>
                  </a:lnTo>
                  <a:lnTo>
                    <a:pt x="451" y="195"/>
                  </a:lnTo>
                  <a:lnTo>
                    <a:pt x="450" y="193"/>
                  </a:lnTo>
                  <a:close/>
                  <a:moveTo>
                    <a:pt x="455" y="185"/>
                  </a:moveTo>
                  <a:lnTo>
                    <a:pt x="456" y="185"/>
                  </a:lnTo>
                  <a:lnTo>
                    <a:pt x="455" y="186"/>
                  </a:lnTo>
                  <a:lnTo>
                    <a:pt x="455" y="185"/>
                  </a:lnTo>
                  <a:close/>
                  <a:moveTo>
                    <a:pt x="456" y="171"/>
                  </a:moveTo>
                  <a:lnTo>
                    <a:pt x="456" y="172"/>
                  </a:lnTo>
                  <a:lnTo>
                    <a:pt x="457" y="173"/>
                  </a:lnTo>
                  <a:lnTo>
                    <a:pt x="457" y="172"/>
                  </a:lnTo>
                  <a:lnTo>
                    <a:pt x="458" y="172"/>
                  </a:lnTo>
                  <a:lnTo>
                    <a:pt x="458" y="173"/>
                  </a:lnTo>
                  <a:lnTo>
                    <a:pt x="461" y="174"/>
                  </a:lnTo>
                  <a:lnTo>
                    <a:pt x="461" y="176"/>
                  </a:lnTo>
                  <a:lnTo>
                    <a:pt x="462" y="176"/>
                  </a:lnTo>
                  <a:lnTo>
                    <a:pt x="462" y="174"/>
                  </a:lnTo>
                  <a:lnTo>
                    <a:pt x="463" y="174"/>
                  </a:lnTo>
                  <a:lnTo>
                    <a:pt x="464" y="176"/>
                  </a:lnTo>
                  <a:lnTo>
                    <a:pt x="463" y="177"/>
                  </a:lnTo>
                  <a:lnTo>
                    <a:pt x="462" y="177"/>
                  </a:lnTo>
                  <a:lnTo>
                    <a:pt x="462" y="183"/>
                  </a:lnTo>
                  <a:lnTo>
                    <a:pt x="463" y="181"/>
                  </a:lnTo>
                  <a:lnTo>
                    <a:pt x="463" y="187"/>
                  </a:lnTo>
                  <a:lnTo>
                    <a:pt x="462" y="187"/>
                  </a:lnTo>
                  <a:lnTo>
                    <a:pt x="461" y="192"/>
                  </a:lnTo>
                  <a:lnTo>
                    <a:pt x="461" y="195"/>
                  </a:lnTo>
                  <a:lnTo>
                    <a:pt x="460" y="195"/>
                  </a:lnTo>
                  <a:lnTo>
                    <a:pt x="458" y="196"/>
                  </a:lnTo>
                  <a:lnTo>
                    <a:pt x="458" y="195"/>
                  </a:lnTo>
                  <a:lnTo>
                    <a:pt x="457" y="196"/>
                  </a:lnTo>
                  <a:lnTo>
                    <a:pt x="456" y="196"/>
                  </a:lnTo>
                  <a:lnTo>
                    <a:pt x="456" y="195"/>
                  </a:lnTo>
                  <a:lnTo>
                    <a:pt x="454" y="195"/>
                  </a:lnTo>
                  <a:lnTo>
                    <a:pt x="454" y="192"/>
                  </a:lnTo>
                  <a:lnTo>
                    <a:pt x="455" y="191"/>
                  </a:lnTo>
                  <a:lnTo>
                    <a:pt x="456" y="191"/>
                  </a:lnTo>
                  <a:lnTo>
                    <a:pt x="455" y="190"/>
                  </a:lnTo>
                  <a:lnTo>
                    <a:pt x="455" y="189"/>
                  </a:lnTo>
                  <a:lnTo>
                    <a:pt x="456" y="189"/>
                  </a:lnTo>
                  <a:lnTo>
                    <a:pt x="456" y="187"/>
                  </a:lnTo>
                  <a:lnTo>
                    <a:pt x="460" y="187"/>
                  </a:lnTo>
                  <a:lnTo>
                    <a:pt x="460" y="186"/>
                  </a:lnTo>
                  <a:lnTo>
                    <a:pt x="458" y="187"/>
                  </a:lnTo>
                  <a:lnTo>
                    <a:pt x="456" y="185"/>
                  </a:lnTo>
                  <a:lnTo>
                    <a:pt x="458" y="185"/>
                  </a:lnTo>
                  <a:lnTo>
                    <a:pt x="458" y="183"/>
                  </a:lnTo>
                  <a:lnTo>
                    <a:pt x="457" y="183"/>
                  </a:lnTo>
                  <a:lnTo>
                    <a:pt x="457" y="181"/>
                  </a:lnTo>
                  <a:lnTo>
                    <a:pt x="456" y="181"/>
                  </a:lnTo>
                  <a:lnTo>
                    <a:pt x="456" y="179"/>
                  </a:lnTo>
                  <a:lnTo>
                    <a:pt x="457" y="180"/>
                  </a:lnTo>
                  <a:lnTo>
                    <a:pt x="457" y="179"/>
                  </a:lnTo>
                  <a:lnTo>
                    <a:pt x="456" y="179"/>
                  </a:lnTo>
                  <a:lnTo>
                    <a:pt x="455" y="178"/>
                  </a:lnTo>
                  <a:lnTo>
                    <a:pt x="456" y="177"/>
                  </a:lnTo>
                  <a:lnTo>
                    <a:pt x="455" y="177"/>
                  </a:lnTo>
                  <a:lnTo>
                    <a:pt x="455" y="176"/>
                  </a:lnTo>
                  <a:lnTo>
                    <a:pt x="457" y="176"/>
                  </a:lnTo>
                  <a:lnTo>
                    <a:pt x="455" y="173"/>
                  </a:lnTo>
                  <a:lnTo>
                    <a:pt x="455" y="172"/>
                  </a:lnTo>
                  <a:lnTo>
                    <a:pt x="456" y="171"/>
                  </a:lnTo>
                  <a:close/>
                  <a:moveTo>
                    <a:pt x="64" y="0"/>
                  </a:moveTo>
                  <a:lnTo>
                    <a:pt x="65" y="1"/>
                  </a:lnTo>
                  <a:lnTo>
                    <a:pt x="206" y="1"/>
                  </a:lnTo>
                  <a:lnTo>
                    <a:pt x="206" y="2"/>
                  </a:lnTo>
                  <a:lnTo>
                    <a:pt x="208" y="2"/>
                  </a:lnTo>
                  <a:lnTo>
                    <a:pt x="211" y="5"/>
                  </a:lnTo>
                  <a:lnTo>
                    <a:pt x="220" y="9"/>
                  </a:lnTo>
                  <a:lnTo>
                    <a:pt x="230" y="15"/>
                  </a:lnTo>
                  <a:lnTo>
                    <a:pt x="249" y="25"/>
                  </a:lnTo>
                  <a:lnTo>
                    <a:pt x="258" y="31"/>
                  </a:lnTo>
                  <a:lnTo>
                    <a:pt x="268" y="36"/>
                  </a:lnTo>
                  <a:lnTo>
                    <a:pt x="277" y="41"/>
                  </a:lnTo>
                  <a:lnTo>
                    <a:pt x="287" y="46"/>
                  </a:lnTo>
                  <a:lnTo>
                    <a:pt x="296" y="52"/>
                  </a:lnTo>
                  <a:lnTo>
                    <a:pt x="315" y="62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3" y="78"/>
                  </a:lnTo>
                  <a:lnTo>
                    <a:pt x="353" y="83"/>
                  </a:lnTo>
                  <a:lnTo>
                    <a:pt x="356" y="85"/>
                  </a:lnTo>
                  <a:lnTo>
                    <a:pt x="362" y="89"/>
                  </a:lnTo>
                  <a:lnTo>
                    <a:pt x="366" y="90"/>
                  </a:lnTo>
                  <a:lnTo>
                    <a:pt x="366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8" y="102"/>
                  </a:lnTo>
                  <a:lnTo>
                    <a:pt x="367" y="102"/>
                  </a:lnTo>
                  <a:lnTo>
                    <a:pt x="367" y="104"/>
                  </a:lnTo>
                  <a:lnTo>
                    <a:pt x="365" y="104"/>
                  </a:lnTo>
                  <a:lnTo>
                    <a:pt x="364" y="106"/>
                  </a:lnTo>
                  <a:lnTo>
                    <a:pt x="364" y="107"/>
                  </a:lnTo>
                  <a:lnTo>
                    <a:pt x="362" y="107"/>
                  </a:lnTo>
                  <a:lnTo>
                    <a:pt x="362" y="108"/>
                  </a:lnTo>
                  <a:lnTo>
                    <a:pt x="364" y="108"/>
                  </a:lnTo>
                  <a:lnTo>
                    <a:pt x="365" y="109"/>
                  </a:lnTo>
                  <a:lnTo>
                    <a:pt x="364" y="109"/>
                  </a:lnTo>
                  <a:lnTo>
                    <a:pt x="364" y="111"/>
                  </a:lnTo>
                  <a:lnTo>
                    <a:pt x="366" y="110"/>
                  </a:lnTo>
                  <a:lnTo>
                    <a:pt x="367" y="110"/>
                  </a:lnTo>
                  <a:lnTo>
                    <a:pt x="368" y="111"/>
                  </a:lnTo>
                  <a:lnTo>
                    <a:pt x="370" y="111"/>
                  </a:lnTo>
                  <a:lnTo>
                    <a:pt x="370" y="113"/>
                  </a:lnTo>
                  <a:lnTo>
                    <a:pt x="371" y="115"/>
                  </a:lnTo>
                  <a:lnTo>
                    <a:pt x="371" y="116"/>
                  </a:lnTo>
                  <a:lnTo>
                    <a:pt x="372" y="117"/>
                  </a:lnTo>
                  <a:lnTo>
                    <a:pt x="374" y="119"/>
                  </a:lnTo>
                  <a:lnTo>
                    <a:pt x="378" y="121"/>
                  </a:lnTo>
                  <a:lnTo>
                    <a:pt x="381" y="125"/>
                  </a:lnTo>
                  <a:lnTo>
                    <a:pt x="388" y="129"/>
                  </a:lnTo>
                  <a:lnTo>
                    <a:pt x="392" y="133"/>
                  </a:lnTo>
                  <a:lnTo>
                    <a:pt x="397" y="135"/>
                  </a:lnTo>
                  <a:lnTo>
                    <a:pt x="399" y="138"/>
                  </a:lnTo>
                  <a:lnTo>
                    <a:pt x="400" y="138"/>
                  </a:lnTo>
                  <a:lnTo>
                    <a:pt x="404" y="140"/>
                  </a:lnTo>
                  <a:lnTo>
                    <a:pt x="407" y="144"/>
                  </a:lnTo>
                  <a:lnTo>
                    <a:pt x="415" y="148"/>
                  </a:lnTo>
                  <a:lnTo>
                    <a:pt x="419" y="151"/>
                  </a:lnTo>
                  <a:lnTo>
                    <a:pt x="423" y="154"/>
                  </a:lnTo>
                  <a:lnTo>
                    <a:pt x="430" y="159"/>
                  </a:lnTo>
                  <a:lnTo>
                    <a:pt x="434" y="163"/>
                  </a:lnTo>
                  <a:lnTo>
                    <a:pt x="435" y="163"/>
                  </a:lnTo>
                  <a:lnTo>
                    <a:pt x="435" y="165"/>
                  </a:lnTo>
                  <a:lnTo>
                    <a:pt x="434" y="166"/>
                  </a:lnTo>
                  <a:lnTo>
                    <a:pt x="432" y="166"/>
                  </a:lnTo>
                  <a:lnTo>
                    <a:pt x="434" y="167"/>
                  </a:lnTo>
                  <a:lnTo>
                    <a:pt x="435" y="167"/>
                  </a:lnTo>
                  <a:lnTo>
                    <a:pt x="435" y="171"/>
                  </a:lnTo>
                  <a:lnTo>
                    <a:pt x="434" y="173"/>
                  </a:lnTo>
                  <a:lnTo>
                    <a:pt x="432" y="173"/>
                  </a:lnTo>
                  <a:lnTo>
                    <a:pt x="432" y="172"/>
                  </a:lnTo>
                  <a:lnTo>
                    <a:pt x="430" y="172"/>
                  </a:lnTo>
                  <a:lnTo>
                    <a:pt x="431" y="173"/>
                  </a:lnTo>
                  <a:lnTo>
                    <a:pt x="431" y="177"/>
                  </a:lnTo>
                  <a:lnTo>
                    <a:pt x="430" y="177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9"/>
                  </a:lnTo>
                  <a:lnTo>
                    <a:pt x="430" y="179"/>
                  </a:lnTo>
                  <a:lnTo>
                    <a:pt x="431" y="178"/>
                  </a:lnTo>
                  <a:lnTo>
                    <a:pt x="431" y="180"/>
                  </a:lnTo>
                  <a:lnTo>
                    <a:pt x="430" y="183"/>
                  </a:lnTo>
                  <a:lnTo>
                    <a:pt x="429" y="184"/>
                  </a:lnTo>
                  <a:lnTo>
                    <a:pt x="428" y="186"/>
                  </a:lnTo>
                  <a:lnTo>
                    <a:pt x="429" y="186"/>
                  </a:lnTo>
                  <a:lnTo>
                    <a:pt x="428" y="192"/>
                  </a:lnTo>
                  <a:lnTo>
                    <a:pt x="426" y="192"/>
                  </a:lnTo>
                  <a:lnTo>
                    <a:pt x="426" y="193"/>
                  </a:lnTo>
                  <a:lnTo>
                    <a:pt x="425" y="193"/>
                  </a:lnTo>
                  <a:lnTo>
                    <a:pt x="425" y="195"/>
                  </a:lnTo>
                  <a:lnTo>
                    <a:pt x="424" y="195"/>
                  </a:lnTo>
                  <a:lnTo>
                    <a:pt x="425" y="196"/>
                  </a:lnTo>
                  <a:lnTo>
                    <a:pt x="425" y="198"/>
                  </a:lnTo>
                  <a:lnTo>
                    <a:pt x="424" y="200"/>
                  </a:lnTo>
                  <a:lnTo>
                    <a:pt x="420" y="204"/>
                  </a:lnTo>
                  <a:lnTo>
                    <a:pt x="422" y="204"/>
                  </a:lnTo>
                  <a:lnTo>
                    <a:pt x="420" y="205"/>
                  </a:lnTo>
                  <a:lnTo>
                    <a:pt x="420" y="208"/>
                  </a:lnTo>
                  <a:lnTo>
                    <a:pt x="419" y="209"/>
                  </a:lnTo>
                  <a:lnTo>
                    <a:pt x="419" y="210"/>
                  </a:lnTo>
                  <a:lnTo>
                    <a:pt x="418" y="212"/>
                  </a:lnTo>
                  <a:lnTo>
                    <a:pt x="418" y="217"/>
                  </a:lnTo>
                  <a:lnTo>
                    <a:pt x="417" y="217"/>
                  </a:lnTo>
                  <a:lnTo>
                    <a:pt x="417" y="219"/>
                  </a:lnTo>
                  <a:lnTo>
                    <a:pt x="416" y="221"/>
                  </a:lnTo>
                  <a:lnTo>
                    <a:pt x="416" y="223"/>
                  </a:lnTo>
                  <a:lnTo>
                    <a:pt x="417" y="223"/>
                  </a:lnTo>
                  <a:lnTo>
                    <a:pt x="417" y="227"/>
                  </a:lnTo>
                  <a:lnTo>
                    <a:pt x="418" y="227"/>
                  </a:lnTo>
                  <a:lnTo>
                    <a:pt x="419" y="228"/>
                  </a:lnTo>
                  <a:lnTo>
                    <a:pt x="419" y="231"/>
                  </a:lnTo>
                  <a:lnTo>
                    <a:pt x="418" y="231"/>
                  </a:lnTo>
                  <a:lnTo>
                    <a:pt x="419" y="233"/>
                  </a:lnTo>
                  <a:lnTo>
                    <a:pt x="419" y="236"/>
                  </a:lnTo>
                  <a:lnTo>
                    <a:pt x="420" y="237"/>
                  </a:lnTo>
                  <a:lnTo>
                    <a:pt x="422" y="237"/>
                  </a:lnTo>
                  <a:lnTo>
                    <a:pt x="422" y="240"/>
                  </a:lnTo>
                  <a:lnTo>
                    <a:pt x="423" y="240"/>
                  </a:lnTo>
                  <a:lnTo>
                    <a:pt x="424" y="241"/>
                  </a:lnTo>
                  <a:lnTo>
                    <a:pt x="426" y="241"/>
                  </a:lnTo>
                  <a:lnTo>
                    <a:pt x="426" y="242"/>
                  </a:lnTo>
                  <a:lnTo>
                    <a:pt x="428" y="241"/>
                  </a:lnTo>
                  <a:lnTo>
                    <a:pt x="434" y="247"/>
                  </a:lnTo>
                  <a:lnTo>
                    <a:pt x="434" y="248"/>
                  </a:lnTo>
                  <a:lnTo>
                    <a:pt x="435" y="248"/>
                  </a:lnTo>
                  <a:lnTo>
                    <a:pt x="435" y="250"/>
                  </a:lnTo>
                  <a:lnTo>
                    <a:pt x="436" y="251"/>
                  </a:lnTo>
                  <a:lnTo>
                    <a:pt x="436" y="253"/>
                  </a:lnTo>
                  <a:lnTo>
                    <a:pt x="437" y="253"/>
                  </a:lnTo>
                  <a:lnTo>
                    <a:pt x="438" y="251"/>
                  </a:lnTo>
                  <a:lnTo>
                    <a:pt x="438" y="256"/>
                  </a:lnTo>
                  <a:lnTo>
                    <a:pt x="439" y="256"/>
                  </a:lnTo>
                  <a:lnTo>
                    <a:pt x="441" y="257"/>
                  </a:lnTo>
                  <a:lnTo>
                    <a:pt x="445" y="257"/>
                  </a:lnTo>
                  <a:lnTo>
                    <a:pt x="448" y="260"/>
                  </a:lnTo>
                  <a:lnTo>
                    <a:pt x="448" y="261"/>
                  </a:lnTo>
                  <a:lnTo>
                    <a:pt x="450" y="263"/>
                  </a:lnTo>
                  <a:lnTo>
                    <a:pt x="450" y="265"/>
                  </a:lnTo>
                  <a:lnTo>
                    <a:pt x="449" y="265"/>
                  </a:lnTo>
                  <a:lnTo>
                    <a:pt x="449" y="266"/>
                  </a:lnTo>
                  <a:lnTo>
                    <a:pt x="450" y="268"/>
                  </a:lnTo>
                  <a:lnTo>
                    <a:pt x="448" y="270"/>
                  </a:lnTo>
                  <a:lnTo>
                    <a:pt x="448" y="272"/>
                  </a:lnTo>
                  <a:lnTo>
                    <a:pt x="447" y="272"/>
                  </a:lnTo>
                  <a:lnTo>
                    <a:pt x="447" y="270"/>
                  </a:lnTo>
                  <a:lnTo>
                    <a:pt x="444" y="272"/>
                  </a:lnTo>
                  <a:lnTo>
                    <a:pt x="444" y="275"/>
                  </a:lnTo>
                  <a:lnTo>
                    <a:pt x="443" y="275"/>
                  </a:lnTo>
                  <a:lnTo>
                    <a:pt x="442" y="276"/>
                  </a:lnTo>
                  <a:lnTo>
                    <a:pt x="442" y="278"/>
                  </a:lnTo>
                  <a:lnTo>
                    <a:pt x="439" y="278"/>
                  </a:lnTo>
                  <a:lnTo>
                    <a:pt x="441" y="279"/>
                  </a:lnTo>
                  <a:lnTo>
                    <a:pt x="441" y="282"/>
                  </a:lnTo>
                  <a:lnTo>
                    <a:pt x="439" y="282"/>
                  </a:lnTo>
                  <a:lnTo>
                    <a:pt x="438" y="284"/>
                  </a:lnTo>
                  <a:lnTo>
                    <a:pt x="438" y="286"/>
                  </a:lnTo>
                  <a:lnTo>
                    <a:pt x="437" y="291"/>
                  </a:lnTo>
                  <a:lnTo>
                    <a:pt x="437" y="292"/>
                  </a:lnTo>
                  <a:lnTo>
                    <a:pt x="438" y="292"/>
                  </a:lnTo>
                  <a:lnTo>
                    <a:pt x="438" y="298"/>
                  </a:lnTo>
                  <a:lnTo>
                    <a:pt x="437" y="300"/>
                  </a:lnTo>
                  <a:lnTo>
                    <a:pt x="438" y="300"/>
                  </a:lnTo>
                  <a:lnTo>
                    <a:pt x="438" y="299"/>
                  </a:lnTo>
                  <a:lnTo>
                    <a:pt x="439" y="298"/>
                  </a:lnTo>
                  <a:lnTo>
                    <a:pt x="439" y="297"/>
                  </a:lnTo>
                  <a:lnTo>
                    <a:pt x="441" y="297"/>
                  </a:lnTo>
                  <a:lnTo>
                    <a:pt x="441" y="299"/>
                  </a:lnTo>
                  <a:lnTo>
                    <a:pt x="443" y="299"/>
                  </a:lnTo>
                  <a:lnTo>
                    <a:pt x="445" y="300"/>
                  </a:lnTo>
                  <a:lnTo>
                    <a:pt x="445" y="301"/>
                  </a:lnTo>
                  <a:lnTo>
                    <a:pt x="444" y="301"/>
                  </a:lnTo>
                  <a:lnTo>
                    <a:pt x="444" y="308"/>
                  </a:lnTo>
                  <a:lnTo>
                    <a:pt x="445" y="307"/>
                  </a:lnTo>
                  <a:lnTo>
                    <a:pt x="445" y="310"/>
                  </a:lnTo>
                  <a:lnTo>
                    <a:pt x="443" y="312"/>
                  </a:lnTo>
                  <a:lnTo>
                    <a:pt x="442" y="316"/>
                  </a:lnTo>
                  <a:lnTo>
                    <a:pt x="442" y="317"/>
                  </a:lnTo>
                  <a:lnTo>
                    <a:pt x="441" y="317"/>
                  </a:lnTo>
                  <a:lnTo>
                    <a:pt x="441" y="320"/>
                  </a:lnTo>
                  <a:lnTo>
                    <a:pt x="439" y="321"/>
                  </a:lnTo>
                  <a:lnTo>
                    <a:pt x="439" y="320"/>
                  </a:lnTo>
                  <a:lnTo>
                    <a:pt x="438" y="320"/>
                  </a:lnTo>
                  <a:lnTo>
                    <a:pt x="438" y="325"/>
                  </a:lnTo>
                  <a:lnTo>
                    <a:pt x="439" y="326"/>
                  </a:lnTo>
                  <a:lnTo>
                    <a:pt x="438" y="330"/>
                  </a:lnTo>
                  <a:lnTo>
                    <a:pt x="438" y="331"/>
                  </a:lnTo>
                  <a:lnTo>
                    <a:pt x="441" y="332"/>
                  </a:lnTo>
                  <a:lnTo>
                    <a:pt x="441" y="335"/>
                  </a:lnTo>
                  <a:lnTo>
                    <a:pt x="442" y="336"/>
                  </a:lnTo>
                  <a:lnTo>
                    <a:pt x="442" y="339"/>
                  </a:lnTo>
                  <a:lnTo>
                    <a:pt x="441" y="339"/>
                  </a:lnTo>
                  <a:lnTo>
                    <a:pt x="443" y="340"/>
                  </a:lnTo>
                  <a:lnTo>
                    <a:pt x="443" y="342"/>
                  </a:lnTo>
                  <a:lnTo>
                    <a:pt x="444" y="342"/>
                  </a:lnTo>
                  <a:lnTo>
                    <a:pt x="445" y="343"/>
                  </a:lnTo>
                  <a:lnTo>
                    <a:pt x="445" y="344"/>
                  </a:lnTo>
                  <a:lnTo>
                    <a:pt x="447" y="344"/>
                  </a:lnTo>
                  <a:lnTo>
                    <a:pt x="447" y="345"/>
                  </a:lnTo>
                  <a:lnTo>
                    <a:pt x="448" y="345"/>
                  </a:lnTo>
                  <a:lnTo>
                    <a:pt x="448" y="348"/>
                  </a:lnTo>
                  <a:lnTo>
                    <a:pt x="449" y="349"/>
                  </a:lnTo>
                  <a:lnTo>
                    <a:pt x="448" y="349"/>
                  </a:lnTo>
                  <a:lnTo>
                    <a:pt x="445" y="346"/>
                  </a:lnTo>
                  <a:lnTo>
                    <a:pt x="443" y="346"/>
                  </a:lnTo>
                  <a:lnTo>
                    <a:pt x="443" y="348"/>
                  </a:lnTo>
                  <a:lnTo>
                    <a:pt x="445" y="348"/>
                  </a:lnTo>
                  <a:lnTo>
                    <a:pt x="445" y="349"/>
                  </a:lnTo>
                  <a:lnTo>
                    <a:pt x="447" y="350"/>
                  </a:lnTo>
                  <a:lnTo>
                    <a:pt x="447" y="352"/>
                  </a:lnTo>
                  <a:lnTo>
                    <a:pt x="448" y="352"/>
                  </a:lnTo>
                  <a:lnTo>
                    <a:pt x="448" y="354"/>
                  </a:lnTo>
                  <a:lnTo>
                    <a:pt x="447" y="355"/>
                  </a:lnTo>
                  <a:lnTo>
                    <a:pt x="448" y="355"/>
                  </a:lnTo>
                  <a:lnTo>
                    <a:pt x="448" y="358"/>
                  </a:lnTo>
                  <a:lnTo>
                    <a:pt x="449" y="357"/>
                  </a:lnTo>
                  <a:lnTo>
                    <a:pt x="451" y="357"/>
                  </a:lnTo>
                  <a:lnTo>
                    <a:pt x="452" y="359"/>
                  </a:lnTo>
                  <a:lnTo>
                    <a:pt x="454" y="361"/>
                  </a:lnTo>
                  <a:lnTo>
                    <a:pt x="454" y="369"/>
                  </a:lnTo>
                  <a:lnTo>
                    <a:pt x="452" y="370"/>
                  </a:lnTo>
                  <a:lnTo>
                    <a:pt x="450" y="370"/>
                  </a:lnTo>
                  <a:lnTo>
                    <a:pt x="450" y="373"/>
                  </a:lnTo>
                  <a:lnTo>
                    <a:pt x="451" y="373"/>
                  </a:lnTo>
                  <a:lnTo>
                    <a:pt x="452" y="371"/>
                  </a:lnTo>
                  <a:lnTo>
                    <a:pt x="454" y="371"/>
                  </a:lnTo>
                  <a:lnTo>
                    <a:pt x="454" y="374"/>
                  </a:lnTo>
                  <a:lnTo>
                    <a:pt x="455" y="374"/>
                  </a:lnTo>
                  <a:lnTo>
                    <a:pt x="455" y="375"/>
                  </a:lnTo>
                  <a:lnTo>
                    <a:pt x="456" y="376"/>
                  </a:lnTo>
                  <a:lnTo>
                    <a:pt x="456" y="378"/>
                  </a:lnTo>
                  <a:lnTo>
                    <a:pt x="457" y="378"/>
                  </a:lnTo>
                  <a:lnTo>
                    <a:pt x="457" y="382"/>
                  </a:lnTo>
                  <a:lnTo>
                    <a:pt x="458" y="382"/>
                  </a:lnTo>
                  <a:lnTo>
                    <a:pt x="458" y="384"/>
                  </a:lnTo>
                  <a:lnTo>
                    <a:pt x="457" y="384"/>
                  </a:lnTo>
                  <a:lnTo>
                    <a:pt x="456" y="386"/>
                  </a:lnTo>
                  <a:lnTo>
                    <a:pt x="458" y="386"/>
                  </a:lnTo>
                  <a:lnTo>
                    <a:pt x="458" y="387"/>
                  </a:lnTo>
                  <a:lnTo>
                    <a:pt x="460" y="388"/>
                  </a:lnTo>
                  <a:lnTo>
                    <a:pt x="461" y="388"/>
                  </a:lnTo>
                  <a:lnTo>
                    <a:pt x="461" y="392"/>
                  </a:lnTo>
                  <a:lnTo>
                    <a:pt x="458" y="392"/>
                  </a:lnTo>
                  <a:lnTo>
                    <a:pt x="460" y="393"/>
                  </a:lnTo>
                  <a:lnTo>
                    <a:pt x="460" y="394"/>
                  </a:lnTo>
                  <a:lnTo>
                    <a:pt x="458" y="394"/>
                  </a:lnTo>
                  <a:lnTo>
                    <a:pt x="457" y="395"/>
                  </a:lnTo>
                  <a:lnTo>
                    <a:pt x="457" y="397"/>
                  </a:lnTo>
                  <a:lnTo>
                    <a:pt x="456" y="399"/>
                  </a:lnTo>
                  <a:lnTo>
                    <a:pt x="457" y="399"/>
                  </a:lnTo>
                  <a:lnTo>
                    <a:pt x="458" y="396"/>
                  </a:lnTo>
                  <a:lnTo>
                    <a:pt x="462" y="396"/>
                  </a:lnTo>
                  <a:lnTo>
                    <a:pt x="463" y="397"/>
                  </a:lnTo>
                  <a:lnTo>
                    <a:pt x="464" y="397"/>
                  </a:lnTo>
                  <a:lnTo>
                    <a:pt x="466" y="399"/>
                  </a:lnTo>
                  <a:lnTo>
                    <a:pt x="468" y="402"/>
                  </a:lnTo>
                  <a:lnTo>
                    <a:pt x="468" y="406"/>
                  </a:lnTo>
                  <a:lnTo>
                    <a:pt x="469" y="407"/>
                  </a:lnTo>
                  <a:lnTo>
                    <a:pt x="469" y="402"/>
                  </a:lnTo>
                  <a:lnTo>
                    <a:pt x="470" y="402"/>
                  </a:lnTo>
                  <a:lnTo>
                    <a:pt x="471" y="403"/>
                  </a:lnTo>
                  <a:lnTo>
                    <a:pt x="473" y="403"/>
                  </a:lnTo>
                  <a:lnTo>
                    <a:pt x="475" y="405"/>
                  </a:lnTo>
                  <a:lnTo>
                    <a:pt x="475" y="408"/>
                  </a:lnTo>
                  <a:lnTo>
                    <a:pt x="476" y="409"/>
                  </a:lnTo>
                  <a:lnTo>
                    <a:pt x="476" y="408"/>
                  </a:lnTo>
                  <a:lnTo>
                    <a:pt x="479" y="408"/>
                  </a:lnTo>
                  <a:lnTo>
                    <a:pt x="479" y="409"/>
                  </a:lnTo>
                  <a:lnTo>
                    <a:pt x="480" y="410"/>
                  </a:lnTo>
                  <a:lnTo>
                    <a:pt x="480" y="409"/>
                  </a:lnTo>
                  <a:lnTo>
                    <a:pt x="481" y="409"/>
                  </a:lnTo>
                  <a:lnTo>
                    <a:pt x="481" y="408"/>
                  </a:lnTo>
                  <a:lnTo>
                    <a:pt x="482" y="408"/>
                  </a:lnTo>
                  <a:lnTo>
                    <a:pt x="483" y="409"/>
                  </a:lnTo>
                  <a:lnTo>
                    <a:pt x="484" y="412"/>
                  </a:lnTo>
                  <a:lnTo>
                    <a:pt x="484" y="413"/>
                  </a:lnTo>
                  <a:lnTo>
                    <a:pt x="488" y="413"/>
                  </a:lnTo>
                  <a:lnTo>
                    <a:pt x="488" y="410"/>
                  </a:lnTo>
                  <a:lnTo>
                    <a:pt x="489" y="412"/>
                  </a:lnTo>
                  <a:lnTo>
                    <a:pt x="489" y="413"/>
                  </a:lnTo>
                  <a:lnTo>
                    <a:pt x="488" y="414"/>
                  </a:lnTo>
                  <a:lnTo>
                    <a:pt x="488" y="416"/>
                  </a:lnTo>
                  <a:lnTo>
                    <a:pt x="489" y="418"/>
                  </a:lnTo>
                  <a:lnTo>
                    <a:pt x="488" y="418"/>
                  </a:lnTo>
                  <a:lnTo>
                    <a:pt x="488" y="419"/>
                  </a:lnTo>
                  <a:lnTo>
                    <a:pt x="487" y="420"/>
                  </a:lnTo>
                  <a:lnTo>
                    <a:pt x="482" y="422"/>
                  </a:lnTo>
                  <a:lnTo>
                    <a:pt x="481" y="424"/>
                  </a:lnTo>
                  <a:lnTo>
                    <a:pt x="477" y="426"/>
                  </a:lnTo>
                  <a:lnTo>
                    <a:pt x="477" y="427"/>
                  </a:lnTo>
                  <a:lnTo>
                    <a:pt x="476" y="428"/>
                  </a:lnTo>
                  <a:lnTo>
                    <a:pt x="475" y="428"/>
                  </a:lnTo>
                  <a:lnTo>
                    <a:pt x="470" y="433"/>
                  </a:lnTo>
                  <a:lnTo>
                    <a:pt x="469" y="433"/>
                  </a:lnTo>
                  <a:lnTo>
                    <a:pt x="460" y="438"/>
                  </a:lnTo>
                  <a:lnTo>
                    <a:pt x="458" y="439"/>
                  </a:lnTo>
                  <a:lnTo>
                    <a:pt x="451" y="440"/>
                  </a:lnTo>
                  <a:lnTo>
                    <a:pt x="448" y="440"/>
                  </a:lnTo>
                  <a:lnTo>
                    <a:pt x="448" y="441"/>
                  </a:lnTo>
                  <a:lnTo>
                    <a:pt x="447" y="441"/>
                  </a:lnTo>
                  <a:lnTo>
                    <a:pt x="438" y="448"/>
                  </a:lnTo>
                  <a:lnTo>
                    <a:pt x="434" y="448"/>
                  </a:lnTo>
                  <a:lnTo>
                    <a:pt x="432" y="447"/>
                  </a:lnTo>
                  <a:lnTo>
                    <a:pt x="431" y="447"/>
                  </a:lnTo>
                  <a:lnTo>
                    <a:pt x="430" y="448"/>
                  </a:lnTo>
                  <a:lnTo>
                    <a:pt x="420" y="448"/>
                  </a:lnTo>
                  <a:lnTo>
                    <a:pt x="419" y="450"/>
                  </a:lnTo>
                  <a:lnTo>
                    <a:pt x="419" y="451"/>
                  </a:lnTo>
                  <a:lnTo>
                    <a:pt x="417" y="451"/>
                  </a:lnTo>
                  <a:lnTo>
                    <a:pt x="415" y="453"/>
                  </a:lnTo>
                  <a:lnTo>
                    <a:pt x="410" y="453"/>
                  </a:lnTo>
                  <a:lnTo>
                    <a:pt x="410" y="454"/>
                  </a:lnTo>
                  <a:lnTo>
                    <a:pt x="409" y="456"/>
                  </a:lnTo>
                  <a:lnTo>
                    <a:pt x="404" y="458"/>
                  </a:lnTo>
                  <a:lnTo>
                    <a:pt x="403" y="459"/>
                  </a:lnTo>
                  <a:lnTo>
                    <a:pt x="402" y="459"/>
                  </a:lnTo>
                  <a:lnTo>
                    <a:pt x="398" y="458"/>
                  </a:lnTo>
                  <a:lnTo>
                    <a:pt x="393" y="453"/>
                  </a:lnTo>
                  <a:lnTo>
                    <a:pt x="390" y="453"/>
                  </a:lnTo>
                  <a:lnTo>
                    <a:pt x="388" y="454"/>
                  </a:lnTo>
                  <a:lnTo>
                    <a:pt x="388" y="453"/>
                  </a:lnTo>
                  <a:lnTo>
                    <a:pt x="387" y="453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79" y="453"/>
                  </a:lnTo>
                  <a:lnTo>
                    <a:pt x="379" y="454"/>
                  </a:lnTo>
                  <a:lnTo>
                    <a:pt x="375" y="456"/>
                  </a:lnTo>
                  <a:lnTo>
                    <a:pt x="375" y="458"/>
                  </a:lnTo>
                  <a:lnTo>
                    <a:pt x="374" y="459"/>
                  </a:lnTo>
                  <a:lnTo>
                    <a:pt x="374" y="460"/>
                  </a:lnTo>
                  <a:lnTo>
                    <a:pt x="373" y="462"/>
                  </a:lnTo>
                  <a:lnTo>
                    <a:pt x="373" y="464"/>
                  </a:lnTo>
                  <a:lnTo>
                    <a:pt x="374" y="464"/>
                  </a:lnTo>
                  <a:lnTo>
                    <a:pt x="372" y="466"/>
                  </a:lnTo>
                  <a:lnTo>
                    <a:pt x="368" y="467"/>
                  </a:lnTo>
                  <a:lnTo>
                    <a:pt x="366" y="470"/>
                  </a:lnTo>
                  <a:lnTo>
                    <a:pt x="362" y="470"/>
                  </a:lnTo>
                  <a:lnTo>
                    <a:pt x="361" y="471"/>
                  </a:lnTo>
                  <a:lnTo>
                    <a:pt x="360" y="471"/>
                  </a:lnTo>
                  <a:lnTo>
                    <a:pt x="359" y="472"/>
                  </a:lnTo>
                  <a:lnTo>
                    <a:pt x="359" y="473"/>
                  </a:lnTo>
                  <a:lnTo>
                    <a:pt x="354" y="473"/>
                  </a:lnTo>
                  <a:lnTo>
                    <a:pt x="354" y="472"/>
                  </a:lnTo>
                  <a:lnTo>
                    <a:pt x="347" y="472"/>
                  </a:lnTo>
                  <a:lnTo>
                    <a:pt x="343" y="471"/>
                  </a:lnTo>
                  <a:lnTo>
                    <a:pt x="342" y="471"/>
                  </a:lnTo>
                  <a:lnTo>
                    <a:pt x="341" y="470"/>
                  </a:lnTo>
                  <a:lnTo>
                    <a:pt x="340" y="467"/>
                  </a:lnTo>
                  <a:lnTo>
                    <a:pt x="339" y="466"/>
                  </a:lnTo>
                  <a:lnTo>
                    <a:pt x="338" y="467"/>
                  </a:lnTo>
                  <a:lnTo>
                    <a:pt x="333" y="467"/>
                  </a:lnTo>
                  <a:lnTo>
                    <a:pt x="332" y="466"/>
                  </a:lnTo>
                  <a:lnTo>
                    <a:pt x="329" y="466"/>
                  </a:lnTo>
                  <a:lnTo>
                    <a:pt x="327" y="471"/>
                  </a:lnTo>
                  <a:lnTo>
                    <a:pt x="326" y="471"/>
                  </a:lnTo>
                  <a:lnTo>
                    <a:pt x="326" y="472"/>
                  </a:lnTo>
                  <a:lnTo>
                    <a:pt x="323" y="472"/>
                  </a:lnTo>
                  <a:lnTo>
                    <a:pt x="323" y="473"/>
                  </a:lnTo>
                  <a:lnTo>
                    <a:pt x="316" y="473"/>
                  </a:lnTo>
                  <a:lnTo>
                    <a:pt x="315" y="472"/>
                  </a:lnTo>
                  <a:lnTo>
                    <a:pt x="308" y="472"/>
                  </a:lnTo>
                  <a:lnTo>
                    <a:pt x="307" y="473"/>
                  </a:lnTo>
                  <a:lnTo>
                    <a:pt x="306" y="473"/>
                  </a:lnTo>
                  <a:lnTo>
                    <a:pt x="306" y="472"/>
                  </a:lnTo>
                  <a:lnTo>
                    <a:pt x="302" y="472"/>
                  </a:lnTo>
                  <a:lnTo>
                    <a:pt x="301" y="471"/>
                  </a:lnTo>
                  <a:lnTo>
                    <a:pt x="302" y="470"/>
                  </a:lnTo>
                  <a:lnTo>
                    <a:pt x="301" y="469"/>
                  </a:lnTo>
                  <a:lnTo>
                    <a:pt x="301" y="467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8" y="465"/>
                  </a:lnTo>
                  <a:lnTo>
                    <a:pt x="297" y="465"/>
                  </a:lnTo>
                  <a:lnTo>
                    <a:pt x="295" y="464"/>
                  </a:lnTo>
                  <a:lnTo>
                    <a:pt x="292" y="464"/>
                  </a:lnTo>
                  <a:lnTo>
                    <a:pt x="291" y="463"/>
                  </a:lnTo>
                  <a:lnTo>
                    <a:pt x="292" y="462"/>
                  </a:lnTo>
                  <a:lnTo>
                    <a:pt x="291" y="460"/>
                  </a:lnTo>
                  <a:lnTo>
                    <a:pt x="288" y="460"/>
                  </a:lnTo>
                  <a:lnTo>
                    <a:pt x="285" y="459"/>
                  </a:lnTo>
                  <a:lnTo>
                    <a:pt x="285" y="460"/>
                  </a:lnTo>
                  <a:lnTo>
                    <a:pt x="283" y="463"/>
                  </a:lnTo>
                  <a:lnTo>
                    <a:pt x="281" y="463"/>
                  </a:lnTo>
                  <a:lnTo>
                    <a:pt x="281" y="464"/>
                  </a:lnTo>
                  <a:lnTo>
                    <a:pt x="279" y="465"/>
                  </a:lnTo>
                  <a:lnTo>
                    <a:pt x="279" y="466"/>
                  </a:lnTo>
                  <a:lnTo>
                    <a:pt x="278" y="466"/>
                  </a:lnTo>
                  <a:lnTo>
                    <a:pt x="278" y="467"/>
                  </a:lnTo>
                  <a:lnTo>
                    <a:pt x="276" y="467"/>
                  </a:lnTo>
                  <a:lnTo>
                    <a:pt x="275" y="469"/>
                  </a:lnTo>
                  <a:lnTo>
                    <a:pt x="274" y="467"/>
                  </a:lnTo>
                  <a:lnTo>
                    <a:pt x="272" y="469"/>
                  </a:lnTo>
                  <a:lnTo>
                    <a:pt x="272" y="467"/>
                  </a:lnTo>
                  <a:lnTo>
                    <a:pt x="266" y="467"/>
                  </a:lnTo>
                  <a:lnTo>
                    <a:pt x="247" y="466"/>
                  </a:lnTo>
                  <a:lnTo>
                    <a:pt x="247" y="462"/>
                  </a:lnTo>
                  <a:lnTo>
                    <a:pt x="246" y="462"/>
                  </a:lnTo>
                  <a:lnTo>
                    <a:pt x="246" y="460"/>
                  </a:lnTo>
                  <a:lnTo>
                    <a:pt x="245" y="459"/>
                  </a:lnTo>
                  <a:lnTo>
                    <a:pt x="245" y="458"/>
                  </a:lnTo>
                  <a:lnTo>
                    <a:pt x="244" y="457"/>
                  </a:lnTo>
                  <a:lnTo>
                    <a:pt x="243" y="457"/>
                  </a:lnTo>
                  <a:lnTo>
                    <a:pt x="240" y="456"/>
                  </a:lnTo>
                  <a:lnTo>
                    <a:pt x="239" y="457"/>
                  </a:lnTo>
                  <a:lnTo>
                    <a:pt x="238" y="454"/>
                  </a:lnTo>
                  <a:lnTo>
                    <a:pt x="239" y="454"/>
                  </a:lnTo>
                  <a:lnTo>
                    <a:pt x="239" y="453"/>
                  </a:lnTo>
                  <a:lnTo>
                    <a:pt x="238" y="453"/>
                  </a:lnTo>
                  <a:lnTo>
                    <a:pt x="238" y="452"/>
                  </a:lnTo>
                  <a:lnTo>
                    <a:pt x="237" y="452"/>
                  </a:lnTo>
                  <a:lnTo>
                    <a:pt x="237" y="450"/>
                  </a:lnTo>
                  <a:lnTo>
                    <a:pt x="236" y="450"/>
                  </a:lnTo>
                  <a:lnTo>
                    <a:pt x="236" y="448"/>
                  </a:lnTo>
                  <a:lnTo>
                    <a:pt x="234" y="448"/>
                  </a:lnTo>
                  <a:lnTo>
                    <a:pt x="233" y="446"/>
                  </a:lnTo>
                  <a:lnTo>
                    <a:pt x="232" y="446"/>
                  </a:lnTo>
                  <a:lnTo>
                    <a:pt x="232" y="441"/>
                  </a:lnTo>
                  <a:lnTo>
                    <a:pt x="233" y="440"/>
                  </a:lnTo>
                  <a:lnTo>
                    <a:pt x="233" y="439"/>
                  </a:lnTo>
                  <a:lnTo>
                    <a:pt x="234" y="438"/>
                  </a:lnTo>
                  <a:lnTo>
                    <a:pt x="234" y="431"/>
                  </a:lnTo>
                  <a:lnTo>
                    <a:pt x="236" y="431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4" y="426"/>
                  </a:lnTo>
                  <a:lnTo>
                    <a:pt x="233" y="425"/>
                  </a:lnTo>
                  <a:lnTo>
                    <a:pt x="233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31" y="420"/>
                  </a:lnTo>
                  <a:lnTo>
                    <a:pt x="232" y="419"/>
                  </a:lnTo>
                  <a:lnTo>
                    <a:pt x="232" y="418"/>
                  </a:lnTo>
                  <a:lnTo>
                    <a:pt x="231" y="418"/>
                  </a:lnTo>
                  <a:lnTo>
                    <a:pt x="231" y="406"/>
                  </a:lnTo>
                  <a:lnTo>
                    <a:pt x="228" y="402"/>
                  </a:lnTo>
                  <a:lnTo>
                    <a:pt x="228" y="401"/>
                  </a:lnTo>
                  <a:lnTo>
                    <a:pt x="230" y="400"/>
                  </a:lnTo>
                  <a:lnTo>
                    <a:pt x="230" y="399"/>
                  </a:lnTo>
                  <a:lnTo>
                    <a:pt x="228" y="397"/>
                  </a:lnTo>
                  <a:lnTo>
                    <a:pt x="227" y="395"/>
                  </a:lnTo>
                  <a:lnTo>
                    <a:pt x="227" y="394"/>
                  </a:lnTo>
                  <a:lnTo>
                    <a:pt x="220" y="387"/>
                  </a:lnTo>
                  <a:lnTo>
                    <a:pt x="220" y="384"/>
                  </a:lnTo>
                  <a:lnTo>
                    <a:pt x="218" y="384"/>
                  </a:lnTo>
                  <a:lnTo>
                    <a:pt x="214" y="380"/>
                  </a:lnTo>
                  <a:lnTo>
                    <a:pt x="213" y="378"/>
                  </a:lnTo>
                  <a:lnTo>
                    <a:pt x="212" y="378"/>
                  </a:lnTo>
                  <a:lnTo>
                    <a:pt x="212" y="377"/>
                  </a:lnTo>
                  <a:lnTo>
                    <a:pt x="210" y="376"/>
                  </a:lnTo>
                  <a:lnTo>
                    <a:pt x="210" y="375"/>
                  </a:lnTo>
                  <a:lnTo>
                    <a:pt x="207" y="374"/>
                  </a:lnTo>
                  <a:lnTo>
                    <a:pt x="205" y="374"/>
                  </a:lnTo>
                  <a:lnTo>
                    <a:pt x="205" y="375"/>
                  </a:lnTo>
                  <a:lnTo>
                    <a:pt x="204" y="376"/>
                  </a:lnTo>
                  <a:lnTo>
                    <a:pt x="204" y="383"/>
                  </a:lnTo>
                  <a:lnTo>
                    <a:pt x="202" y="383"/>
                  </a:lnTo>
                  <a:lnTo>
                    <a:pt x="201" y="384"/>
                  </a:lnTo>
                  <a:lnTo>
                    <a:pt x="201" y="383"/>
                  </a:lnTo>
                  <a:lnTo>
                    <a:pt x="199" y="381"/>
                  </a:lnTo>
                  <a:lnTo>
                    <a:pt x="198" y="381"/>
                  </a:lnTo>
                  <a:lnTo>
                    <a:pt x="195" y="378"/>
                  </a:lnTo>
                  <a:lnTo>
                    <a:pt x="193" y="378"/>
                  </a:lnTo>
                  <a:lnTo>
                    <a:pt x="192" y="380"/>
                  </a:lnTo>
                  <a:lnTo>
                    <a:pt x="189" y="380"/>
                  </a:lnTo>
                  <a:lnTo>
                    <a:pt x="188" y="378"/>
                  </a:lnTo>
                  <a:lnTo>
                    <a:pt x="186" y="378"/>
                  </a:lnTo>
                  <a:lnTo>
                    <a:pt x="185" y="380"/>
                  </a:lnTo>
                  <a:lnTo>
                    <a:pt x="180" y="380"/>
                  </a:lnTo>
                  <a:lnTo>
                    <a:pt x="178" y="377"/>
                  </a:lnTo>
                  <a:lnTo>
                    <a:pt x="178" y="376"/>
                  </a:lnTo>
                  <a:lnTo>
                    <a:pt x="175" y="374"/>
                  </a:lnTo>
                  <a:lnTo>
                    <a:pt x="174" y="374"/>
                  </a:lnTo>
                  <a:lnTo>
                    <a:pt x="173" y="375"/>
                  </a:lnTo>
                  <a:lnTo>
                    <a:pt x="172" y="375"/>
                  </a:lnTo>
                  <a:lnTo>
                    <a:pt x="172" y="374"/>
                  </a:lnTo>
                  <a:lnTo>
                    <a:pt x="170" y="374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7" y="374"/>
                  </a:lnTo>
                  <a:lnTo>
                    <a:pt x="166" y="374"/>
                  </a:lnTo>
                  <a:lnTo>
                    <a:pt x="163" y="371"/>
                  </a:lnTo>
                  <a:lnTo>
                    <a:pt x="161" y="370"/>
                  </a:lnTo>
                  <a:lnTo>
                    <a:pt x="161" y="369"/>
                  </a:lnTo>
                  <a:lnTo>
                    <a:pt x="160" y="369"/>
                  </a:lnTo>
                  <a:lnTo>
                    <a:pt x="159" y="370"/>
                  </a:lnTo>
                  <a:lnTo>
                    <a:pt x="157" y="370"/>
                  </a:lnTo>
                  <a:lnTo>
                    <a:pt x="154" y="369"/>
                  </a:lnTo>
                  <a:lnTo>
                    <a:pt x="153" y="368"/>
                  </a:lnTo>
                  <a:lnTo>
                    <a:pt x="150" y="368"/>
                  </a:lnTo>
                  <a:lnTo>
                    <a:pt x="150" y="367"/>
                  </a:lnTo>
                  <a:lnTo>
                    <a:pt x="149" y="365"/>
                  </a:lnTo>
                  <a:lnTo>
                    <a:pt x="146" y="364"/>
                  </a:lnTo>
                  <a:lnTo>
                    <a:pt x="141" y="364"/>
                  </a:lnTo>
                  <a:lnTo>
                    <a:pt x="140" y="363"/>
                  </a:lnTo>
                  <a:lnTo>
                    <a:pt x="138" y="361"/>
                  </a:lnTo>
                  <a:lnTo>
                    <a:pt x="136" y="358"/>
                  </a:lnTo>
                  <a:lnTo>
                    <a:pt x="127" y="358"/>
                  </a:lnTo>
                  <a:lnTo>
                    <a:pt x="127" y="357"/>
                  </a:lnTo>
                  <a:lnTo>
                    <a:pt x="124" y="356"/>
                  </a:lnTo>
                  <a:lnTo>
                    <a:pt x="123" y="355"/>
                  </a:lnTo>
                  <a:lnTo>
                    <a:pt x="122" y="356"/>
                  </a:lnTo>
                  <a:lnTo>
                    <a:pt x="121" y="355"/>
                  </a:lnTo>
                  <a:lnTo>
                    <a:pt x="117" y="355"/>
                  </a:lnTo>
                  <a:lnTo>
                    <a:pt x="117" y="356"/>
                  </a:lnTo>
                  <a:lnTo>
                    <a:pt x="115" y="355"/>
                  </a:lnTo>
                  <a:lnTo>
                    <a:pt x="114" y="354"/>
                  </a:lnTo>
                  <a:lnTo>
                    <a:pt x="114" y="351"/>
                  </a:lnTo>
                  <a:lnTo>
                    <a:pt x="115" y="350"/>
                  </a:lnTo>
                  <a:lnTo>
                    <a:pt x="109" y="348"/>
                  </a:lnTo>
                  <a:lnTo>
                    <a:pt x="108" y="348"/>
                  </a:lnTo>
                  <a:lnTo>
                    <a:pt x="105" y="349"/>
                  </a:lnTo>
                  <a:lnTo>
                    <a:pt x="103" y="349"/>
                  </a:lnTo>
                  <a:lnTo>
                    <a:pt x="98" y="344"/>
                  </a:lnTo>
                  <a:lnTo>
                    <a:pt x="98" y="340"/>
                  </a:lnTo>
                  <a:lnTo>
                    <a:pt x="97" y="339"/>
                  </a:lnTo>
                  <a:lnTo>
                    <a:pt x="97" y="338"/>
                  </a:lnTo>
                  <a:lnTo>
                    <a:pt x="95" y="338"/>
                  </a:lnTo>
                  <a:lnTo>
                    <a:pt x="92" y="336"/>
                  </a:lnTo>
                  <a:lnTo>
                    <a:pt x="90" y="336"/>
                  </a:lnTo>
                  <a:lnTo>
                    <a:pt x="90" y="335"/>
                  </a:lnTo>
                  <a:lnTo>
                    <a:pt x="89" y="335"/>
                  </a:lnTo>
                  <a:lnTo>
                    <a:pt x="86" y="336"/>
                  </a:lnTo>
                  <a:lnTo>
                    <a:pt x="84" y="336"/>
                  </a:lnTo>
                  <a:lnTo>
                    <a:pt x="83" y="335"/>
                  </a:lnTo>
                  <a:lnTo>
                    <a:pt x="83" y="333"/>
                  </a:lnTo>
                  <a:lnTo>
                    <a:pt x="82" y="333"/>
                  </a:lnTo>
                  <a:lnTo>
                    <a:pt x="79" y="336"/>
                  </a:lnTo>
                  <a:lnTo>
                    <a:pt x="77" y="336"/>
                  </a:lnTo>
                  <a:lnTo>
                    <a:pt x="76" y="335"/>
                  </a:lnTo>
                  <a:lnTo>
                    <a:pt x="73" y="333"/>
                  </a:lnTo>
                  <a:lnTo>
                    <a:pt x="72" y="332"/>
                  </a:lnTo>
                  <a:lnTo>
                    <a:pt x="68" y="330"/>
                  </a:lnTo>
                  <a:lnTo>
                    <a:pt x="66" y="325"/>
                  </a:lnTo>
                  <a:lnTo>
                    <a:pt x="64" y="321"/>
                  </a:lnTo>
                  <a:lnTo>
                    <a:pt x="63" y="317"/>
                  </a:lnTo>
                  <a:lnTo>
                    <a:pt x="61" y="313"/>
                  </a:lnTo>
                  <a:lnTo>
                    <a:pt x="59" y="305"/>
                  </a:lnTo>
                  <a:lnTo>
                    <a:pt x="50" y="291"/>
                  </a:lnTo>
                  <a:lnTo>
                    <a:pt x="48" y="286"/>
                  </a:lnTo>
                  <a:lnTo>
                    <a:pt x="47" y="284"/>
                  </a:lnTo>
                  <a:lnTo>
                    <a:pt x="46" y="278"/>
                  </a:lnTo>
                  <a:lnTo>
                    <a:pt x="42" y="270"/>
                  </a:lnTo>
                  <a:lnTo>
                    <a:pt x="40" y="267"/>
                  </a:lnTo>
                  <a:lnTo>
                    <a:pt x="34" y="260"/>
                  </a:lnTo>
                  <a:lnTo>
                    <a:pt x="31" y="256"/>
                  </a:lnTo>
                  <a:lnTo>
                    <a:pt x="28" y="255"/>
                  </a:lnTo>
                  <a:lnTo>
                    <a:pt x="25" y="253"/>
                  </a:lnTo>
                  <a:lnTo>
                    <a:pt x="19" y="249"/>
                  </a:lnTo>
                  <a:lnTo>
                    <a:pt x="15" y="246"/>
                  </a:lnTo>
                  <a:lnTo>
                    <a:pt x="14" y="240"/>
                  </a:lnTo>
                  <a:lnTo>
                    <a:pt x="10" y="236"/>
                  </a:lnTo>
                  <a:lnTo>
                    <a:pt x="9" y="234"/>
                  </a:lnTo>
                  <a:lnTo>
                    <a:pt x="9" y="233"/>
                  </a:lnTo>
                  <a:lnTo>
                    <a:pt x="8" y="227"/>
                  </a:lnTo>
                  <a:lnTo>
                    <a:pt x="7" y="222"/>
                  </a:lnTo>
                  <a:lnTo>
                    <a:pt x="7" y="217"/>
                  </a:lnTo>
                  <a:lnTo>
                    <a:pt x="10" y="212"/>
                  </a:lnTo>
                  <a:lnTo>
                    <a:pt x="13" y="208"/>
                  </a:lnTo>
                  <a:lnTo>
                    <a:pt x="12" y="203"/>
                  </a:lnTo>
                  <a:lnTo>
                    <a:pt x="8" y="193"/>
                  </a:lnTo>
                  <a:lnTo>
                    <a:pt x="6" y="186"/>
                  </a:lnTo>
                  <a:lnTo>
                    <a:pt x="2" y="180"/>
                  </a:lnTo>
                  <a:lnTo>
                    <a:pt x="1" y="177"/>
                  </a:lnTo>
                  <a:lnTo>
                    <a:pt x="1" y="176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3" y="158"/>
                  </a:lnTo>
                  <a:lnTo>
                    <a:pt x="3" y="152"/>
                  </a:lnTo>
                  <a:lnTo>
                    <a:pt x="16" y="152"/>
                  </a:lnTo>
                  <a:lnTo>
                    <a:pt x="18" y="153"/>
                  </a:lnTo>
                  <a:lnTo>
                    <a:pt x="19" y="152"/>
                  </a:lnTo>
                  <a:lnTo>
                    <a:pt x="19" y="151"/>
                  </a:lnTo>
                  <a:lnTo>
                    <a:pt x="20" y="149"/>
                  </a:lnTo>
                  <a:lnTo>
                    <a:pt x="20" y="148"/>
                  </a:lnTo>
                  <a:lnTo>
                    <a:pt x="23" y="148"/>
                  </a:lnTo>
                  <a:lnTo>
                    <a:pt x="26" y="147"/>
                  </a:lnTo>
                  <a:lnTo>
                    <a:pt x="28" y="145"/>
                  </a:lnTo>
                  <a:lnTo>
                    <a:pt x="29" y="145"/>
                  </a:lnTo>
                  <a:lnTo>
                    <a:pt x="31" y="144"/>
                  </a:lnTo>
                  <a:lnTo>
                    <a:pt x="32" y="141"/>
                  </a:lnTo>
                  <a:lnTo>
                    <a:pt x="32" y="140"/>
                  </a:lnTo>
                  <a:lnTo>
                    <a:pt x="35" y="138"/>
                  </a:lnTo>
                  <a:lnTo>
                    <a:pt x="36" y="136"/>
                  </a:lnTo>
                  <a:lnTo>
                    <a:pt x="38" y="134"/>
                  </a:lnTo>
                  <a:lnTo>
                    <a:pt x="38" y="133"/>
                  </a:lnTo>
                  <a:lnTo>
                    <a:pt x="39" y="129"/>
                  </a:lnTo>
                  <a:lnTo>
                    <a:pt x="39" y="128"/>
                  </a:lnTo>
                  <a:lnTo>
                    <a:pt x="45" y="122"/>
                  </a:lnTo>
                  <a:lnTo>
                    <a:pt x="46" y="123"/>
                  </a:lnTo>
                  <a:lnTo>
                    <a:pt x="46" y="119"/>
                  </a:lnTo>
                  <a:lnTo>
                    <a:pt x="48" y="115"/>
                  </a:lnTo>
                  <a:lnTo>
                    <a:pt x="48" y="113"/>
                  </a:lnTo>
                  <a:lnTo>
                    <a:pt x="50" y="111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3" y="110"/>
                  </a:lnTo>
                  <a:lnTo>
                    <a:pt x="54" y="109"/>
                  </a:lnTo>
                  <a:lnTo>
                    <a:pt x="57" y="108"/>
                  </a:lnTo>
                  <a:lnTo>
                    <a:pt x="58" y="107"/>
                  </a:lnTo>
                  <a:lnTo>
                    <a:pt x="58" y="106"/>
                  </a:lnTo>
                  <a:lnTo>
                    <a:pt x="57" y="104"/>
                  </a:lnTo>
                  <a:lnTo>
                    <a:pt x="57" y="103"/>
                  </a:lnTo>
                  <a:lnTo>
                    <a:pt x="58" y="103"/>
                  </a:lnTo>
                  <a:lnTo>
                    <a:pt x="59" y="102"/>
                  </a:lnTo>
                  <a:lnTo>
                    <a:pt x="61" y="102"/>
                  </a:lnTo>
                  <a:lnTo>
                    <a:pt x="61" y="101"/>
                  </a:lnTo>
                  <a:lnTo>
                    <a:pt x="65" y="101"/>
                  </a:lnTo>
                  <a:lnTo>
                    <a:pt x="65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5" y="94"/>
                  </a:lnTo>
                  <a:lnTo>
                    <a:pt x="66" y="93"/>
                  </a:lnTo>
                  <a:lnTo>
                    <a:pt x="65" y="93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60" y="87"/>
                  </a:lnTo>
                  <a:lnTo>
                    <a:pt x="59" y="87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7" y="85"/>
                  </a:lnTo>
                  <a:lnTo>
                    <a:pt x="54" y="84"/>
                  </a:lnTo>
                  <a:lnTo>
                    <a:pt x="52" y="84"/>
                  </a:lnTo>
                  <a:lnTo>
                    <a:pt x="52" y="85"/>
                  </a:lnTo>
                  <a:lnTo>
                    <a:pt x="51" y="85"/>
                  </a:lnTo>
                  <a:lnTo>
                    <a:pt x="51" y="84"/>
                  </a:lnTo>
                  <a:lnTo>
                    <a:pt x="50" y="84"/>
                  </a:lnTo>
                  <a:lnTo>
                    <a:pt x="50" y="83"/>
                  </a:lnTo>
                  <a:lnTo>
                    <a:pt x="48" y="82"/>
                  </a:lnTo>
                  <a:lnTo>
                    <a:pt x="48" y="81"/>
                  </a:lnTo>
                  <a:lnTo>
                    <a:pt x="50" y="79"/>
                  </a:lnTo>
                  <a:lnTo>
                    <a:pt x="50" y="77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48" y="75"/>
                  </a:lnTo>
                  <a:lnTo>
                    <a:pt x="47" y="74"/>
                  </a:lnTo>
                  <a:lnTo>
                    <a:pt x="50" y="71"/>
                  </a:lnTo>
                  <a:lnTo>
                    <a:pt x="50" y="70"/>
                  </a:lnTo>
                  <a:lnTo>
                    <a:pt x="51" y="69"/>
                  </a:lnTo>
                  <a:lnTo>
                    <a:pt x="52" y="65"/>
                  </a:lnTo>
                  <a:lnTo>
                    <a:pt x="53" y="64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6" y="59"/>
                  </a:lnTo>
                  <a:lnTo>
                    <a:pt x="67" y="59"/>
                  </a:lnTo>
                  <a:lnTo>
                    <a:pt x="67" y="53"/>
                  </a:lnTo>
                  <a:lnTo>
                    <a:pt x="68" y="49"/>
                  </a:lnTo>
                  <a:lnTo>
                    <a:pt x="68" y="47"/>
                  </a:lnTo>
                  <a:lnTo>
                    <a:pt x="66" y="45"/>
                  </a:lnTo>
                  <a:lnTo>
                    <a:pt x="66" y="41"/>
                  </a:lnTo>
                  <a:lnTo>
                    <a:pt x="65" y="41"/>
                  </a:lnTo>
                  <a:lnTo>
                    <a:pt x="66" y="40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4"/>
                  </a:lnTo>
                  <a:lnTo>
                    <a:pt x="63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CA5215B-16E1-45CA-B12F-E29A0FEF0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9288" y="2282825"/>
              <a:ext cx="1171575" cy="979488"/>
            </a:xfrm>
            <a:custGeom>
              <a:avLst/>
              <a:gdLst/>
              <a:ahLst/>
              <a:cxnLst>
                <a:cxn ang="0">
                  <a:pos x="680" y="65"/>
                </a:cxn>
                <a:cxn ang="0">
                  <a:pos x="422" y="0"/>
                </a:cxn>
                <a:cxn ang="0">
                  <a:pos x="661" y="12"/>
                </a:cxn>
                <a:cxn ang="0">
                  <a:pos x="682" y="55"/>
                </a:cxn>
                <a:cxn ang="0">
                  <a:pos x="680" y="55"/>
                </a:cxn>
                <a:cxn ang="0">
                  <a:pos x="672" y="55"/>
                </a:cxn>
                <a:cxn ang="0">
                  <a:pos x="677" y="83"/>
                </a:cxn>
                <a:cxn ang="0">
                  <a:pos x="680" y="119"/>
                </a:cxn>
                <a:cxn ang="0">
                  <a:pos x="685" y="151"/>
                </a:cxn>
                <a:cxn ang="0">
                  <a:pos x="698" y="164"/>
                </a:cxn>
                <a:cxn ang="0">
                  <a:pos x="717" y="178"/>
                </a:cxn>
                <a:cxn ang="0">
                  <a:pos x="724" y="188"/>
                </a:cxn>
                <a:cxn ang="0">
                  <a:pos x="735" y="194"/>
                </a:cxn>
                <a:cxn ang="0">
                  <a:pos x="724" y="216"/>
                </a:cxn>
                <a:cxn ang="0">
                  <a:pos x="714" y="219"/>
                </a:cxn>
                <a:cxn ang="0">
                  <a:pos x="691" y="229"/>
                </a:cxn>
                <a:cxn ang="0">
                  <a:pos x="679" y="242"/>
                </a:cxn>
                <a:cxn ang="0">
                  <a:pos x="667" y="247"/>
                </a:cxn>
                <a:cxn ang="0">
                  <a:pos x="664" y="266"/>
                </a:cxn>
                <a:cxn ang="0">
                  <a:pos x="658" y="297"/>
                </a:cxn>
                <a:cxn ang="0">
                  <a:pos x="644" y="334"/>
                </a:cxn>
                <a:cxn ang="0">
                  <a:pos x="642" y="394"/>
                </a:cxn>
                <a:cxn ang="0">
                  <a:pos x="629" y="437"/>
                </a:cxn>
                <a:cxn ang="0">
                  <a:pos x="600" y="457"/>
                </a:cxn>
                <a:cxn ang="0">
                  <a:pos x="591" y="473"/>
                </a:cxn>
                <a:cxn ang="0">
                  <a:pos x="583" y="486"/>
                </a:cxn>
                <a:cxn ang="0">
                  <a:pos x="578" y="518"/>
                </a:cxn>
                <a:cxn ang="0">
                  <a:pos x="569" y="526"/>
                </a:cxn>
                <a:cxn ang="0">
                  <a:pos x="549" y="537"/>
                </a:cxn>
                <a:cxn ang="0">
                  <a:pos x="532" y="582"/>
                </a:cxn>
                <a:cxn ang="0">
                  <a:pos x="523" y="543"/>
                </a:cxn>
                <a:cxn ang="0">
                  <a:pos x="497" y="486"/>
                </a:cxn>
                <a:cxn ang="0">
                  <a:pos x="480" y="462"/>
                </a:cxn>
                <a:cxn ang="0">
                  <a:pos x="463" y="500"/>
                </a:cxn>
                <a:cxn ang="0">
                  <a:pos x="439" y="543"/>
                </a:cxn>
                <a:cxn ang="0">
                  <a:pos x="371" y="553"/>
                </a:cxn>
                <a:cxn ang="0">
                  <a:pos x="313" y="579"/>
                </a:cxn>
                <a:cxn ang="0">
                  <a:pos x="256" y="576"/>
                </a:cxn>
                <a:cxn ang="0">
                  <a:pos x="190" y="559"/>
                </a:cxn>
                <a:cxn ang="0">
                  <a:pos x="174" y="541"/>
                </a:cxn>
                <a:cxn ang="0">
                  <a:pos x="145" y="545"/>
                </a:cxn>
                <a:cxn ang="0">
                  <a:pos x="139" y="560"/>
                </a:cxn>
                <a:cxn ang="0">
                  <a:pos x="126" y="595"/>
                </a:cxn>
                <a:cxn ang="0">
                  <a:pos x="102" y="617"/>
                </a:cxn>
                <a:cxn ang="0">
                  <a:pos x="75" y="616"/>
                </a:cxn>
                <a:cxn ang="0">
                  <a:pos x="75" y="604"/>
                </a:cxn>
                <a:cxn ang="0">
                  <a:pos x="79" y="589"/>
                </a:cxn>
                <a:cxn ang="0">
                  <a:pos x="65" y="539"/>
                </a:cxn>
                <a:cxn ang="0">
                  <a:pos x="51" y="503"/>
                </a:cxn>
                <a:cxn ang="0">
                  <a:pos x="34" y="470"/>
                </a:cxn>
                <a:cxn ang="0">
                  <a:pos x="26" y="448"/>
                </a:cxn>
                <a:cxn ang="0">
                  <a:pos x="1" y="436"/>
                </a:cxn>
                <a:cxn ang="0">
                  <a:pos x="18" y="404"/>
                </a:cxn>
                <a:cxn ang="0">
                  <a:pos x="26" y="378"/>
                </a:cxn>
                <a:cxn ang="0">
                  <a:pos x="29" y="368"/>
                </a:cxn>
                <a:cxn ang="0">
                  <a:pos x="30" y="352"/>
                </a:cxn>
                <a:cxn ang="0">
                  <a:pos x="49" y="329"/>
                </a:cxn>
                <a:cxn ang="0">
                  <a:pos x="53" y="307"/>
                </a:cxn>
                <a:cxn ang="0">
                  <a:pos x="96" y="303"/>
                </a:cxn>
              </a:cxnLst>
              <a:rect l="0" t="0" r="r" b="b"/>
              <a:pathLst>
                <a:path w="738" h="617">
                  <a:moveTo>
                    <a:pt x="725" y="183"/>
                  </a:moveTo>
                  <a:lnTo>
                    <a:pt x="727" y="184"/>
                  </a:lnTo>
                  <a:lnTo>
                    <a:pt x="725" y="184"/>
                  </a:lnTo>
                  <a:lnTo>
                    <a:pt x="724" y="186"/>
                  </a:lnTo>
                  <a:lnTo>
                    <a:pt x="724" y="187"/>
                  </a:lnTo>
                  <a:lnTo>
                    <a:pt x="723" y="187"/>
                  </a:lnTo>
                  <a:lnTo>
                    <a:pt x="723" y="184"/>
                  </a:lnTo>
                  <a:lnTo>
                    <a:pt x="724" y="184"/>
                  </a:lnTo>
                  <a:lnTo>
                    <a:pt x="725" y="183"/>
                  </a:lnTo>
                  <a:close/>
                  <a:moveTo>
                    <a:pt x="680" y="65"/>
                  </a:moveTo>
                  <a:lnTo>
                    <a:pt x="680" y="70"/>
                  </a:lnTo>
                  <a:lnTo>
                    <a:pt x="679" y="70"/>
                  </a:lnTo>
                  <a:lnTo>
                    <a:pt x="679" y="66"/>
                  </a:lnTo>
                  <a:lnTo>
                    <a:pt x="680" y="65"/>
                  </a:lnTo>
                  <a:close/>
                  <a:moveTo>
                    <a:pt x="677" y="54"/>
                  </a:moveTo>
                  <a:lnTo>
                    <a:pt x="678" y="54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7" y="54"/>
                  </a:lnTo>
                  <a:close/>
                  <a:moveTo>
                    <a:pt x="422" y="0"/>
                  </a:moveTo>
                  <a:lnTo>
                    <a:pt x="424" y="0"/>
                  </a:lnTo>
                  <a:lnTo>
                    <a:pt x="424" y="2"/>
                  </a:lnTo>
                  <a:lnTo>
                    <a:pt x="426" y="2"/>
                  </a:lnTo>
                  <a:lnTo>
                    <a:pt x="427" y="3"/>
                  </a:lnTo>
                  <a:lnTo>
                    <a:pt x="427" y="4"/>
                  </a:lnTo>
                  <a:lnTo>
                    <a:pt x="426" y="8"/>
                  </a:lnTo>
                  <a:lnTo>
                    <a:pt x="423" y="11"/>
                  </a:lnTo>
                  <a:lnTo>
                    <a:pt x="664" y="11"/>
                  </a:lnTo>
                  <a:lnTo>
                    <a:pt x="664" y="12"/>
                  </a:lnTo>
                  <a:lnTo>
                    <a:pt x="661" y="12"/>
                  </a:lnTo>
                  <a:lnTo>
                    <a:pt x="663" y="13"/>
                  </a:lnTo>
                  <a:lnTo>
                    <a:pt x="663" y="19"/>
                  </a:lnTo>
                  <a:lnTo>
                    <a:pt x="664" y="27"/>
                  </a:lnTo>
                  <a:lnTo>
                    <a:pt x="664" y="29"/>
                  </a:lnTo>
                  <a:lnTo>
                    <a:pt x="665" y="30"/>
                  </a:lnTo>
                  <a:lnTo>
                    <a:pt x="665" y="31"/>
                  </a:lnTo>
                  <a:lnTo>
                    <a:pt x="667" y="36"/>
                  </a:lnTo>
                  <a:lnTo>
                    <a:pt x="673" y="46"/>
                  </a:lnTo>
                  <a:lnTo>
                    <a:pt x="677" y="49"/>
                  </a:lnTo>
                  <a:lnTo>
                    <a:pt x="682" y="55"/>
                  </a:lnTo>
                  <a:lnTo>
                    <a:pt x="683" y="55"/>
                  </a:lnTo>
                  <a:lnTo>
                    <a:pt x="682" y="56"/>
                  </a:lnTo>
                  <a:lnTo>
                    <a:pt x="682" y="57"/>
                  </a:lnTo>
                  <a:lnTo>
                    <a:pt x="680" y="57"/>
                  </a:lnTo>
                  <a:lnTo>
                    <a:pt x="679" y="59"/>
                  </a:lnTo>
                  <a:lnTo>
                    <a:pt x="679" y="57"/>
                  </a:lnTo>
                  <a:lnTo>
                    <a:pt x="678" y="55"/>
                  </a:lnTo>
                  <a:lnTo>
                    <a:pt x="679" y="56"/>
                  </a:lnTo>
                  <a:lnTo>
                    <a:pt x="680" y="56"/>
                  </a:lnTo>
                  <a:lnTo>
                    <a:pt x="680" y="55"/>
                  </a:lnTo>
                  <a:lnTo>
                    <a:pt x="678" y="53"/>
                  </a:lnTo>
                  <a:lnTo>
                    <a:pt x="678" y="51"/>
                  </a:lnTo>
                  <a:lnTo>
                    <a:pt x="676" y="51"/>
                  </a:lnTo>
                  <a:lnTo>
                    <a:pt x="674" y="50"/>
                  </a:lnTo>
                  <a:lnTo>
                    <a:pt x="676" y="50"/>
                  </a:lnTo>
                  <a:lnTo>
                    <a:pt x="676" y="49"/>
                  </a:lnTo>
                  <a:lnTo>
                    <a:pt x="674" y="48"/>
                  </a:lnTo>
                  <a:lnTo>
                    <a:pt x="673" y="48"/>
                  </a:lnTo>
                  <a:lnTo>
                    <a:pt x="673" y="55"/>
                  </a:lnTo>
                  <a:lnTo>
                    <a:pt x="672" y="55"/>
                  </a:lnTo>
                  <a:lnTo>
                    <a:pt x="672" y="56"/>
                  </a:lnTo>
                  <a:lnTo>
                    <a:pt x="674" y="61"/>
                  </a:lnTo>
                  <a:lnTo>
                    <a:pt x="676" y="65"/>
                  </a:lnTo>
                  <a:lnTo>
                    <a:pt x="676" y="70"/>
                  </a:lnTo>
                  <a:lnTo>
                    <a:pt x="677" y="73"/>
                  </a:lnTo>
                  <a:lnTo>
                    <a:pt x="678" y="79"/>
                  </a:lnTo>
                  <a:lnTo>
                    <a:pt x="679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7" y="83"/>
                  </a:lnTo>
                  <a:lnTo>
                    <a:pt x="677" y="86"/>
                  </a:lnTo>
                  <a:lnTo>
                    <a:pt x="676" y="88"/>
                  </a:lnTo>
                  <a:lnTo>
                    <a:pt x="677" y="91"/>
                  </a:lnTo>
                  <a:lnTo>
                    <a:pt x="677" y="92"/>
                  </a:lnTo>
                  <a:lnTo>
                    <a:pt x="678" y="94"/>
                  </a:lnTo>
                  <a:lnTo>
                    <a:pt x="678" y="102"/>
                  </a:lnTo>
                  <a:lnTo>
                    <a:pt x="677" y="102"/>
                  </a:lnTo>
                  <a:lnTo>
                    <a:pt x="677" y="106"/>
                  </a:lnTo>
                  <a:lnTo>
                    <a:pt x="680" y="113"/>
                  </a:lnTo>
                  <a:lnTo>
                    <a:pt x="680" y="119"/>
                  </a:lnTo>
                  <a:lnTo>
                    <a:pt x="679" y="120"/>
                  </a:lnTo>
                  <a:lnTo>
                    <a:pt x="679" y="125"/>
                  </a:lnTo>
                  <a:lnTo>
                    <a:pt x="680" y="126"/>
                  </a:lnTo>
                  <a:lnTo>
                    <a:pt x="682" y="130"/>
                  </a:lnTo>
                  <a:lnTo>
                    <a:pt x="683" y="139"/>
                  </a:lnTo>
                  <a:lnTo>
                    <a:pt x="683" y="144"/>
                  </a:lnTo>
                  <a:lnTo>
                    <a:pt x="684" y="145"/>
                  </a:lnTo>
                  <a:lnTo>
                    <a:pt x="684" y="146"/>
                  </a:lnTo>
                  <a:lnTo>
                    <a:pt x="685" y="149"/>
                  </a:lnTo>
                  <a:lnTo>
                    <a:pt x="685" y="151"/>
                  </a:lnTo>
                  <a:lnTo>
                    <a:pt x="687" y="156"/>
                  </a:lnTo>
                  <a:lnTo>
                    <a:pt x="687" y="158"/>
                  </a:lnTo>
                  <a:lnTo>
                    <a:pt x="689" y="158"/>
                  </a:lnTo>
                  <a:lnTo>
                    <a:pt x="689" y="161"/>
                  </a:lnTo>
                  <a:lnTo>
                    <a:pt x="692" y="164"/>
                  </a:lnTo>
                  <a:lnTo>
                    <a:pt x="692" y="165"/>
                  </a:lnTo>
                  <a:lnTo>
                    <a:pt x="693" y="164"/>
                  </a:lnTo>
                  <a:lnTo>
                    <a:pt x="697" y="164"/>
                  </a:lnTo>
                  <a:lnTo>
                    <a:pt x="698" y="163"/>
                  </a:lnTo>
                  <a:lnTo>
                    <a:pt x="698" y="164"/>
                  </a:lnTo>
                  <a:lnTo>
                    <a:pt x="699" y="165"/>
                  </a:lnTo>
                  <a:lnTo>
                    <a:pt x="702" y="165"/>
                  </a:lnTo>
                  <a:lnTo>
                    <a:pt x="702" y="169"/>
                  </a:lnTo>
                  <a:lnTo>
                    <a:pt x="703" y="168"/>
                  </a:lnTo>
                  <a:lnTo>
                    <a:pt x="704" y="169"/>
                  </a:lnTo>
                  <a:lnTo>
                    <a:pt x="709" y="170"/>
                  </a:lnTo>
                  <a:lnTo>
                    <a:pt x="711" y="172"/>
                  </a:lnTo>
                  <a:lnTo>
                    <a:pt x="712" y="175"/>
                  </a:lnTo>
                  <a:lnTo>
                    <a:pt x="715" y="177"/>
                  </a:lnTo>
                  <a:lnTo>
                    <a:pt x="717" y="178"/>
                  </a:lnTo>
                  <a:lnTo>
                    <a:pt x="718" y="178"/>
                  </a:lnTo>
                  <a:lnTo>
                    <a:pt x="717" y="180"/>
                  </a:lnTo>
                  <a:lnTo>
                    <a:pt x="716" y="180"/>
                  </a:lnTo>
                  <a:lnTo>
                    <a:pt x="716" y="182"/>
                  </a:lnTo>
                  <a:lnTo>
                    <a:pt x="717" y="184"/>
                  </a:lnTo>
                  <a:lnTo>
                    <a:pt x="722" y="187"/>
                  </a:lnTo>
                  <a:lnTo>
                    <a:pt x="722" y="188"/>
                  </a:lnTo>
                  <a:lnTo>
                    <a:pt x="723" y="188"/>
                  </a:lnTo>
                  <a:lnTo>
                    <a:pt x="724" y="187"/>
                  </a:lnTo>
                  <a:lnTo>
                    <a:pt x="724" y="188"/>
                  </a:lnTo>
                  <a:lnTo>
                    <a:pt x="728" y="188"/>
                  </a:lnTo>
                  <a:lnTo>
                    <a:pt x="728" y="189"/>
                  </a:lnTo>
                  <a:lnTo>
                    <a:pt x="729" y="189"/>
                  </a:lnTo>
                  <a:lnTo>
                    <a:pt x="729" y="188"/>
                  </a:lnTo>
                  <a:lnTo>
                    <a:pt x="730" y="187"/>
                  </a:lnTo>
                  <a:lnTo>
                    <a:pt x="730" y="188"/>
                  </a:lnTo>
                  <a:lnTo>
                    <a:pt x="731" y="190"/>
                  </a:lnTo>
                  <a:lnTo>
                    <a:pt x="731" y="191"/>
                  </a:lnTo>
                  <a:lnTo>
                    <a:pt x="735" y="191"/>
                  </a:lnTo>
                  <a:lnTo>
                    <a:pt x="735" y="194"/>
                  </a:lnTo>
                  <a:lnTo>
                    <a:pt x="736" y="194"/>
                  </a:lnTo>
                  <a:lnTo>
                    <a:pt x="736" y="193"/>
                  </a:lnTo>
                  <a:lnTo>
                    <a:pt x="738" y="194"/>
                  </a:lnTo>
                  <a:lnTo>
                    <a:pt x="738" y="197"/>
                  </a:lnTo>
                  <a:lnTo>
                    <a:pt x="733" y="202"/>
                  </a:lnTo>
                  <a:lnTo>
                    <a:pt x="731" y="205"/>
                  </a:lnTo>
                  <a:lnTo>
                    <a:pt x="729" y="212"/>
                  </a:lnTo>
                  <a:lnTo>
                    <a:pt x="727" y="214"/>
                  </a:lnTo>
                  <a:lnTo>
                    <a:pt x="724" y="215"/>
                  </a:lnTo>
                  <a:lnTo>
                    <a:pt x="724" y="216"/>
                  </a:lnTo>
                  <a:lnTo>
                    <a:pt x="723" y="216"/>
                  </a:lnTo>
                  <a:lnTo>
                    <a:pt x="723" y="220"/>
                  </a:lnTo>
                  <a:lnTo>
                    <a:pt x="722" y="220"/>
                  </a:lnTo>
                  <a:lnTo>
                    <a:pt x="719" y="218"/>
                  </a:lnTo>
                  <a:lnTo>
                    <a:pt x="718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6" y="221"/>
                  </a:lnTo>
                  <a:lnTo>
                    <a:pt x="716" y="219"/>
                  </a:lnTo>
                  <a:lnTo>
                    <a:pt x="714" y="219"/>
                  </a:lnTo>
                  <a:lnTo>
                    <a:pt x="710" y="221"/>
                  </a:lnTo>
                  <a:lnTo>
                    <a:pt x="708" y="223"/>
                  </a:lnTo>
                  <a:lnTo>
                    <a:pt x="705" y="223"/>
                  </a:lnTo>
                  <a:lnTo>
                    <a:pt x="704" y="222"/>
                  </a:lnTo>
                  <a:lnTo>
                    <a:pt x="704" y="221"/>
                  </a:lnTo>
                  <a:lnTo>
                    <a:pt x="702" y="222"/>
                  </a:lnTo>
                  <a:lnTo>
                    <a:pt x="701" y="226"/>
                  </a:lnTo>
                  <a:lnTo>
                    <a:pt x="698" y="227"/>
                  </a:lnTo>
                  <a:lnTo>
                    <a:pt x="697" y="227"/>
                  </a:lnTo>
                  <a:lnTo>
                    <a:pt x="691" y="229"/>
                  </a:lnTo>
                  <a:lnTo>
                    <a:pt x="690" y="229"/>
                  </a:lnTo>
                  <a:lnTo>
                    <a:pt x="691" y="232"/>
                  </a:lnTo>
                  <a:lnTo>
                    <a:pt x="691" y="234"/>
                  </a:lnTo>
                  <a:lnTo>
                    <a:pt x="690" y="235"/>
                  </a:lnTo>
                  <a:lnTo>
                    <a:pt x="689" y="238"/>
                  </a:lnTo>
                  <a:lnTo>
                    <a:pt x="689" y="239"/>
                  </a:lnTo>
                  <a:lnTo>
                    <a:pt x="686" y="242"/>
                  </a:lnTo>
                  <a:lnTo>
                    <a:pt x="682" y="241"/>
                  </a:lnTo>
                  <a:lnTo>
                    <a:pt x="680" y="241"/>
                  </a:lnTo>
                  <a:lnTo>
                    <a:pt x="679" y="242"/>
                  </a:lnTo>
                  <a:lnTo>
                    <a:pt x="674" y="242"/>
                  </a:lnTo>
                  <a:lnTo>
                    <a:pt x="672" y="241"/>
                  </a:lnTo>
                  <a:lnTo>
                    <a:pt x="670" y="241"/>
                  </a:lnTo>
                  <a:lnTo>
                    <a:pt x="670" y="240"/>
                  </a:lnTo>
                  <a:lnTo>
                    <a:pt x="667" y="240"/>
                  </a:lnTo>
                  <a:lnTo>
                    <a:pt x="667" y="241"/>
                  </a:lnTo>
                  <a:lnTo>
                    <a:pt x="669" y="242"/>
                  </a:lnTo>
                  <a:lnTo>
                    <a:pt x="669" y="245"/>
                  </a:lnTo>
                  <a:lnTo>
                    <a:pt x="667" y="246"/>
                  </a:lnTo>
                  <a:lnTo>
                    <a:pt x="667" y="247"/>
                  </a:lnTo>
                  <a:lnTo>
                    <a:pt x="669" y="247"/>
                  </a:lnTo>
                  <a:lnTo>
                    <a:pt x="669" y="252"/>
                  </a:lnTo>
                  <a:lnTo>
                    <a:pt x="666" y="257"/>
                  </a:lnTo>
                  <a:lnTo>
                    <a:pt x="666" y="258"/>
                  </a:lnTo>
                  <a:lnTo>
                    <a:pt x="665" y="259"/>
                  </a:lnTo>
                  <a:lnTo>
                    <a:pt x="664" y="259"/>
                  </a:lnTo>
                  <a:lnTo>
                    <a:pt x="664" y="263"/>
                  </a:lnTo>
                  <a:lnTo>
                    <a:pt x="663" y="265"/>
                  </a:lnTo>
                  <a:lnTo>
                    <a:pt x="663" y="266"/>
                  </a:lnTo>
                  <a:lnTo>
                    <a:pt x="664" y="266"/>
                  </a:lnTo>
                  <a:lnTo>
                    <a:pt x="664" y="267"/>
                  </a:lnTo>
                  <a:lnTo>
                    <a:pt x="665" y="269"/>
                  </a:lnTo>
                  <a:lnTo>
                    <a:pt x="665" y="273"/>
                  </a:lnTo>
                  <a:lnTo>
                    <a:pt x="666" y="276"/>
                  </a:lnTo>
                  <a:lnTo>
                    <a:pt x="666" y="278"/>
                  </a:lnTo>
                  <a:lnTo>
                    <a:pt x="664" y="279"/>
                  </a:lnTo>
                  <a:lnTo>
                    <a:pt x="664" y="280"/>
                  </a:lnTo>
                  <a:lnTo>
                    <a:pt x="661" y="285"/>
                  </a:lnTo>
                  <a:lnTo>
                    <a:pt x="660" y="290"/>
                  </a:lnTo>
                  <a:lnTo>
                    <a:pt x="658" y="297"/>
                  </a:lnTo>
                  <a:lnTo>
                    <a:pt x="654" y="301"/>
                  </a:lnTo>
                  <a:lnTo>
                    <a:pt x="654" y="302"/>
                  </a:lnTo>
                  <a:lnTo>
                    <a:pt x="652" y="310"/>
                  </a:lnTo>
                  <a:lnTo>
                    <a:pt x="652" y="315"/>
                  </a:lnTo>
                  <a:lnTo>
                    <a:pt x="651" y="315"/>
                  </a:lnTo>
                  <a:lnTo>
                    <a:pt x="650" y="317"/>
                  </a:lnTo>
                  <a:lnTo>
                    <a:pt x="647" y="323"/>
                  </a:lnTo>
                  <a:lnTo>
                    <a:pt x="647" y="324"/>
                  </a:lnTo>
                  <a:lnTo>
                    <a:pt x="644" y="328"/>
                  </a:lnTo>
                  <a:lnTo>
                    <a:pt x="644" y="334"/>
                  </a:lnTo>
                  <a:lnTo>
                    <a:pt x="645" y="341"/>
                  </a:lnTo>
                  <a:lnTo>
                    <a:pt x="645" y="348"/>
                  </a:lnTo>
                  <a:lnTo>
                    <a:pt x="647" y="360"/>
                  </a:lnTo>
                  <a:lnTo>
                    <a:pt x="647" y="368"/>
                  </a:lnTo>
                  <a:lnTo>
                    <a:pt x="644" y="380"/>
                  </a:lnTo>
                  <a:lnTo>
                    <a:pt x="644" y="384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4" y="390"/>
                  </a:lnTo>
                  <a:lnTo>
                    <a:pt x="642" y="394"/>
                  </a:lnTo>
                  <a:lnTo>
                    <a:pt x="641" y="396"/>
                  </a:lnTo>
                  <a:lnTo>
                    <a:pt x="641" y="399"/>
                  </a:lnTo>
                  <a:lnTo>
                    <a:pt x="635" y="409"/>
                  </a:lnTo>
                  <a:lnTo>
                    <a:pt x="631" y="423"/>
                  </a:lnTo>
                  <a:lnTo>
                    <a:pt x="631" y="426"/>
                  </a:lnTo>
                  <a:lnTo>
                    <a:pt x="629" y="428"/>
                  </a:lnTo>
                  <a:lnTo>
                    <a:pt x="629" y="429"/>
                  </a:lnTo>
                  <a:lnTo>
                    <a:pt x="631" y="430"/>
                  </a:lnTo>
                  <a:lnTo>
                    <a:pt x="631" y="432"/>
                  </a:lnTo>
                  <a:lnTo>
                    <a:pt x="629" y="437"/>
                  </a:lnTo>
                  <a:lnTo>
                    <a:pt x="629" y="438"/>
                  </a:lnTo>
                  <a:lnTo>
                    <a:pt x="627" y="438"/>
                  </a:lnTo>
                  <a:lnTo>
                    <a:pt x="627" y="437"/>
                  </a:lnTo>
                  <a:lnTo>
                    <a:pt x="626" y="437"/>
                  </a:lnTo>
                  <a:lnTo>
                    <a:pt x="613" y="439"/>
                  </a:lnTo>
                  <a:lnTo>
                    <a:pt x="610" y="439"/>
                  </a:lnTo>
                  <a:lnTo>
                    <a:pt x="610" y="443"/>
                  </a:lnTo>
                  <a:lnTo>
                    <a:pt x="608" y="443"/>
                  </a:lnTo>
                  <a:lnTo>
                    <a:pt x="608" y="444"/>
                  </a:lnTo>
                  <a:lnTo>
                    <a:pt x="600" y="457"/>
                  </a:lnTo>
                  <a:lnTo>
                    <a:pt x="599" y="458"/>
                  </a:lnTo>
                  <a:lnTo>
                    <a:pt x="599" y="461"/>
                  </a:lnTo>
                  <a:lnTo>
                    <a:pt x="597" y="462"/>
                  </a:lnTo>
                  <a:lnTo>
                    <a:pt x="596" y="462"/>
                  </a:lnTo>
                  <a:lnTo>
                    <a:pt x="596" y="463"/>
                  </a:lnTo>
                  <a:lnTo>
                    <a:pt x="595" y="464"/>
                  </a:lnTo>
                  <a:lnTo>
                    <a:pt x="595" y="468"/>
                  </a:lnTo>
                  <a:lnTo>
                    <a:pt x="594" y="469"/>
                  </a:lnTo>
                  <a:lnTo>
                    <a:pt x="591" y="470"/>
                  </a:lnTo>
                  <a:lnTo>
                    <a:pt x="591" y="473"/>
                  </a:lnTo>
                  <a:lnTo>
                    <a:pt x="590" y="474"/>
                  </a:lnTo>
                  <a:lnTo>
                    <a:pt x="587" y="475"/>
                  </a:lnTo>
                  <a:lnTo>
                    <a:pt x="586" y="475"/>
                  </a:lnTo>
                  <a:lnTo>
                    <a:pt x="583" y="477"/>
                  </a:lnTo>
                  <a:lnTo>
                    <a:pt x="583" y="480"/>
                  </a:lnTo>
                  <a:lnTo>
                    <a:pt x="582" y="481"/>
                  </a:lnTo>
                  <a:lnTo>
                    <a:pt x="582" y="482"/>
                  </a:lnTo>
                  <a:lnTo>
                    <a:pt x="583" y="483"/>
                  </a:lnTo>
                  <a:lnTo>
                    <a:pt x="582" y="486"/>
                  </a:lnTo>
                  <a:lnTo>
                    <a:pt x="583" y="486"/>
                  </a:lnTo>
                  <a:lnTo>
                    <a:pt x="583" y="488"/>
                  </a:lnTo>
                  <a:lnTo>
                    <a:pt x="584" y="489"/>
                  </a:lnTo>
                  <a:lnTo>
                    <a:pt x="583" y="489"/>
                  </a:lnTo>
                  <a:lnTo>
                    <a:pt x="578" y="502"/>
                  </a:lnTo>
                  <a:lnTo>
                    <a:pt x="578" y="503"/>
                  </a:lnTo>
                  <a:lnTo>
                    <a:pt x="580" y="505"/>
                  </a:lnTo>
                  <a:lnTo>
                    <a:pt x="580" y="507"/>
                  </a:lnTo>
                  <a:lnTo>
                    <a:pt x="577" y="515"/>
                  </a:lnTo>
                  <a:lnTo>
                    <a:pt x="577" y="517"/>
                  </a:lnTo>
                  <a:lnTo>
                    <a:pt x="578" y="518"/>
                  </a:lnTo>
                  <a:lnTo>
                    <a:pt x="578" y="520"/>
                  </a:lnTo>
                  <a:lnTo>
                    <a:pt x="577" y="521"/>
                  </a:lnTo>
                  <a:lnTo>
                    <a:pt x="575" y="522"/>
                  </a:lnTo>
                  <a:lnTo>
                    <a:pt x="575" y="524"/>
                  </a:lnTo>
                  <a:lnTo>
                    <a:pt x="574" y="524"/>
                  </a:lnTo>
                  <a:lnTo>
                    <a:pt x="574" y="526"/>
                  </a:lnTo>
                  <a:lnTo>
                    <a:pt x="571" y="526"/>
                  </a:lnTo>
                  <a:lnTo>
                    <a:pt x="570" y="528"/>
                  </a:lnTo>
                  <a:lnTo>
                    <a:pt x="570" y="526"/>
                  </a:lnTo>
                  <a:lnTo>
                    <a:pt x="569" y="526"/>
                  </a:lnTo>
                  <a:lnTo>
                    <a:pt x="569" y="525"/>
                  </a:lnTo>
                  <a:lnTo>
                    <a:pt x="568" y="524"/>
                  </a:lnTo>
                  <a:lnTo>
                    <a:pt x="562" y="519"/>
                  </a:lnTo>
                  <a:lnTo>
                    <a:pt x="561" y="520"/>
                  </a:lnTo>
                  <a:lnTo>
                    <a:pt x="556" y="524"/>
                  </a:lnTo>
                  <a:lnTo>
                    <a:pt x="555" y="524"/>
                  </a:lnTo>
                  <a:lnTo>
                    <a:pt x="555" y="525"/>
                  </a:lnTo>
                  <a:lnTo>
                    <a:pt x="552" y="528"/>
                  </a:lnTo>
                  <a:lnTo>
                    <a:pt x="549" y="533"/>
                  </a:lnTo>
                  <a:lnTo>
                    <a:pt x="549" y="537"/>
                  </a:lnTo>
                  <a:lnTo>
                    <a:pt x="551" y="546"/>
                  </a:lnTo>
                  <a:lnTo>
                    <a:pt x="551" y="549"/>
                  </a:lnTo>
                  <a:lnTo>
                    <a:pt x="550" y="551"/>
                  </a:lnTo>
                  <a:lnTo>
                    <a:pt x="550" y="553"/>
                  </a:lnTo>
                  <a:lnTo>
                    <a:pt x="546" y="557"/>
                  </a:lnTo>
                  <a:lnTo>
                    <a:pt x="541" y="572"/>
                  </a:lnTo>
                  <a:lnTo>
                    <a:pt x="539" y="579"/>
                  </a:lnTo>
                  <a:lnTo>
                    <a:pt x="539" y="583"/>
                  </a:lnTo>
                  <a:lnTo>
                    <a:pt x="532" y="583"/>
                  </a:lnTo>
                  <a:lnTo>
                    <a:pt x="532" y="582"/>
                  </a:lnTo>
                  <a:lnTo>
                    <a:pt x="531" y="581"/>
                  </a:lnTo>
                  <a:lnTo>
                    <a:pt x="531" y="576"/>
                  </a:lnTo>
                  <a:lnTo>
                    <a:pt x="532" y="571"/>
                  </a:lnTo>
                  <a:lnTo>
                    <a:pt x="535" y="565"/>
                  </a:lnTo>
                  <a:lnTo>
                    <a:pt x="536" y="565"/>
                  </a:lnTo>
                  <a:lnTo>
                    <a:pt x="535" y="564"/>
                  </a:lnTo>
                  <a:lnTo>
                    <a:pt x="535" y="556"/>
                  </a:lnTo>
                  <a:lnTo>
                    <a:pt x="533" y="551"/>
                  </a:lnTo>
                  <a:lnTo>
                    <a:pt x="532" y="550"/>
                  </a:lnTo>
                  <a:lnTo>
                    <a:pt x="523" y="543"/>
                  </a:lnTo>
                  <a:lnTo>
                    <a:pt x="513" y="534"/>
                  </a:lnTo>
                  <a:lnTo>
                    <a:pt x="510" y="530"/>
                  </a:lnTo>
                  <a:lnTo>
                    <a:pt x="509" y="530"/>
                  </a:lnTo>
                  <a:lnTo>
                    <a:pt x="499" y="526"/>
                  </a:lnTo>
                  <a:lnTo>
                    <a:pt x="499" y="525"/>
                  </a:lnTo>
                  <a:lnTo>
                    <a:pt x="500" y="522"/>
                  </a:lnTo>
                  <a:lnTo>
                    <a:pt x="500" y="521"/>
                  </a:lnTo>
                  <a:lnTo>
                    <a:pt x="498" y="505"/>
                  </a:lnTo>
                  <a:lnTo>
                    <a:pt x="497" y="488"/>
                  </a:lnTo>
                  <a:lnTo>
                    <a:pt x="497" y="486"/>
                  </a:lnTo>
                  <a:lnTo>
                    <a:pt x="498" y="486"/>
                  </a:lnTo>
                  <a:lnTo>
                    <a:pt x="498" y="483"/>
                  </a:lnTo>
                  <a:lnTo>
                    <a:pt x="499" y="477"/>
                  </a:lnTo>
                  <a:lnTo>
                    <a:pt x="499" y="473"/>
                  </a:lnTo>
                  <a:lnTo>
                    <a:pt x="501" y="463"/>
                  </a:lnTo>
                  <a:lnTo>
                    <a:pt x="501" y="460"/>
                  </a:lnTo>
                  <a:lnTo>
                    <a:pt x="480" y="460"/>
                  </a:lnTo>
                  <a:lnTo>
                    <a:pt x="480" y="461"/>
                  </a:lnTo>
                  <a:lnTo>
                    <a:pt x="481" y="461"/>
                  </a:lnTo>
                  <a:lnTo>
                    <a:pt x="480" y="462"/>
                  </a:lnTo>
                  <a:lnTo>
                    <a:pt x="480" y="463"/>
                  </a:lnTo>
                  <a:lnTo>
                    <a:pt x="481" y="466"/>
                  </a:lnTo>
                  <a:lnTo>
                    <a:pt x="481" y="469"/>
                  </a:lnTo>
                  <a:lnTo>
                    <a:pt x="452" y="469"/>
                  </a:lnTo>
                  <a:lnTo>
                    <a:pt x="463" y="482"/>
                  </a:lnTo>
                  <a:lnTo>
                    <a:pt x="463" y="483"/>
                  </a:lnTo>
                  <a:lnTo>
                    <a:pt x="465" y="483"/>
                  </a:lnTo>
                  <a:lnTo>
                    <a:pt x="465" y="488"/>
                  </a:lnTo>
                  <a:lnTo>
                    <a:pt x="463" y="495"/>
                  </a:lnTo>
                  <a:lnTo>
                    <a:pt x="463" y="500"/>
                  </a:lnTo>
                  <a:lnTo>
                    <a:pt x="465" y="503"/>
                  </a:lnTo>
                  <a:lnTo>
                    <a:pt x="468" y="509"/>
                  </a:lnTo>
                  <a:lnTo>
                    <a:pt x="467" y="511"/>
                  </a:lnTo>
                  <a:lnTo>
                    <a:pt x="467" y="512"/>
                  </a:lnTo>
                  <a:lnTo>
                    <a:pt x="456" y="520"/>
                  </a:lnTo>
                  <a:lnTo>
                    <a:pt x="446" y="530"/>
                  </a:lnTo>
                  <a:lnTo>
                    <a:pt x="446" y="531"/>
                  </a:lnTo>
                  <a:lnTo>
                    <a:pt x="442" y="538"/>
                  </a:lnTo>
                  <a:lnTo>
                    <a:pt x="440" y="541"/>
                  </a:lnTo>
                  <a:lnTo>
                    <a:pt x="439" y="543"/>
                  </a:lnTo>
                  <a:lnTo>
                    <a:pt x="434" y="549"/>
                  </a:lnTo>
                  <a:lnTo>
                    <a:pt x="415" y="568"/>
                  </a:lnTo>
                  <a:lnTo>
                    <a:pt x="411" y="569"/>
                  </a:lnTo>
                  <a:lnTo>
                    <a:pt x="402" y="570"/>
                  </a:lnTo>
                  <a:lnTo>
                    <a:pt x="396" y="570"/>
                  </a:lnTo>
                  <a:lnTo>
                    <a:pt x="396" y="571"/>
                  </a:lnTo>
                  <a:lnTo>
                    <a:pt x="395" y="571"/>
                  </a:lnTo>
                  <a:lnTo>
                    <a:pt x="394" y="570"/>
                  </a:lnTo>
                  <a:lnTo>
                    <a:pt x="382" y="559"/>
                  </a:lnTo>
                  <a:lnTo>
                    <a:pt x="371" y="553"/>
                  </a:lnTo>
                  <a:lnTo>
                    <a:pt x="362" y="546"/>
                  </a:lnTo>
                  <a:lnTo>
                    <a:pt x="345" y="555"/>
                  </a:lnTo>
                  <a:lnTo>
                    <a:pt x="344" y="556"/>
                  </a:lnTo>
                  <a:lnTo>
                    <a:pt x="344" y="563"/>
                  </a:lnTo>
                  <a:lnTo>
                    <a:pt x="338" y="569"/>
                  </a:lnTo>
                  <a:lnTo>
                    <a:pt x="327" y="571"/>
                  </a:lnTo>
                  <a:lnTo>
                    <a:pt x="322" y="573"/>
                  </a:lnTo>
                  <a:lnTo>
                    <a:pt x="317" y="576"/>
                  </a:lnTo>
                  <a:lnTo>
                    <a:pt x="317" y="577"/>
                  </a:lnTo>
                  <a:lnTo>
                    <a:pt x="313" y="579"/>
                  </a:lnTo>
                  <a:lnTo>
                    <a:pt x="311" y="582"/>
                  </a:lnTo>
                  <a:lnTo>
                    <a:pt x="309" y="584"/>
                  </a:lnTo>
                  <a:lnTo>
                    <a:pt x="309" y="589"/>
                  </a:lnTo>
                  <a:lnTo>
                    <a:pt x="292" y="589"/>
                  </a:lnTo>
                  <a:lnTo>
                    <a:pt x="275" y="588"/>
                  </a:lnTo>
                  <a:lnTo>
                    <a:pt x="273" y="585"/>
                  </a:lnTo>
                  <a:lnTo>
                    <a:pt x="268" y="577"/>
                  </a:lnTo>
                  <a:lnTo>
                    <a:pt x="262" y="577"/>
                  </a:lnTo>
                  <a:lnTo>
                    <a:pt x="257" y="576"/>
                  </a:lnTo>
                  <a:lnTo>
                    <a:pt x="256" y="576"/>
                  </a:lnTo>
                  <a:lnTo>
                    <a:pt x="256" y="577"/>
                  </a:lnTo>
                  <a:lnTo>
                    <a:pt x="255" y="577"/>
                  </a:lnTo>
                  <a:lnTo>
                    <a:pt x="251" y="576"/>
                  </a:lnTo>
                  <a:lnTo>
                    <a:pt x="232" y="576"/>
                  </a:lnTo>
                  <a:lnTo>
                    <a:pt x="216" y="582"/>
                  </a:lnTo>
                  <a:lnTo>
                    <a:pt x="212" y="582"/>
                  </a:lnTo>
                  <a:lnTo>
                    <a:pt x="211" y="581"/>
                  </a:lnTo>
                  <a:lnTo>
                    <a:pt x="209" y="579"/>
                  </a:lnTo>
                  <a:lnTo>
                    <a:pt x="192" y="560"/>
                  </a:lnTo>
                  <a:lnTo>
                    <a:pt x="190" y="559"/>
                  </a:lnTo>
                  <a:lnTo>
                    <a:pt x="189" y="558"/>
                  </a:lnTo>
                  <a:lnTo>
                    <a:pt x="185" y="553"/>
                  </a:lnTo>
                  <a:lnTo>
                    <a:pt x="185" y="552"/>
                  </a:lnTo>
                  <a:lnTo>
                    <a:pt x="183" y="552"/>
                  </a:lnTo>
                  <a:lnTo>
                    <a:pt x="181" y="551"/>
                  </a:lnTo>
                  <a:lnTo>
                    <a:pt x="180" y="551"/>
                  </a:lnTo>
                  <a:lnTo>
                    <a:pt x="180" y="543"/>
                  </a:lnTo>
                  <a:lnTo>
                    <a:pt x="178" y="540"/>
                  </a:lnTo>
                  <a:lnTo>
                    <a:pt x="175" y="540"/>
                  </a:lnTo>
                  <a:lnTo>
                    <a:pt x="174" y="541"/>
                  </a:lnTo>
                  <a:lnTo>
                    <a:pt x="166" y="541"/>
                  </a:lnTo>
                  <a:lnTo>
                    <a:pt x="162" y="543"/>
                  </a:lnTo>
                  <a:lnTo>
                    <a:pt x="161" y="544"/>
                  </a:lnTo>
                  <a:lnTo>
                    <a:pt x="157" y="544"/>
                  </a:lnTo>
                  <a:lnTo>
                    <a:pt x="155" y="545"/>
                  </a:lnTo>
                  <a:lnTo>
                    <a:pt x="153" y="545"/>
                  </a:lnTo>
                  <a:lnTo>
                    <a:pt x="152" y="544"/>
                  </a:lnTo>
                  <a:lnTo>
                    <a:pt x="151" y="544"/>
                  </a:lnTo>
                  <a:lnTo>
                    <a:pt x="151" y="545"/>
                  </a:lnTo>
                  <a:lnTo>
                    <a:pt x="145" y="545"/>
                  </a:lnTo>
                  <a:lnTo>
                    <a:pt x="145" y="546"/>
                  </a:lnTo>
                  <a:lnTo>
                    <a:pt x="143" y="546"/>
                  </a:lnTo>
                  <a:lnTo>
                    <a:pt x="141" y="551"/>
                  </a:lnTo>
                  <a:lnTo>
                    <a:pt x="141" y="552"/>
                  </a:lnTo>
                  <a:lnTo>
                    <a:pt x="142" y="553"/>
                  </a:lnTo>
                  <a:lnTo>
                    <a:pt x="142" y="555"/>
                  </a:lnTo>
                  <a:lnTo>
                    <a:pt x="141" y="556"/>
                  </a:lnTo>
                  <a:lnTo>
                    <a:pt x="140" y="558"/>
                  </a:lnTo>
                  <a:lnTo>
                    <a:pt x="140" y="560"/>
                  </a:lnTo>
                  <a:lnTo>
                    <a:pt x="139" y="560"/>
                  </a:lnTo>
                  <a:lnTo>
                    <a:pt x="139" y="562"/>
                  </a:lnTo>
                  <a:lnTo>
                    <a:pt x="136" y="564"/>
                  </a:lnTo>
                  <a:lnTo>
                    <a:pt x="135" y="564"/>
                  </a:lnTo>
                  <a:lnTo>
                    <a:pt x="134" y="565"/>
                  </a:lnTo>
                  <a:lnTo>
                    <a:pt x="134" y="566"/>
                  </a:lnTo>
                  <a:lnTo>
                    <a:pt x="132" y="566"/>
                  </a:lnTo>
                  <a:lnTo>
                    <a:pt x="132" y="581"/>
                  </a:lnTo>
                  <a:lnTo>
                    <a:pt x="127" y="585"/>
                  </a:lnTo>
                  <a:lnTo>
                    <a:pt x="127" y="587"/>
                  </a:lnTo>
                  <a:lnTo>
                    <a:pt x="126" y="595"/>
                  </a:lnTo>
                  <a:lnTo>
                    <a:pt x="126" y="596"/>
                  </a:lnTo>
                  <a:lnTo>
                    <a:pt x="122" y="602"/>
                  </a:lnTo>
                  <a:lnTo>
                    <a:pt x="121" y="603"/>
                  </a:lnTo>
                  <a:lnTo>
                    <a:pt x="121" y="608"/>
                  </a:lnTo>
                  <a:lnTo>
                    <a:pt x="119" y="609"/>
                  </a:lnTo>
                  <a:lnTo>
                    <a:pt x="115" y="609"/>
                  </a:lnTo>
                  <a:lnTo>
                    <a:pt x="114" y="610"/>
                  </a:lnTo>
                  <a:lnTo>
                    <a:pt x="104" y="615"/>
                  </a:lnTo>
                  <a:lnTo>
                    <a:pt x="104" y="616"/>
                  </a:lnTo>
                  <a:lnTo>
                    <a:pt x="102" y="617"/>
                  </a:lnTo>
                  <a:lnTo>
                    <a:pt x="97" y="616"/>
                  </a:lnTo>
                  <a:lnTo>
                    <a:pt x="91" y="616"/>
                  </a:lnTo>
                  <a:lnTo>
                    <a:pt x="88" y="615"/>
                  </a:lnTo>
                  <a:lnTo>
                    <a:pt x="87" y="615"/>
                  </a:lnTo>
                  <a:lnTo>
                    <a:pt x="85" y="616"/>
                  </a:lnTo>
                  <a:lnTo>
                    <a:pt x="82" y="616"/>
                  </a:lnTo>
                  <a:lnTo>
                    <a:pt x="81" y="615"/>
                  </a:lnTo>
                  <a:lnTo>
                    <a:pt x="77" y="615"/>
                  </a:lnTo>
                  <a:lnTo>
                    <a:pt x="77" y="616"/>
                  </a:lnTo>
                  <a:lnTo>
                    <a:pt x="75" y="616"/>
                  </a:lnTo>
                  <a:lnTo>
                    <a:pt x="75" y="615"/>
                  </a:lnTo>
                  <a:lnTo>
                    <a:pt x="74" y="614"/>
                  </a:lnTo>
                  <a:lnTo>
                    <a:pt x="74" y="613"/>
                  </a:lnTo>
                  <a:lnTo>
                    <a:pt x="75" y="611"/>
                  </a:lnTo>
                  <a:lnTo>
                    <a:pt x="76" y="609"/>
                  </a:lnTo>
                  <a:lnTo>
                    <a:pt x="77" y="608"/>
                  </a:lnTo>
                  <a:lnTo>
                    <a:pt x="77" y="606"/>
                  </a:lnTo>
                  <a:lnTo>
                    <a:pt x="78" y="604"/>
                  </a:lnTo>
                  <a:lnTo>
                    <a:pt x="77" y="603"/>
                  </a:lnTo>
                  <a:lnTo>
                    <a:pt x="75" y="604"/>
                  </a:lnTo>
                  <a:lnTo>
                    <a:pt x="72" y="604"/>
                  </a:lnTo>
                  <a:lnTo>
                    <a:pt x="72" y="596"/>
                  </a:lnTo>
                  <a:lnTo>
                    <a:pt x="74" y="596"/>
                  </a:lnTo>
                  <a:lnTo>
                    <a:pt x="74" y="595"/>
                  </a:lnTo>
                  <a:lnTo>
                    <a:pt x="77" y="595"/>
                  </a:lnTo>
                  <a:lnTo>
                    <a:pt x="78" y="594"/>
                  </a:lnTo>
                  <a:lnTo>
                    <a:pt x="79" y="591"/>
                  </a:lnTo>
                  <a:lnTo>
                    <a:pt x="81" y="591"/>
                  </a:lnTo>
                  <a:lnTo>
                    <a:pt x="81" y="590"/>
                  </a:lnTo>
                  <a:lnTo>
                    <a:pt x="79" y="589"/>
                  </a:lnTo>
                  <a:lnTo>
                    <a:pt x="81" y="588"/>
                  </a:lnTo>
                  <a:lnTo>
                    <a:pt x="81" y="584"/>
                  </a:lnTo>
                  <a:lnTo>
                    <a:pt x="79" y="583"/>
                  </a:lnTo>
                  <a:lnTo>
                    <a:pt x="79" y="578"/>
                  </a:lnTo>
                  <a:lnTo>
                    <a:pt x="82" y="576"/>
                  </a:lnTo>
                  <a:lnTo>
                    <a:pt x="82" y="572"/>
                  </a:lnTo>
                  <a:lnTo>
                    <a:pt x="81" y="565"/>
                  </a:lnTo>
                  <a:lnTo>
                    <a:pt x="81" y="563"/>
                  </a:lnTo>
                  <a:lnTo>
                    <a:pt x="72" y="551"/>
                  </a:lnTo>
                  <a:lnTo>
                    <a:pt x="65" y="539"/>
                  </a:lnTo>
                  <a:lnTo>
                    <a:pt x="58" y="531"/>
                  </a:lnTo>
                  <a:lnTo>
                    <a:pt x="53" y="528"/>
                  </a:lnTo>
                  <a:lnTo>
                    <a:pt x="46" y="519"/>
                  </a:lnTo>
                  <a:lnTo>
                    <a:pt x="46" y="518"/>
                  </a:lnTo>
                  <a:lnTo>
                    <a:pt x="49" y="512"/>
                  </a:lnTo>
                  <a:lnTo>
                    <a:pt x="49" y="511"/>
                  </a:lnTo>
                  <a:lnTo>
                    <a:pt x="50" y="511"/>
                  </a:lnTo>
                  <a:lnTo>
                    <a:pt x="50" y="507"/>
                  </a:lnTo>
                  <a:lnTo>
                    <a:pt x="51" y="506"/>
                  </a:lnTo>
                  <a:lnTo>
                    <a:pt x="51" y="503"/>
                  </a:lnTo>
                  <a:lnTo>
                    <a:pt x="49" y="496"/>
                  </a:lnTo>
                  <a:lnTo>
                    <a:pt x="43" y="496"/>
                  </a:lnTo>
                  <a:lnTo>
                    <a:pt x="43" y="494"/>
                  </a:lnTo>
                  <a:lnTo>
                    <a:pt x="42" y="493"/>
                  </a:lnTo>
                  <a:lnTo>
                    <a:pt x="38" y="492"/>
                  </a:lnTo>
                  <a:lnTo>
                    <a:pt x="37" y="492"/>
                  </a:lnTo>
                  <a:lnTo>
                    <a:pt x="34" y="490"/>
                  </a:lnTo>
                  <a:lnTo>
                    <a:pt x="32" y="486"/>
                  </a:lnTo>
                  <a:lnTo>
                    <a:pt x="32" y="483"/>
                  </a:lnTo>
                  <a:lnTo>
                    <a:pt x="34" y="470"/>
                  </a:lnTo>
                  <a:lnTo>
                    <a:pt x="36" y="468"/>
                  </a:lnTo>
                  <a:lnTo>
                    <a:pt x="36" y="467"/>
                  </a:lnTo>
                  <a:lnTo>
                    <a:pt x="33" y="467"/>
                  </a:lnTo>
                  <a:lnTo>
                    <a:pt x="30" y="468"/>
                  </a:lnTo>
                  <a:lnTo>
                    <a:pt x="29" y="468"/>
                  </a:lnTo>
                  <a:lnTo>
                    <a:pt x="30" y="463"/>
                  </a:lnTo>
                  <a:lnTo>
                    <a:pt x="30" y="462"/>
                  </a:lnTo>
                  <a:lnTo>
                    <a:pt x="26" y="451"/>
                  </a:lnTo>
                  <a:lnTo>
                    <a:pt x="25" y="449"/>
                  </a:lnTo>
                  <a:lnTo>
                    <a:pt x="26" y="448"/>
                  </a:lnTo>
                  <a:lnTo>
                    <a:pt x="29" y="442"/>
                  </a:lnTo>
                  <a:lnTo>
                    <a:pt x="27" y="442"/>
                  </a:lnTo>
                  <a:lnTo>
                    <a:pt x="24" y="439"/>
                  </a:lnTo>
                  <a:lnTo>
                    <a:pt x="18" y="436"/>
                  </a:lnTo>
                  <a:lnTo>
                    <a:pt x="17" y="438"/>
                  </a:lnTo>
                  <a:lnTo>
                    <a:pt x="15" y="439"/>
                  </a:lnTo>
                  <a:lnTo>
                    <a:pt x="13" y="441"/>
                  </a:lnTo>
                  <a:lnTo>
                    <a:pt x="5" y="441"/>
                  </a:lnTo>
                  <a:lnTo>
                    <a:pt x="4" y="439"/>
                  </a:lnTo>
                  <a:lnTo>
                    <a:pt x="1" y="436"/>
                  </a:lnTo>
                  <a:lnTo>
                    <a:pt x="0" y="435"/>
                  </a:lnTo>
                  <a:lnTo>
                    <a:pt x="0" y="433"/>
                  </a:lnTo>
                  <a:lnTo>
                    <a:pt x="1" y="432"/>
                  </a:lnTo>
                  <a:lnTo>
                    <a:pt x="2" y="429"/>
                  </a:lnTo>
                  <a:lnTo>
                    <a:pt x="6" y="422"/>
                  </a:lnTo>
                  <a:lnTo>
                    <a:pt x="10" y="418"/>
                  </a:lnTo>
                  <a:lnTo>
                    <a:pt x="14" y="417"/>
                  </a:lnTo>
                  <a:lnTo>
                    <a:pt x="19" y="412"/>
                  </a:lnTo>
                  <a:lnTo>
                    <a:pt x="21" y="407"/>
                  </a:lnTo>
                  <a:lnTo>
                    <a:pt x="18" y="404"/>
                  </a:lnTo>
                  <a:lnTo>
                    <a:pt x="18" y="399"/>
                  </a:lnTo>
                  <a:lnTo>
                    <a:pt x="14" y="396"/>
                  </a:lnTo>
                  <a:lnTo>
                    <a:pt x="14" y="392"/>
                  </a:lnTo>
                  <a:lnTo>
                    <a:pt x="12" y="390"/>
                  </a:lnTo>
                  <a:lnTo>
                    <a:pt x="13" y="387"/>
                  </a:lnTo>
                  <a:lnTo>
                    <a:pt x="17" y="384"/>
                  </a:lnTo>
                  <a:lnTo>
                    <a:pt x="17" y="382"/>
                  </a:lnTo>
                  <a:lnTo>
                    <a:pt x="18" y="381"/>
                  </a:lnTo>
                  <a:lnTo>
                    <a:pt x="19" y="381"/>
                  </a:lnTo>
                  <a:lnTo>
                    <a:pt x="26" y="378"/>
                  </a:lnTo>
                  <a:lnTo>
                    <a:pt x="29" y="375"/>
                  </a:lnTo>
                  <a:lnTo>
                    <a:pt x="30" y="375"/>
                  </a:lnTo>
                  <a:lnTo>
                    <a:pt x="31" y="374"/>
                  </a:lnTo>
                  <a:lnTo>
                    <a:pt x="32" y="374"/>
                  </a:lnTo>
                  <a:lnTo>
                    <a:pt x="33" y="373"/>
                  </a:lnTo>
                  <a:lnTo>
                    <a:pt x="33" y="372"/>
                  </a:lnTo>
                  <a:lnTo>
                    <a:pt x="32" y="371"/>
                  </a:lnTo>
                  <a:lnTo>
                    <a:pt x="32" y="369"/>
                  </a:lnTo>
                  <a:lnTo>
                    <a:pt x="31" y="369"/>
                  </a:lnTo>
                  <a:lnTo>
                    <a:pt x="29" y="368"/>
                  </a:lnTo>
                  <a:lnTo>
                    <a:pt x="27" y="368"/>
                  </a:lnTo>
                  <a:lnTo>
                    <a:pt x="27" y="365"/>
                  </a:lnTo>
                  <a:lnTo>
                    <a:pt x="29" y="365"/>
                  </a:lnTo>
                  <a:lnTo>
                    <a:pt x="29" y="363"/>
                  </a:lnTo>
                  <a:lnTo>
                    <a:pt x="27" y="359"/>
                  </a:lnTo>
                  <a:lnTo>
                    <a:pt x="27" y="358"/>
                  </a:lnTo>
                  <a:lnTo>
                    <a:pt x="25" y="355"/>
                  </a:lnTo>
                  <a:lnTo>
                    <a:pt x="26" y="354"/>
                  </a:lnTo>
                  <a:lnTo>
                    <a:pt x="27" y="352"/>
                  </a:lnTo>
                  <a:lnTo>
                    <a:pt x="30" y="352"/>
                  </a:lnTo>
                  <a:lnTo>
                    <a:pt x="38" y="349"/>
                  </a:lnTo>
                  <a:lnTo>
                    <a:pt x="38" y="348"/>
                  </a:lnTo>
                  <a:lnTo>
                    <a:pt x="39" y="348"/>
                  </a:lnTo>
                  <a:lnTo>
                    <a:pt x="38" y="346"/>
                  </a:lnTo>
                  <a:lnTo>
                    <a:pt x="38" y="341"/>
                  </a:lnTo>
                  <a:lnTo>
                    <a:pt x="40" y="339"/>
                  </a:lnTo>
                  <a:lnTo>
                    <a:pt x="40" y="336"/>
                  </a:lnTo>
                  <a:lnTo>
                    <a:pt x="46" y="330"/>
                  </a:lnTo>
                  <a:lnTo>
                    <a:pt x="47" y="330"/>
                  </a:lnTo>
                  <a:lnTo>
                    <a:pt x="49" y="329"/>
                  </a:lnTo>
                  <a:lnTo>
                    <a:pt x="51" y="326"/>
                  </a:lnTo>
                  <a:lnTo>
                    <a:pt x="51" y="324"/>
                  </a:lnTo>
                  <a:lnTo>
                    <a:pt x="52" y="320"/>
                  </a:lnTo>
                  <a:lnTo>
                    <a:pt x="52" y="317"/>
                  </a:lnTo>
                  <a:lnTo>
                    <a:pt x="50" y="315"/>
                  </a:lnTo>
                  <a:lnTo>
                    <a:pt x="50" y="314"/>
                  </a:lnTo>
                  <a:lnTo>
                    <a:pt x="49" y="312"/>
                  </a:lnTo>
                  <a:lnTo>
                    <a:pt x="49" y="310"/>
                  </a:lnTo>
                  <a:lnTo>
                    <a:pt x="50" y="309"/>
                  </a:lnTo>
                  <a:lnTo>
                    <a:pt x="53" y="307"/>
                  </a:lnTo>
                  <a:lnTo>
                    <a:pt x="56" y="303"/>
                  </a:lnTo>
                  <a:lnTo>
                    <a:pt x="58" y="303"/>
                  </a:lnTo>
                  <a:lnTo>
                    <a:pt x="61" y="302"/>
                  </a:lnTo>
                  <a:lnTo>
                    <a:pt x="66" y="304"/>
                  </a:lnTo>
                  <a:lnTo>
                    <a:pt x="70" y="303"/>
                  </a:lnTo>
                  <a:lnTo>
                    <a:pt x="76" y="301"/>
                  </a:lnTo>
                  <a:lnTo>
                    <a:pt x="84" y="301"/>
                  </a:lnTo>
                  <a:lnTo>
                    <a:pt x="89" y="302"/>
                  </a:lnTo>
                  <a:lnTo>
                    <a:pt x="95" y="303"/>
                  </a:lnTo>
                  <a:lnTo>
                    <a:pt x="96" y="303"/>
                  </a:lnTo>
                  <a:lnTo>
                    <a:pt x="96" y="105"/>
                  </a:lnTo>
                  <a:lnTo>
                    <a:pt x="140" y="105"/>
                  </a:lnTo>
                  <a:lnTo>
                    <a:pt x="140" y="11"/>
                  </a:lnTo>
                  <a:lnTo>
                    <a:pt x="416" y="11"/>
                  </a:lnTo>
                  <a:lnTo>
                    <a:pt x="418" y="6"/>
                  </a:lnTo>
                  <a:lnTo>
                    <a:pt x="421" y="3"/>
                  </a:lnTo>
                  <a:lnTo>
                    <a:pt x="422" y="2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2AD8609-B94E-4809-A6AB-EAD99C862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5719763"/>
              <a:ext cx="93662" cy="1222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0"/>
                </a:cxn>
                <a:cxn ang="0">
                  <a:pos x="33" y="2"/>
                </a:cxn>
                <a:cxn ang="0">
                  <a:pos x="38" y="5"/>
                </a:cxn>
                <a:cxn ang="0">
                  <a:pos x="41" y="8"/>
                </a:cxn>
                <a:cxn ang="0">
                  <a:pos x="42" y="9"/>
                </a:cxn>
                <a:cxn ang="0">
                  <a:pos x="46" y="11"/>
                </a:cxn>
                <a:cxn ang="0">
                  <a:pos x="48" y="11"/>
                </a:cxn>
                <a:cxn ang="0">
                  <a:pos x="52" y="10"/>
                </a:cxn>
                <a:cxn ang="0">
                  <a:pos x="52" y="11"/>
                </a:cxn>
                <a:cxn ang="0">
                  <a:pos x="54" y="11"/>
                </a:cxn>
                <a:cxn ang="0">
                  <a:pos x="57" y="13"/>
                </a:cxn>
                <a:cxn ang="0">
                  <a:pos x="57" y="21"/>
                </a:cxn>
                <a:cxn ang="0">
                  <a:pos x="55" y="24"/>
                </a:cxn>
                <a:cxn ang="0">
                  <a:pos x="55" y="30"/>
                </a:cxn>
                <a:cxn ang="0">
                  <a:pos x="57" y="32"/>
                </a:cxn>
                <a:cxn ang="0">
                  <a:pos x="58" y="36"/>
                </a:cxn>
                <a:cxn ang="0">
                  <a:pos x="59" y="40"/>
                </a:cxn>
                <a:cxn ang="0">
                  <a:pos x="59" y="53"/>
                </a:cxn>
                <a:cxn ang="0">
                  <a:pos x="58" y="53"/>
                </a:cxn>
                <a:cxn ang="0">
                  <a:pos x="57" y="52"/>
                </a:cxn>
                <a:cxn ang="0">
                  <a:pos x="53" y="52"/>
                </a:cxn>
                <a:cxn ang="0">
                  <a:pos x="53" y="53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6"/>
                </a:cxn>
                <a:cxn ang="0">
                  <a:pos x="51" y="73"/>
                </a:cxn>
                <a:cxn ang="0">
                  <a:pos x="52" y="74"/>
                </a:cxn>
                <a:cxn ang="0">
                  <a:pos x="52" y="77"/>
                </a:cxn>
                <a:cxn ang="0">
                  <a:pos x="33" y="77"/>
                </a:cxn>
                <a:cxn ang="0">
                  <a:pos x="22" y="73"/>
                </a:cxn>
                <a:cxn ang="0">
                  <a:pos x="20" y="72"/>
                </a:cxn>
                <a:cxn ang="0">
                  <a:pos x="16" y="71"/>
                </a:cxn>
                <a:cxn ang="0">
                  <a:pos x="8" y="62"/>
                </a:cxn>
                <a:cxn ang="0">
                  <a:pos x="8" y="61"/>
                </a:cxn>
                <a:cxn ang="0">
                  <a:pos x="7" y="60"/>
                </a:cxn>
                <a:cxn ang="0">
                  <a:pos x="8" y="58"/>
                </a:cxn>
                <a:cxn ang="0">
                  <a:pos x="8" y="55"/>
                </a:cxn>
                <a:cxn ang="0">
                  <a:pos x="7" y="55"/>
                </a:cxn>
                <a:cxn ang="0">
                  <a:pos x="4" y="51"/>
                </a:cxn>
                <a:cxn ang="0">
                  <a:pos x="4" y="49"/>
                </a:cxn>
                <a:cxn ang="0">
                  <a:pos x="2" y="52"/>
                </a:cxn>
                <a:cxn ang="0">
                  <a:pos x="1" y="52"/>
                </a:cxn>
                <a:cxn ang="0">
                  <a:pos x="1" y="51"/>
                </a:cxn>
                <a:cxn ang="0">
                  <a:pos x="0" y="47"/>
                </a:cxn>
                <a:cxn ang="0">
                  <a:pos x="0" y="35"/>
                </a:cxn>
                <a:cxn ang="0">
                  <a:pos x="1" y="32"/>
                </a:cxn>
                <a:cxn ang="0">
                  <a:pos x="6" y="26"/>
                </a:cxn>
                <a:cxn ang="0">
                  <a:pos x="8" y="22"/>
                </a:cxn>
                <a:cxn ang="0">
                  <a:pos x="12" y="16"/>
                </a:cxn>
                <a:cxn ang="0">
                  <a:pos x="14" y="11"/>
                </a:cxn>
                <a:cxn ang="0">
                  <a:pos x="14" y="9"/>
                </a:cxn>
                <a:cxn ang="0">
                  <a:pos x="23" y="0"/>
                </a:cxn>
              </a:cxnLst>
              <a:rect l="0" t="0" r="r" b="b"/>
              <a:pathLst>
                <a:path w="59" h="77"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2" y="9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13"/>
                  </a:lnTo>
                  <a:lnTo>
                    <a:pt x="57" y="21"/>
                  </a:lnTo>
                  <a:lnTo>
                    <a:pt x="55" y="24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58" y="36"/>
                  </a:lnTo>
                  <a:lnTo>
                    <a:pt x="59" y="40"/>
                  </a:lnTo>
                  <a:lnTo>
                    <a:pt x="59" y="53"/>
                  </a:lnTo>
                  <a:lnTo>
                    <a:pt x="58" y="53"/>
                  </a:lnTo>
                  <a:lnTo>
                    <a:pt x="57" y="52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2" y="58"/>
                  </a:lnTo>
                  <a:lnTo>
                    <a:pt x="52" y="61"/>
                  </a:lnTo>
                  <a:lnTo>
                    <a:pt x="51" y="66"/>
                  </a:lnTo>
                  <a:lnTo>
                    <a:pt x="51" y="73"/>
                  </a:lnTo>
                  <a:lnTo>
                    <a:pt x="52" y="74"/>
                  </a:lnTo>
                  <a:lnTo>
                    <a:pt x="52" y="77"/>
                  </a:lnTo>
                  <a:lnTo>
                    <a:pt x="33" y="77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6" y="71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7" y="60"/>
                  </a:lnTo>
                  <a:lnTo>
                    <a:pt x="8" y="58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2" y="52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1" y="32"/>
                  </a:lnTo>
                  <a:lnTo>
                    <a:pt x="6" y="26"/>
                  </a:lnTo>
                  <a:lnTo>
                    <a:pt x="8" y="22"/>
                  </a:lnTo>
                  <a:lnTo>
                    <a:pt x="12" y="16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5D337AE-A229-48B3-AA33-01409BC08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3013075"/>
              <a:ext cx="823912" cy="611188"/>
            </a:xfrm>
            <a:custGeom>
              <a:avLst/>
              <a:gdLst/>
              <a:ahLst/>
              <a:cxnLst>
                <a:cxn ang="0">
                  <a:pos x="396" y="45"/>
                </a:cxn>
                <a:cxn ang="0">
                  <a:pos x="431" y="91"/>
                </a:cxn>
                <a:cxn ang="0">
                  <a:pos x="437" y="123"/>
                </a:cxn>
                <a:cxn ang="0">
                  <a:pos x="424" y="170"/>
                </a:cxn>
                <a:cxn ang="0">
                  <a:pos x="402" y="167"/>
                </a:cxn>
                <a:cxn ang="0">
                  <a:pos x="396" y="182"/>
                </a:cxn>
                <a:cxn ang="0">
                  <a:pos x="398" y="195"/>
                </a:cxn>
                <a:cxn ang="0">
                  <a:pos x="411" y="198"/>
                </a:cxn>
                <a:cxn ang="0">
                  <a:pos x="427" y="206"/>
                </a:cxn>
                <a:cxn ang="0">
                  <a:pos x="444" y="229"/>
                </a:cxn>
                <a:cxn ang="0">
                  <a:pos x="462" y="243"/>
                </a:cxn>
                <a:cxn ang="0">
                  <a:pos x="472" y="264"/>
                </a:cxn>
                <a:cxn ang="0">
                  <a:pos x="478" y="282"/>
                </a:cxn>
                <a:cxn ang="0">
                  <a:pos x="491" y="303"/>
                </a:cxn>
                <a:cxn ang="0">
                  <a:pos x="506" y="302"/>
                </a:cxn>
                <a:cxn ang="0">
                  <a:pos x="512" y="328"/>
                </a:cxn>
                <a:cxn ang="0">
                  <a:pos x="504" y="324"/>
                </a:cxn>
                <a:cxn ang="0">
                  <a:pos x="468" y="328"/>
                </a:cxn>
                <a:cxn ang="0">
                  <a:pos x="403" y="375"/>
                </a:cxn>
                <a:cxn ang="0">
                  <a:pos x="363" y="375"/>
                </a:cxn>
                <a:cxn ang="0">
                  <a:pos x="343" y="376"/>
                </a:cxn>
                <a:cxn ang="0">
                  <a:pos x="315" y="373"/>
                </a:cxn>
                <a:cxn ang="0">
                  <a:pos x="300" y="378"/>
                </a:cxn>
                <a:cxn ang="0">
                  <a:pos x="290" y="379"/>
                </a:cxn>
                <a:cxn ang="0">
                  <a:pos x="274" y="366"/>
                </a:cxn>
                <a:cxn ang="0">
                  <a:pos x="258" y="354"/>
                </a:cxn>
                <a:cxn ang="0">
                  <a:pos x="245" y="338"/>
                </a:cxn>
                <a:cxn ang="0">
                  <a:pos x="232" y="341"/>
                </a:cxn>
                <a:cxn ang="0">
                  <a:pos x="217" y="344"/>
                </a:cxn>
                <a:cxn ang="0">
                  <a:pos x="198" y="345"/>
                </a:cxn>
                <a:cxn ang="0">
                  <a:pos x="180" y="348"/>
                </a:cxn>
                <a:cxn ang="0">
                  <a:pos x="168" y="339"/>
                </a:cxn>
                <a:cxn ang="0">
                  <a:pos x="155" y="325"/>
                </a:cxn>
                <a:cxn ang="0">
                  <a:pos x="146" y="315"/>
                </a:cxn>
                <a:cxn ang="0">
                  <a:pos x="139" y="295"/>
                </a:cxn>
                <a:cxn ang="0">
                  <a:pos x="130" y="284"/>
                </a:cxn>
                <a:cxn ang="0">
                  <a:pos x="119" y="277"/>
                </a:cxn>
                <a:cxn ang="0">
                  <a:pos x="101" y="271"/>
                </a:cxn>
                <a:cxn ang="0">
                  <a:pos x="97" y="259"/>
                </a:cxn>
                <a:cxn ang="0">
                  <a:pos x="100" y="249"/>
                </a:cxn>
                <a:cxn ang="0">
                  <a:pos x="85" y="237"/>
                </a:cxn>
                <a:cxn ang="0">
                  <a:pos x="75" y="227"/>
                </a:cxn>
                <a:cxn ang="0">
                  <a:pos x="62" y="220"/>
                </a:cxn>
                <a:cxn ang="0">
                  <a:pos x="51" y="211"/>
                </a:cxn>
                <a:cxn ang="0">
                  <a:pos x="50" y="194"/>
                </a:cxn>
                <a:cxn ang="0">
                  <a:pos x="36" y="183"/>
                </a:cxn>
                <a:cxn ang="0">
                  <a:pos x="9" y="176"/>
                </a:cxn>
                <a:cxn ang="0">
                  <a:pos x="4" y="160"/>
                </a:cxn>
                <a:cxn ang="0">
                  <a:pos x="20" y="142"/>
                </a:cxn>
                <a:cxn ang="0">
                  <a:pos x="34" y="104"/>
                </a:cxn>
                <a:cxn ang="0">
                  <a:pos x="41" y="86"/>
                </a:cxn>
                <a:cxn ang="0">
                  <a:pos x="60" y="83"/>
                </a:cxn>
                <a:cxn ang="0">
                  <a:pos x="83" y="93"/>
                </a:cxn>
                <a:cxn ang="0">
                  <a:pos x="153" y="117"/>
                </a:cxn>
                <a:cxn ang="0">
                  <a:pos x="207" y="124"/>
                </a:cxn>
                <a:cxn ang="0">
                  <a:pos x="243" y="95"/>
                </a:cxn>
                <a:cxn ang="0">
                  <a:pos x="313" y="108"/>
                </a:cxn>
                <a:cxn ang="0">
                  <a:pos x="366" y="49"/>
                </a:cxn>
                <a:cxn ang="0">
                  <a:pos x="379" y="6"/>
                </a:cxn>
              </a:cxnLst>
              <a:rect l="0" t="0" r="r" b="b"/>
              <a:pathLst>
                <a:path w="519" h="385">
                  <a:moveTo>
                    <a:pt x="378" y="0"/>
                  </a:moveTo>
                  <a:lnTo>
                    <a:pt x="399" y="0"/>
                  </a:lnTo>
                  <a:lnTo>
                    <a:pt x="399" y="3"/>
                  </a:lnTo>
                  <a:lnTo>
                    <a:pt x="397" y="13"/>
                  </a:lnTo>
                  <a:lnTo>
                    <a:pt x="397" y="17"/>
                  </a:lnTo>
                  <a:lnTo>
                    <a:pt x="396" y="23"/>
                  </a:lnTo>
                  <a:lnTo>
                    <a:pt x="396" y="26"/>
                  </a:lnTo>
                  <a:lnTo>
                    <a:pt x="395" y="26"/>
                  </a:lnTo>
                  <a:lnTo>
                    <a:pt x="395" y="28"/>
                  </a:lnTo>
                  <a:lnTo>
                    <a:pt x="396" y="45"/>
                  </a:lnTo>
                  <a:lnTo>
                    <a:pt x="398" y="61"/>
                  </a:lnTo>
                  <a:lnTo>
                    <a:pt x="398" y="62"/>
                  </a:lnTo>
                  <a:lnTo>
                    <a:pt x="397" y="65"/>
                  </a:lnTo>
                  <a:lnTo>
                    <a:pt x="397" y="66"/>
                  </a:lnTo>
                  <a:lnTo>
                    <a:pt x="407" y="70"/>
                  </a:lnTo>
                  <a:lnTo>
                    <a:pt x="408" y="70"/>
                  </a:lnTo>
                  <a:lnTo>
                    <a:pt x="411" y="74"/>
                  </a:lnTo>
                  <a:lnTo>
                    <a:pt x="421" y="83"/>
                  </a:lnTo>
                  <a:lnTo>
                    <a:pt x="430" y="90"/>
                  </a:lnTo>
                  <a:lnTo>
                    <a:pt x="431" y="91"/>
                  </a:lnTo>
                  <a:lnTo>
                    <a:pt x="433" y="96"/>
                  </a:lnTo>
                  <a:lnTo>
                    <a:pt x="433" y="104"/>
                  </a:lnTo>
                  <a:lnTo>
                    <a:pt x="434" y="105"/>
                  </a:lnTo>
                  <a:lnTo>
                    <a:pt x="433" y="105"/>
                  </a:lnTo>
                  <a:lnTo>
                    <a:pt x="430" y="111"/>
                  </a:lnTo>
                  <a:lnTo>
                    <a:pt x="429" y="116"/>
                  </a:lnTo>
                  <a:lnTo>
                    <a:pt x="429" y="121"/>
                  </a:lnTo>
                  <a:lnTo>
                    <a:pt x="430" y="122"/>
                  </a:lnTo>
                  <a:lnTo>
                    <a:pt x="430" y="123"/>
                  </a:lnTo>
                  <a:lnTo>
                    <a:pt x="437" y="123"/>
                  </a:lnTo>
                  <a:lnTo>
                    <a:pt x="439" y="134"/>
                  </a:lnTo>
                  <a:lnTo>
                    <a:pt x="439" y="147"/>
                  </a:lnTo>
                  <a:lnTo>
                    <a:pt x="440" y="160"/>
                  </a:lnTo>
                  <a:lnTo>
                    <a:pt x="440" y="161"/>
                  </a:lnTo>
                  <a:lnTo>
                    <a:pt x="437" y="163"/>
                  </a:lnTo>
                  <a:lnTo>
                    <a:pt x="434" y="168"/>
                  </a:lnTo>
                  <a:lnTo>
                    <a:pt x="427" y="168"/>
                  </a:lnTo>
                  <a:lnTo>
                    <a:pt x="427" y="169"/>
                  </a:lnTo>
                  <a:lnTo>
                    <a:pt x="425" y="169"/>
                  </a:lnTo>
                  <a:lnTo>
                    <a:pt x="424" y="170"/>
                  </a:lnTo>
                  <a:lnTo>
                    <a:pt x="421" y="170"/>
                  </a:lnTo>
                  <a:lnTo>
                    <a:pt x="420" y="169"/>
                  </a:lnTo>
                  <a:lnTo>
                    <a:pt x="420" y="168"/>
                  </a:lnTo>
                  <a:lnTo>
                    <a:pt x="418" y="167"/>
                  </a:lnTo>
                  <a:lnTo>
                    <a:pt x="414" y="167"/>
                  </a:lnTo>
                  <a:lnTo>
                    <a:pt x="412" y="166"/>
                  </a:lnTo>
                  <a:lnTo>
                    <a:pt x="412" y="167"/>
                  </a:lnTo>
                  <a:lnTo>
                    <a:pt x="408" y="167"/>
                  </a:lnTo>
                  <a:lnTo>
                    <a:pt x="407" y="168"/>
                  </a:lnTo>
                  <a:lnTo>
                    <a:pt x="402" y="167"/>
                  </a:lnTo>
                  <a:lnTo>
                    <a:pt x="401" y="167"/>
                  </a:lnTo>
                  <a:lnTo>
                    <a:pt x="399" y="168"/>
                  </a:lnTo>
                  <a:lnTo>
                    <a:pt x="399" y="169"/>
                  </a:lnTo>
                  <a:lnTo>
                    <a:pt x="398" y="169"/>
                  </a:lnTo>
                  <a:lnTo>
                    <a:pt x="398" y="175"/>
                  </a:lnTo>
                  <a:lnTo>
                    <a:pt x="399" y="175"/>
                  </a:lnTo>
                  <a:lnTo>
                    <a:pt x="399" y="176"/>
                  </a:lnTo>
                  <a:lnTo>
                    <a:pt x="398" y="178"/>
                  </a:lnTo>
                  <a:lnTo>
                    <a:pt x="398" y="182"/>
                  </a:lnTo>
                  <a:lnTo>
                    <a:pt x="396" y="182"/>
                  </a:lnTo>
                  <a:lnTo>
                    <a:pt x="396" y="183"/>
                  </a:lnTo>
                  <a:lnTo>
                    <a:pt x="395" y="183"/>
                  </a:lnTo>
                  <a:lnTo>
                    <a:pt x="392" y="187"/>
                  </a:lnTo>
                  <a:lnTo>
                    <a:pt x="391" y="188"/>
                  </a:lnTo>
                  <a:lnTo>
                    <a:pt x="391" y="189"/>
                  </a:lnTo>
                  <a:lnTo>
                    <a:pt x="390" y="191"/>
                  </a:lnTo>
                  <a:lnTo>
                    <a:pt x="391" y="194"/>
                  </a:lnTo>
                  <a:lnTo>
                    <a:pt x="393" y="197"/>
                  </a:lnTo>
                  <a:lnTo>
                    <a:pt x="396" y="197"/>
                  </a:lnTo>
                  <a:lnTo>
                    <a:pt x="398" y="195"/>
                  </a:lnTo>
                  <a:lnTo>
                    <a:pt x="398" y="197"/>
                  </a:lnTo>
                  <a:lnTo>
                    <a:pt x="402" y="197"/>
                  </a:lnTo>
                  <a:lnTo>
                    <a:pt x="402" y="198"/>
                  </a:lnTo>
                  <a:lnTo>
                    <a:pt x="403" y="198"/>
                  </a:lnTo>
                  <a:lnTo>
                    <a:pt x="403" y="199"/>
                  </a:lnTo>
                  <a:lnTo>
                    <a:pt x="405" y="200"/>
                  </a:lnTo>
                  <a:lnTo>
                    <a:pt x="407" y="200"/>
                  </a:lnTo>
                  <a:lnTo>
                    <a:pt x="408" y="199"/>
                  </a:lnTo>
                  <a:lnTo>
                    <a:pt x="410" y="198"/>
                  </a:lnTo>
                  <a:lnTo>
                    <a:pt x="411" y="198"/>
                  </a:lnTo>
                  <a:lnTo>
                    <a:pt x="411" y="199"/>
                  </a:lnTo>
                  <a:lnTo>
                    <a:pt x="414" y="199"/>
                  </a:lnTo>
                  <a:lnTo>
                    <a:pt x="414" y="200"/>
                  </a:lnTo>
                  <a:lnTo>
                    <a:pt x="415" y="200"/>
                  </a:lnTo>
                  <a:lnTo>
                    <a:pt x="415" y="201"/>
                  </a:lnTo>
                  <a:lnTo>
                    <a:pt x="421" y="201"/>
                  </a:lnTo>
                  <a:lnTo>
                    <a:pt x="422" y="202"/>
                  </a:lnTo>
                  <a:lnTo>
                    <a:pt x="423" y="202"/>
                  </a:lnTo>
                  <a:lnTo>
                    <a:pt x="424" y="205"/>
                  </a:lnTo>
                  <a:lnTo>
                    <a:pt x="427" y="206"/>
                  </a:lnTo>
                  <a:lnTo>
                    <a:pt x="427" y="207"/>
                  </a:lnTo>
                  <a:lnTo>
                    <a:pt x="429" y="207"/>
                  </a:lnTo>
                  <a:lnTo>
                    <a:pt x="436" y="214"/>
                  </a:lnTo>
                  <a:lnTo>
                    <a:pt x="436" y="220"/>
                  </a:lnTo>
                  <a:lnTo>
                    <a:pt x="439" y="221"/>
                  </a:lnTo>
                  <a:lnTo>
                    <a:pt x="440" y="224"/>
                  </a:lnTo>
                  <a:lnTo>
                    <a:pt x="442" y="224"/>
                  </a:lnTo>
                  <a:lnTo>
                    <a:pt x="443" y="225"/>
                  </a:lnTo>
                  <a:lnTo>
                    <a:pt x="443" y="229"/>
                  </a:lnTo>
                  <a:lnTo>
                    <a:pt x="444" y="229"/>
                  </a:lnTo>
                  <a:lnTo>
                    <a:pt x="444" y="230"/>
                  </a:lnTo>
                  <a:lnTo>
                    <a:pt x="447" y="231"/>
                  </a:lnTo>
                  <a:lnTo>
                    <a:pt x="447" y="232"/>
                  </a:lnTo>
                  <a:lnTo>
                    <a:pt x="448" y="232"/>
                  </a:lnTo>
                  <a:lnTo>
                    <a:pt x="454" y="235"/>
                  </a:lnTo>
                  <a:lnTo>
                    <a:pt x="456" y="236"/>
                  </a:lnTo>
                  <a:lnTo>
                    <a:pt x="457" y="237"/>
                  </a:lnTo>
                  <a:lnTo>
                    <a:pt x="457" y="242"/>
                  </a:lnTo>
                  <a:lnTo>
                    <a:pt x="459" y="243"/>
                  </a:lnTo>
                  <a:lnTo>
                    <a:pt x="462" y="243"/>
                  </a:lnTo>
                  <a:lnTo>
                    <a:pt x="466" y="245"/>
                  </a:lnTo>
                  <a:lnTo>
                    <a:pt x="466" y="246"/>
                  </a:lnTo>
                  <a:lnTo>
                    <a:pt x="467" y="248"/>
                  </a:lnTo>
                  <a:lnTo>
                    <a:pt x="467" y="249"/>
                  </a:lnTo>
                  <a:lnTo>
                    <a:pt x="468" y="251"/>
                  </a:lnTo>
                  <a:lnTo>
                    <a:pt x="468" y="253"/>
                  </a:lnTo>
                  <a:lnTo>
                    <a:pt x="469" y="256"/>
                  </a:lnTo>
                  <a:lnTo>
                    <a:pt x="469" y="257"/>
                  </a:lnTo>
                  <a:lnTo>
                    <a:pt x="472" y="259"/>
                  </a:lnTo>
                  <a:lnTo>
                    <a:pt x="472" y="264"/>
                  </a:lnTo>
                  <a:lnTo>
                    <a:pt x="474" y="269"/>
                  </a:lnTo>
                  <a:lnTo>
                    <a:pt x="475" y="270"/>
                  </a:lnTo>
                  <a:lnTo>
                    <a:pt x="475" y="271"/>
                  </a:lnTo>
                  <a:lnTo>
                    <a:pt x="476" y="271"/>
                  </a:lnTo>
                  <a:lnTo>
                    <a:pt x="476" y="272"/>
                  </a:lnTo>
                  <a:lnTo>
                    <a:pt x="478" y="275"/>
                  </a:lnTo>
                  <a:lnTo>
                    <a:pt x="476" y="276"/>
                  </a:lnTo>
                  <a:lnTo>
                    <a:pt x="476" y="278"/>
                  </a:lnTo>
                  <a:lnTo>
                    <a:pt x="478" y="278"/>
                  </a:lnTo>
                  <a:lnTo>
                    <a:pt x="478" y="282"/>
                  </a:lnTo>
                  <a:lnTo>
                    <a:pt x="481" y="288"/>
                  </a:lnTo>
                  <a:lnTo>
                    <a:pt x="482" y="288"/>
                  </a:lnTo>
                  <a:lnTo>
                    <a:pt x="482" y="291"/>
                  </a:lnTo>
                  <a:lnTo>
                    <a:pt x="485" y="294"/>
                  </a:lnTo>
                  <a:lnTo>
                    <a:pt x="488" y="295"/>
                  </a:lnTo>
                  <a:lnTo>
                    <a:pt x="491" y="297"/>
                  </a:lnTo>
                  <a:lnTo>
                    <a:pt x="491" y="299"/>
                  </a:lnTo>
                  <a:lnTo>
                    <a:pt x="489" y="299"/>
                  </a:lnTo>
                  <a:lnTo>
                    <a:pt x="489" y="301"/>
                  </a:lnTo>
                  <a:lnTo>
                    <a:pt x="491" y="303"/>
                  </a:lnTo>
                  <a:lnTo>
                    <a:pt x="494" y="303"/>
                  </a:lnTo>
                  <a:lnTo>
                    <a:pt x="497" y="301"/>
                  </a:lnTo>
                  <a:lnTo>
                    <a:pt x="498" y="301"/>
                  </a:lnTo>
                  <a:lnTo>
                    <a:pt x="498" y="300"/>
                  </a:lnTo>
                  <a:lnTo>
                    <a:pt x="499" y="300"/>
                  </a:lnTo>
                  <a:lnTo>
                    <a:pt x="500" y="301"/>
                  </a:lnTo>
                  <a:lnTo>
                    <a:pt x="501" y="301"/>
                  </a:lnTo>
                  <a:lnTo>
                    <a:pt x="504" y="303"/>
                  </a:lnTo>
                  <a:lnTo>
                    <a:pt x="506" y="303"/>
                  </a:lnTo>
                  <a:lnTo>
                    <a:pt x="506" y="302"/>
                  </a:lnTo>
                  <a:lnTo>
                    <a:pt x="508" y="302"/>
                  </a:lnTo>
                  <a:lnTo>
                    <a:pt x="512" y="305"/>
                  </a:lnTo>
                  <a:lnTo>
                    <a:pt x="514" y="306"/>
                  </a:lnTo>
                  <a:lnTo>
                    <a:pt x="513" y="307"/>
                  </a:lnTo>
                  <a:lnTo>
                    <a:pt x="513" y="310"/>
                  </a:lnTo>
                  <a:lnTo>
                    <a:pt x="514" y="312"/>
                  </a:lnTo>
                  <a:lnTo>
                    <a:pt x="514" y="313"/>
                  </a:lnTo>
                  <a:lnTo>
                    <a:pt x="513" y="314"/>
                  </a:lnTo>
                  <a:lnTo>
                    <a:pt x="512" y="316"/>
                  </a:lnTo>
                  <a:lnTo>
                    <a:pt x="512" y="328"/>
                  </a:lnTo>
                  <a:lnTo>
                    <a:pt x="519" y="335"/>
                  </a:lnTo>
                  <a:lnTo>
                    <a:pt x="513" y="335"/>
                  </a:lnTo>
                  <a:lnTo>
                    <a:pt x="513" y="333"/>
                  </a:lnTo>
                  <a:lnTo>
                    <a:pt x="511" y="333"/>
                  </a:lnTo>
                  <a:lnTo>
                    <a:pt x="510" y="334"/>
                  </a:lnTo>
                  <a:lnTo>
                    <a:pt x="510" y="338"/>
                  </a:lnTo>
                  <a:lnTo>
                    <a:pt x="505" y="335"/>
                  </a:lnTo>
                  <a:lnTo>
                    <a:pt x="504" y="332"/>
                  </a:lnTo>
                  <a:lnTo>
                    <a:pt x="501" y="329"/>
                  </a:lnTo>
                  <a:lnTo>
                    <a:pt x="504" y="324"/>
                  </a:lnTo>
                  <a:lnTo>
                    <a:pt x="500" y="322"/>
                  </a:lnTo>
                  <a:lnTo>
                    <a:pt x="495" y="322"/>
                  </a:lnTo>
                  <a:lnTo>
                    <a:pt x="498" y="319"/>
                  </a:lnTo>
                  <a:lnTo>
                    <a:pt x="497" y="318"/>
                  </a:lnTo>
                  <a:lnTo>
                    <a:pt x="493" y="320"/>
                  </a:lnTo>
                  <a:lnTo>
                    <a:pt x="491" y="321"/>
                  </a:lnTo>
                  <a:lnTo>
                    <a:pt x="489" y="320"/>
                  </a:lnTo>
                  <a:lnTo>
                    <a:pt x="479" y="324"/>
                  </a:lnTo>
                  <a:lnTo>
                    <a:pt x="475" y="326"/>
                  </a:lnTo>
                  <a:lnTo>
                    <a:pt x="468" y="328"/>
                  </a:lnTo>
                  <a:lnTo>
                    <a:pt x="463" y="329"/>
                  </a:lnTo>
                  <a:lnTo>
                    <a:pt x="461" y="331"/>
                  </a:lnTo>
                  <a:lnTo>
                    <a:pt x="457" y="333"/>
                  </a:lnTo>
                  <a:lnTo>
                    <a:pt x="455" y="334"/>
                  </a:lnTo>
                  <a:lnTo>
                    <a:pt x="452" y="335"/>
                  </a:lnTo>
                  <a:lnTo>
                    <a:pt x="442" y="345"/>
                  </a:lnTo>
                  <a:lnTo>
                    <a:pt x="439" y="350"/>
                  </a:lnTo>
                  <a:lnTo>
                    <a:pt x="434" y="353"/>
                  </a:lnTo>
                  <a:lnTo>
                    <a:pt x="412" y="375"/>
                  </a:lnTo>
                  <a:lnTo>
                    <a:pt x="403" y="375"/>
                  </a:lnTo>
                  <a:lnTo>
                    <a:pt x="399" y="373"/>
                  </a:lnTo>
                  <a:lnTo>
                    <a:pt x="397" y="373"/>
                  </a:lnTo>
                  <a:lnTo>
                    <a:pt x="391" y="369"/>
                  </a:lnTo>
                  <a:lnTo>
                    <a:pt x="390" y="369"/>
                  </a:lnTo>
                  <a:lnTo>
                    <a:pt x="388" y="371"/>
                  </a:lnTo>
                  <a:lnTo>
                    <a:pt x="384" y="372"/>
                  </a:lnTo>
                  <a:lnTo>
                    <a:pt x="379" y="373"/>
                  </a:lnTo>
                  <a:lnTo>
                    <a:pt x="373" y="373"/>
                  </a:lnTo>
                  <a:lnTo>
                    <a:pt x="365" y="375"/>
                  </a:lnTo>
                  <a:lnTo>
                    <a:pt x="363" y="375"/>
                  </a:lnTo>
                  <a:lnTo>
                    <a:pt x="354" y="379"/>
                  </a:lnTo>
                  <a:lnTo>
                    <a:pt x="354" y="384"/>
                  </a:lnTo>
                  <a:lnTo>
                    <a:pt x="350" y="384"/>
                  </a:lnTo>
                  <a:lnTo>
                    <a:pt x="350" y="383"/>
                  </a:lnTo>
                  <a:lnTo>
                    <a:pt x="348" y="383"/>
                  </a:lnTo>
                  <a:lnTo>
                    <a:pt x="348" y="382"/>
                  </a:lnTo>
                  <a:lnTo>
                    <a:pt x="347" y="382"/>
                  </a:lnTo>
                  <a:lnTo>
                    <a:pt x="344" y="380"/>
                  </a:lnTo>
                  <a:lnTo>
                    <a:pt x="343" y="378"/>
                  </a:lnTo>
                  <a:lnTo>
                    <a:pt x="343" y="376"/>
                  </a:lnTo>
                  <a:lnTo>
                    <a:pt x="339" y="372"/>
                  </a:lnTo>
                  <a:lnTo>
                    <a:pt x="338" y="372"/>
                  </a:lnTo>
                  <a:lnTo>
                    <a:pt x="337" y="371"/>
                  </a:lnTo>
                  <a:lnTo>
                    <a:pt x="333" y="376"/>
                  </a:lnTo>
                  <a:lnTo>
                    <a:pt x="332" y="376"/>
                  </a:lnTo>
                  <a:lnTo>
                    <a:pt x="327" y="377"/>
                  </a:lnTo>
                  <a:lnTo>
                    <a:pt x="326" y="378"/>
                  </a:lnTo>
                  <a:lnTo>
                    <a:pt x="325" y="378"/>
                  </a:lnTo>
                  <a:lnTo>
                    <a:pt x="319" y="375"/>
                  </a:lnTo>
                  <a:lnTo>
                    <a:pt x="315" y="373"/>
                  </a:lnTo>
                  <a:lnTo>
                    <a:pt x="314" y="372"/>
                  </a:lnTo>
                  <a:lnTo>
                    <a:pt x="309" y="372"/>
                  </a:lnTo>
                  <a:lnTo>
                    <a:pt x="307" y="373"/>
                  </a:lnTo>
                  <a:lnTo>
                    <a:pt x="306" y="375"/>
                  </a:lnTo>
                  <a:lnTo>
                    <a:pt x="305" y="375"/>
                  </a:lnTo>
                  <a:lnTo>
                    <a:pt x="305" y="376"/>
                  </a:lnTo>
                  <a:lnTo>
                    <a:pt x="303" y="376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8"/>
                  </a:lnTo>
                  <a:lnTo>
                    <a:pt x="296" y="383"/>
                  </a:lnTo>
                  <a:lnTo>
                    <a:pt x="296" y="385"/>
                  </a:lnTo>
                  <a:lnTo>
                    <a:pt x="295" y="385"/>
                  </a:lnTo>
                  <a:lnTo>
                    <a:pt x="295" y="382"/>
                  </a:lnTo>
                  <a:lnTo>
                    <a:pt x="294" y="380"/>
                  </a:lnTo>
                  <a:lnTo>
                    <a:pt x="293" y="380"/>
                  </a:lnTo>
                  <a:lnTo>
                    <a:pt x="293" y="378"/>
                  </a:lnTo>
                  <a:lnTo>
                    <a:pt x="292" y="377"/>
                  </a:lnTo>
                  <a:lnTo>
                    <a:pt x="290" y="378"/>
                  </a:lnTo>
                  <a:lnTo>
                    <a:pt x="290" y="379"/>
                  </a:lnTo>
                  <a:lnTo>
                    <a:pt x="287" y="379"/>
                  </a:lnTo>
                  <a:lnTo>
                    <a:pt x="286" y="380"/>
                  </a:lnTo>
                  <a:lnTo>
                    <a:pt x="282" y="380"/>
                  </a:lnTo>
                  <a:lnTo>
                    <a:pt x="282" y="379"/>
                  </a:lnTo>
                  <a:lnTo>
                    <a:pt x="283" y="379"/>
                  </a:lnTo>
                  <a:lnTo>
                    <a:pt x="283" y="377"/>
                  </a:lnTo>
                  <a:lnTo>
                    <a:pt x="282" y="370"/>
                  </a:lnTo>
                  <a:lnTo>
                    <a:pt x="282" y="369"/>
                  </a:lnTo>
                  <a:lnTo>
                    <a:pt x="277" y="369"/>
                  </a:lnTo>
                  <a:lnTo>
                    <a:pt x="274" y="366"/>
                  </a:lnTo>
                  <a:lnTo>
                    <a:pt x="270" y="365"/>
                  </a:lnTo>
                  <a:lnTo>
                    <a:pt x="267" y="365"/>
                  </a:lnTo>
                  <a:lnTo>
                    <a:pt x="267" y="363"/>
                  </a:lnTo>
                  <a:lnTo>
                    <a:pt x="264" y="360"/>
                  </a:lnTo>
                  <a:lnTo>
                    <a:pt x="264" y="359"/>
                  </a:lnTo>
                  <a:lnTo>
                    <a:pt x="263" y="358"/>
                  </a:lnTo>
                  <a:lnTo>
                    <a:pt x="261" y="358"/>
                  </a:lnTo>
                  <a:lnTo>
                    <a:pt x="261" y="357"/>
                  </a:lnTo>
                  <a:lnTo>
                    <a:pt x="260" y="357"/>
                  </a:lnTo>
                  <a:lnTo>
                    <a:pt x="258" y="354"/>
                  </a:lnTo>
                  <a:lnTo>
                    <a:pt x="258" y="353"/>
                  </a:lnTo>
                  <a:lnTo>
                    <a:pt x="256" y="353"/>
                  </a:lnTo>
                  <a:lnTo>
                    <a:pt x="255" y="352"/>
                  </a:lnTo>
                  <a:lnTo>
                    <a:pt x="256" y="351"/>
                  </a:lnTo>
                  <a:lnTo>
                    <a:pt x="256" y="350"/>
                  </a:lnTo>
                  <a:lnTo>
                    <a:pt x="255" y="348"/>
                  </a:lnTo>
                  <a:lnTo>
                    <a:pt x="250" y="348"/>
                  </a:lnTo>
                  <a:lnTo>
                    <a:pt x="249" y="347"/>
                  </a:lnTo>
                  <a:lnTo>
                    <a:pt x="249" y="338"/>
                  </a:lnTo>
                  <a:lnTo>
                    <a:pt x="245" y="338"/>
                  </a:lnTo>
                  <a:lnTo>
                    <a:pt x="244" y="337"/>
                  </a:lnTo>
                  <a:lnTo>
                    <a:pt x="244" y="335"/>
                  </a:lnTo>
                  <a:lnTo>
                    <a:pt x="241" y="335"/>
                  </a:lnTo>
                  <a:lnTo>
                    <a:pt x="238" y="334"/>
                  </a:lnTo>
                  <a:lnTo>
                    <a:pt x="235" y="334"/>
                  </a:lnTo>
                  <a:lnTo>
                    <a:pt x="235" y="338"/>
                  </a:lnTo>
                  <a:lnTo>
                    <a:pt x="233" y="338"/>
                  </a:lnTo>
                  <a:lnTo>
                    <a:pt x="233" y="339"/>
                  </a:lnTo>
                  <a:lnTo>
                    <a:pt x="232" y="340"/>
                  </a:lnTo>
                  <a:lnTo>
                    <a:pt x="232" y="341"/>
                  </a:lnTo>
                  <a:lnTo>
                    <a:pt x="230" y="344"/>
                  </a:lnTo>
                  <a:lnTo>
                    <a:pt x="229" y="344"/>
                  </a:lnTo>
                  <a:lnTo>
                    <a:pt x="229" y="345"/>
                  </a:lnTo>
                  <a:lnTo>
                    <a:pt x="228" y="346"/>
                  </a:lnTo>
                  <a:lnTo>
                    <a:pt x="225" y="346"/>
                  </a:lnTo>
                  <a:lnTo>
                    <a:pt x="225" y="347"/>
                  </a:lnTo>
                  <a:lnTo>
                    <a:pt x="224" y="348"/>
                  </a:lnTo>
                  <a:lnTo>
                    <a:pt x="223" y="348"/>
                  </a:lnTo>
                  <a:lnTo>
                    <a:pt x="219" y="345"/>
                  </a:lnTo>
                  <a:lnTo>
                    <a:pt x="217" y="344"/>
                  </a:lnTo>
                  <a:lnTo>
                    <a:pt x="215" y="341"/>
                  </a:lnTo>
                  <a:lnTo>
                    <a:pt x="211" y="342"/>
                  </a:lnTo>
                  <a:lnTo>
                    <a:pt x="206" y="342"/>
                  </a:lnTo>
                  <a:lnTo>
                    <a:pt x="205" y="341"/>
                  </a:lnTo>
                  <a:lnTo>
                    <a:pt x="205" y="339"/>
                  </a:lnTo>
                  <a:lnTo>
                    <a:pt x="203" y="339"/>
                  </a:lnTo>
                  <a:lnTo>
                    <a:pt x="203" y="340"/>
                  </a:lnTo>
                  <a:lnTo>
                    <a:pt x="201" y="340"/>
                  </a:lnTo>
                  <a:lnTo>
                    <a:pt x="199" y="344"/>
                  </a:lnTo>
                  <a:lnTo>
                    <a:pt x="198" y="345"/>
                  </a:lnTo>
                  <a:lnTo>
                    <a:pt x="196" y="345"/>
                  </a:lnTo>
                  <a:lnTo>
                    <a:pt x="196" y="347"/>
                  </a:lnTo>
                  <a:lnTo>
                    <a:pt x="192" y="347"/>
                  </a:lnTo>
                  <a:lnTo>
                    <a:pt x="190" y="350"/>
                  </a:lnTo>
                  <a:lnTo>
                    <a:pt x="190" y="351"/>
                  </a:lnTo>
                  <a:lnTo>
                    <a:pt x="186" y="351"/>
                  </a:lnTo>
                  <a:lnTo>
                    <a:pt x="186" y="350"/>
                  </a:lnTo>
                  <a:lnTo>
                    <a:pt x="184" y="347"/>
                  </a:lnTo>
                  <a:lnTo>
                    <a:pt x="183" y="347"/>
                  </a:lnTo>
                  <a:lnTo>
                    <a:pt x="180" y="348"/>
                  </a:lnTo>
                  <a:lnTo>
                    <a:pt x="179" y="348"/>
                  </a:lnTo>
                  <a:lnTo>
                    <a:pt x="175" y="345"/>
                  </a:lnTo>
                  <a:lnTo>
                    <a:pt x="175" y="344"/>
                  </a:lnTo>
                  <a:lnTo>
                    <a:pt x="174" y="344"/>
                  </a:lnTo>
                  <a:lnTo>
                    <a:pt x="173" y="345"/>
                  </a:lnTo>
                  <a:lnTo>
                    <a:pt x="172" y="342"/>
                  </a:lnTo>
                  <a:lnTo>
                    <a:pt x="171" y="342"/>
                  </a:lnTo>
                  <a:lnTo>
                    <a:pt x="171" y="340"/>
                  </a:lnTo>
                  <a:lnTo>
                    <a:pt x="172" y="339"/>
                  </a:lnTo>
                  <a:lnTo>
                    <a:pt x="168" y="339"/>
                  </a:lnTo>
                  <a:lnTo>
                    <a:pt x="168" y="338"/>
                  </a:lnTo>
                  <a:lnTo>
                    <a:pt x="167" y="338"/>
                  </a:lnTo>
                  <a:lnTo>
                    <a:pt x="167" y="339"/>
                  </a:lnTo>
                  <a:lnTo>
                    <a:pt x="164" y="339"/>
                  </a:lnTo>
                  <a:lnTo>
                    <a:pt x="161" y="337"/>
                  </a:lnTo>
                  <a:lnTo>
                    <a:pt x="160" y="337"/>
                  </a:lnTo>
                  <a:lnTo>
                    <a:pt x="160" y="328"/>
                  </a:lnTo>
                  <a:lnTo>
                    <a:pt x="156" y="328"/>
                  </a:lnTo>
                  <a:lnTo>
                    <a:pt x="156" y="326"/>
                  </a:lnTo>
                  <a:lnTo>
                    <a:pt x="155" y="325"/>
                  </a:lnTo>
                  <a:lnTo>
                    <a:pt x="155" y="324"/>
                  </a:lnTo>
                  <a:lnTo>
                    <a:pt x="151" y="324"/>
                  </a:lnTo>
                  <a:lnTo>
                    <a:pt x="149" y="322"/>
                  </a:lnTo>
                  <a:lnTo>
                    <a:pt x="149" y="321"/>
                  </a:lnTo>
                  <a:lnTo>
                    <a:pt x="148" y="321"/>
                  </a:lnTo>
                  <a:lnTo>
                    <a:pt x="148" y="320"/>
                  </a:lnTo>
                  <a:lnTo>
                    <a:pt x="147" y="320"/>
                  </a:lnTo>
                  <a:lnTo>
                    <a:pt x="147" y="319"/>
                  </a:lnTo>
                  <a:lnTo>
                    <a:pt x="146" y="319"/>
                  </a:lnTo>
                  <a:lnTo>
                    <a:pt x="146" y="315"/>
                  </a:lnTo>
                  <a:lnTo>
                    <a:pt x="145" y="315"/>
                  </a:lnTo>
                  <a:lnTo>
                    <a:pt x="143" y="313"/>
                  </a:lnTo>
                  <a:lnTo>
                    <a:pt x="142" y="312"/>
                  </a:lnTo>
                  <a:lnTo>
                    <a:pt x="140" y="310"/>
                  </a:lnTo>
                  <a:lnTo>
                    <a:pt x="139" y="309"/>
                  </a:lnTo>
                  <a:lnTo>
                    <a:pt x="139" y="308"/>
                  </a:lnTo>
                  <a:lnTo>
                    <a:pt x="137" y="305"/>
                  </a:lnTo>
                  <a:lnTo>
                    <a:pt x="136" y="302"/>
                  </a:lnTo>
                  <a:lnTo>
                    <a:pt x="136" y="300"/>
                  </a:lnTo>
                  <a:lnTo>
                    <a:pt x="139" y="295"/>
                  </a:lnTo>
                  <a:lnTo>
                    <a:pt x="137" y="295"/>
                  </a:lnTo>
                  <a:lnTo>
                    <a:pt x="139" y="294"/>
                  </a:lnTo>
                  <a:lnTo>
                    <a:pt x="136" y="294"/>
                  </a:lnTo>
                  <a:lnTo>
                    <a:pt x="136" y="291"/>
                  </a:lnTo>
                  <a:lnTo>
                    <a:pt x="135" y="290"/>
                  </a:lnTo>
                  <a:lnTo>
                    <a:pt x="135" y="288"/>
                  </a:lnTo>
                  <a:lnTo>
                    <a:pt x="134" y="288"/>
                  </a:lnTo>
                  <a:lnTo>
                    <a:pt x="134" y="287"/>
                  </a:lnTo>
                  <a:lnTo>
                    <a:pt x="133" y="287"/>
                  </a:lnTo>
                  <a:lnTo>
                    <a:pt x="130" y="284"/>
                  </a:lnTo>
                  <a:lnTo>
                    <a:pt x="128" y="284"/>
                  </a:lnTo>
                  <a:lnTo>
                    <a:pt x="127" y="283"/>
                  </a:lnTo>
                  <a:lnTo>
                    <a:pt x="127" y="282"/>
                  </a:lnTo>
                  <a:lnTo>
                    <a:pt x="123" y="282"/>
                  </a:lnTo>
                  <a:lnTo>
                    <a:pt x="122" y="281"/>
                  </a:lnTo>
                  <a:lnTo>
                    <a:pt x="122" y="280"/>
                  </a:lnTo>
                  <a:lnTo>
                    <a:pt x="121" y="281"/>
                  </a:lnTo>
                  <a:lnTo>
                    <a:pt x="120" y="281"/>
                  </a:lnTo>
                  <a:lnTo>
                    <a:pt x="119" y="280"/>
                  </a:lnTo>
                  <a:lnTo>
                    <a:pt x="119" y="277"/>
                  </a:lnTo>
                  <a:lnTo>
                    <a:pt x="117" y="276"/>
                  </a:lnTo>
                  <a:lnTo>
                    <a:pt x="114" y="275"/>
                  </a:lnTo>
                  <a:lnTo>
                    <a:pt x="109" y="275"/>
                  </a:lnTo>
                  <a:lnTo>
                    <a:pt x="107" y="274"/>
                  </a:lnTo>
                  <a:lnTo>
                    <a:pt x="105" y="274"/>
                  </a:lnTo>
                  <a:lnTo>
                    <a:pt x="105" y="271"/>
                  </a:lnTo>
                  <a:lnTo>
                    <a:pt x="104" y="271"/>
                  </a:lnTo>
                  <a:lnTo>
                    <a:pt x="104" y="270"/>
                  </a:lnTo>
                  <a:lnTo>
                    <a:pt x="102" y="272"/>
                  </a:lnTo>
                  <a:lnTo>
                    <a:pt x="101" y="271"/>
                  </a:lnTo>
                  <a:lnTo>
                    <a:pt x="103" y="269"/>
                  </a:lnTo>
                  <a:lnTo>
                    <a:pt x="104" y="269"/>
                  </a:lnTo>
                  <a:lnTo>
                    <a:pt x="104" y="268"/>
                  </a:lnTo>
                  <a:lnTo>
                    <a:pt x="105" y="267"/>
                  </a:lnTo>
                  <a:lnTo>
                    <a:pt x="104" y="265"/>
                  </a:lnTo>
                  <a:lnTo>
                    <a:pt x="103" y="265"/>
                  </a:lnTo>
                  <a:lnTo>
                    <a:pt x="103" y="263"/>
                  </a:lnTo>
                  <a:lnTo>
                    <a:pt x="102" y="263"/>
                  </a:lnTo>
                  <a:lnTo>
                    <a:pt x="100" y="262"/>
                  </a:lnTo>
                  <a:lnTo>
                    <a:pt x="97" y="259"/>
                  </a:lnTo>
                  <a:lnTo>
                    <a:pt x="96" y="259"/>
                  </a:lnTo>
                  <a:lnTo>
                    <a:pt x="96" y="258"/>
                  </a:lnTo>
                  <a:lnTo>
                    <a:pt x="95" y="257"/>
                  </a:lnTo>
                  <a:lnTo>
                    <a:pt x="96" y="256"/>
                  </a:lnTo>
                  <a:lnTo>
                    <a:pt x="96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6" y="253"/>
                  </a:lnTo>
                  <a:lnTo>
                    <a:pt x="97" y="251"/>
                  </a:lnTo>
                  <a:lnTo>
                    <a:pt x="100" y="249"/>
                  </a:lnTo>
                  <a:lnTo>
                    <a:pt x="100" y="246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2" y="243"/>
                  </a:lnTo>
                  <a:lnTo>
                    <a:pt x="90" y="242"/>
                  </a:lnTo>
                  <a:lnTo>
                    <a:pt x="89" y="240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7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4" y="236"/>
                  </a:lnTo>
                  <a:lnTo>
                    <a:pt x="84" y="231"/>
                  </a:lnTo>
                  <a:lnTo>
                    <a:pt x="82" y="231"/>
                  </a:lnTo>
                  <a:lnTo>
                    <a:pt x="81" y="230"/>
                  </a:lnTo>
                  <a:lnTo>
                    <a:pt x="79" y="230"/>
                  </a:lnTo>
                  <a:lnTo>
                    <a:pt x="78" y="229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5" y="227"/>
                  </a:lnTo>
                  <a:lnTo>
                    <a:pt x="73" y="226"/>
                  </a:lnTo>
                  <a:lnTo>
                    <a:pt x="73" y="225"/>
                  </a:lnTo>
                  <a:lnTo>
                    <a:pt x="72" y="225"/>
                  </a:lnTo>
                  <a:lnTo>
                    <a:pt x="71" y="224"/>
                  </a:lnTo>
                  <a:lnTo>
                    <a:pt x="70" y="224"/>
                  </a:lnTo>
                  <a:lnTo>
                    <a:pt x="69" y="223"/>
                  </a:lnTo>
                  <a:lnTo>
                    <a:pt x="68" y="223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59" y="219"/>
                  </a:lnTo>
                  <a:lnTo>
                    <a:pt x="55" y="217"/>
                  </a:lnTo>
                  <a:lnTo>
                    <a:pt x="55" y="216"/>
                  </a:lnTo>
                  <a:lnTo>
                    <a:pt x="53" y="216"/>
                  </a:lnTo>
                  <a:lnTo>
                    <a:pt x="53" y="213"/>
                  </a:lnTo>
                  <a:lnTo>
                    <a:pt x="52" y="213"/>
                  </a:lnTo>
                  <a:lnTo>
                    <a:pt x="52" y="212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0" y="211"/>
                  </a:lnTo>
                  <a:lnTo>
                    <a:pt x="47" y="210"/>
                  </a:lnTo>
                  <a:lnTo>
                    <a:pt x="46" y="207"/>
                  </a:lnTo>
                  <a:lnTo>
                    <a:pt x="46" y="206"/>
                  </a:lnTo>
                  <a:lnTo>
                    <a:pt x="47" y="205"/>
                  </a:lnTo>
                  <a:lnTo>
                    <a:pt x="50" y="204"/>
                  </a:lnTo>
                  <a:lnTo>
                    <a:pt x="51" y="202"/>
                  </a:lnTo>
                  <a:lnTo>
                    <a:pt x="51" y="198"/>
                  </a:lnTo>
                  <a:lnTo>
                    <a:pt x="50" y="197"/>
                  </a:lnTo>
                  <a:lnTo>
                    <a:pt x="50" y="194"/>
                  </a:lnTo>
                  <a:lnTo>
                    <a:pt x="49" y="194"/>
                  </a:lnTo>
                  <a:lnTo>
                    <a:pt x="49" y="193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1" y="192"/>
                  </a:lnTo>
                  <a:lnTo>
                    <a:pt x="38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31" y="180"/>
                  </a:lnTo>
                  <a:lnTo>
                    <a:pt x="30" y="179"/>
                  </a:lnTo>
                  <a:lnTo>
                    <a:pt x="27" y="179"/>
                  </a:lnTo>
                  <a:lnTo>
                    <a:pt x="26" y="178"/>
                  </a:lnTo>
                  <a:lnTo>
                    <a:pt x="15" y="178"/>
                  </a:lnTo>
                  <a:lnTo>
                    <a:pt x="15" y="176"/>
                  </a:lnTo>
                  <a:lnTo>
                    <a:pt x="14" y="176"/>
                  </a:lnTo>
                  <a:lnTo>
                    <a:pt x="14" y="175"/>
                  </a:lnTo>
                  <a:lnTo>
                    <a:pt x="12" y="175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4" y="175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1" y="168"/>
                  </a:lnTo>
                  <a:lnTo>
                    <a:pt x="4" y="163"/>
                  </a:lnTo>
                  <a:lnTo>
                    <a:pt x="6" y="162"/>
                  </a:lnTo>
                  <a:lnTo>
                    <a:pt x="6" y="161"/>
                  </a:lnTo>
                  <a:lnTo>
                    <a:pt x="5" y="160"/>
                  </a:lnTo>
                  <a:lnTo>
                    <a:pt x="4" y="160"/>
                  </a:lnTo>
                  <a:lnTo>
                    <a:pt x="5" y="159"/>
                  </a:lnTo>
                  <a:lnTo>
                    <a:pt x="5" y="156"/>
                  </a:lnTo>
                  <a:lnTo>
                    <a:pt x="2" y="156"/>
                  </a:lnTo>
                  <a:lnTo>
                    <a:pt x="2" y="155"/>
                  </a:lnTo>
                  <a:lnTo>
                    <a:pt x="12" y="150"/>
                  </a:lnTo>
                  <a:lnTo>
                    <a:pt x="13" y="149"/>
                  </a:lnTo>
                  <a:lnTo>
                    <a:pt x="17" y="149"/>
                  </a:lnTo>
                  <a:lnTo>
                    <a:pt x="19" y="148"/>
                  </a:lnTo>
                  <a:lnTo>
                    <a:pt x="19" y="143"/>
                  </a:lnTo>
                  <a:lnTo>
                    <a:pt x="20" y="142"/>
                  </a:lnTo>
                  <a:lnTo>
                    <a:pt x="24" y="136"/>
                  </a:lnTo>
                  <a:lnTo>
                    <a:pt x="24" y="135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30" y="121"/>
                  </a:lnTo>
                  <a:lnTo>
                    <a:pt x="30" y="106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3" y="104"/>
                  </a:lnTo>
                  <a:lnTo>
                    <a:pt x="34" y="104"/>
                  </a:lnTo>
                  <a:lnTo>
                    <a:pt x="37" y="102"/>
                  </a:lnTo>
                  <a:lnTo>
                    <a:pt x="37" y="100"/>
                  </a:lnTo>
                  <a:lnTo>
                    <a:pt x="38" y="100"/>
                  </a:lnTo>
                  <a:lnTo>
                    <a:pt x="38" y="98"/>
                  </a:lnTo>
                  <a:lnTo>
                    <a:pt x="39" y="96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5"/>
                  </a:lnTo>
                  <a:lnTo>
                    <a:pt x="49" y="85"/>
                  </a:lnTo>
                  <a:lnTo>
                    <a:pt x="49" y="84"/>
                  </a:lnTo>
                  <a:lnTo>
                    <a:pt x="50" y="84"/>
                  </a:lnTo>
                  <a:lnTo>
                    <a:pt x="51" y="85"/>
                  </a:lnTo>
                  <a:lnTo>
                    <a:pt x="53" y="85"/>
                  </a:lnTo>
                  <a:lnTo>
                    <a:pt x="55" y="84"/>
                  </a:lnTo>
                  <a:lnTo>
                    <a:pt x="59" y="84"/>
                  </a:lnTo>
                  <a:lnTo>
                    <a:pt x="60" y="83"/>
                  </a:lnTo>
                  <a:lnTo>
                    <a:pt x="64" y="81"/>
                  </a:lnTo>
                  <a:lnTo>
                    <a:pt x="72" y="81"/>
                  </a:lnTo>
                  <a:lnTo>
                    <a:pt x="73" y="80"/>
                  </a:lnTo>
                  <a:lnTo>
                    <a:pt x="76" y="80"/>
                  </a:lnTo>
                  <a:lnTo>
                    <a:pt x="78" y="83"/>
                  </a:lnTo>
                  <a:lnTo>
                    <a:pt x="78" y="91"/>
                  </a:lnTo>
                  <a:lnTo>
                    <a:pt x="79" y="91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3"/>
                  </a:lnTo>
                  <a:lnTo>
                    <a:pt x="87" y="98"/>
                  </a:lnTo>
                  <a:lnTo>
                    <a:pt x="88" y="99"/>
                  </a:lnTo>
                  <a:lnTo>
                    <a:pt x="90" y="100"/>
                  </a:lnTo>
                  <a:lnTo>
                    <a:pt x="107" y="119"/>
                  </a:lnTo>
                  <a:lnTo>
                    <a:pt x="109" y="121"/>
                  </a:lnTo>
                  <a:lnTo>
                    <a:pt x="110" y="122"/>
                  </a:lnTo>
                  <a:lnTo>
                    <a:pt x="114" y="122"/>
                  </a:lnTo>
                  <a:lnTo>
                    <a:pt x="130" y="116"/>
                  </a:lnTo>
                  <a:lnTo>
                    <a:pt x="149" y="116"/>
                  </a:lnTo>
                  <a:lnTo>
                    <a:pt x="153" y="117"/>
                  </a:lnTo>
                  <a:lnTo>
                    <a:pt x="154" y="117"/>
                  </a:lnTo>
                  <a:lnTo>
                    <a:pt x="154" y="116"/>
                  </a:lnTo>
                  <a:lnTo>
                    <a:pt x="155" y="116"/>
                  </a:lnTo>
                  <a:lnTo>
                    <a:pt x="160" y="117"/>
                  </a:lnTo>
                  <a:lnTo>
                    <a:pt x="166" y="117"/>
                  </a:lnTo>
                  <a:lnTo>
                    <a:pt x="171" y="125"/>
                  </a:lnTo>
                  <a:lnTo>
                    <a:pt x="173" y="128"/>
                  </a:lnTo>
                  <a:lnTo>
                    <a:pt x="190" y="129"/>
                  </a:lnTo>
                  <a:lnTo>
                    <a:pt x="207" y="129"/>
                  </a:lnTo>
                  <a:lnTo>
                    <a:pt x="207" y="124"/>
                  </a:lnTo>
                  <a:lnTo>
                    <a:pt x="209" y="122"/>
                  </a:lnTo>
                  <a:lnTo>
                    <a:pt x="211" y="119"/>
                  </a:lnTo>
                  <a:lnTo>
                    <a:pt x="215" y="117"/>
                  </a:lnTo>
                  <a:lnTo>
                    <a:pt x="215" y="116"/>
                  </a:lnTo>
                  <a:lnTo>
                    <a:pt x="220" y="113"/>
                  </a:lnTo>
                  <a:lnTo>
                    <a:pt x="225" y="111"/>
                  </a:lnTo>
                  <a:lnTo>
                    <a:pt x="236" y="109"/>
                  </a:lnTo>
                  <a:lnTo>
                    <a:pt x="242" y="103"/>
                  </a:lnTo>
                  <a:lnTo>
                    <a:pt x="242" y="96"/>
                  </a:lnTo>
                  <a:lnTo>
                    <a:pt x="243" y="95"/>
                  </a:lnTo>
                  <a:lnTo>
                    <a:pt x="260" y="86"/>
                  </a:lnTo>
                  <a:lnTo>
                    <a:pt x="269" y="93"/>
                  </a:lnTo>
                  <a:lnTo>
                    <a:pt x="280" y="99"/>
                  </a:lnTo>
                  <a:lnTo>
                    <a:pt x="292" y="110"/>
                  </a:lnTo>
                  <a:lnTo>
                    <a:pt x="293" y="111"/>
                  </a:lnTo>
                  <a:lnTo>
                    <a:pt x="294" y="111"/>
                  </a:lnTo>
                  <a:lnTo>
                    <a:pt x="294" y="110"/>
                  </a:lnTo>
                  <a:lnTo>
                    <a:pt x="300" y="110"/>
                  </a:lnTo>
                  <a:lnTo>
                    <a:pt x="309" y="109"/>
                  </a:lnTo>
                  <a:lnTo>
                    <a:pt x="313" y="108"/>
                  </a:lnTo>
                  <a:lnTo>
                    <a:pt x="332" y="89"/>
                  </a:lnTo>
                  <a:lnTo>
                    <a:pt x="337" y="83"/>
                  </a:lnTo>
                  <a:lnTo>
                    <a:pt x="338" y="81"/>
                  </a:lnTo>
                  <a:lnTo>
                    <a:pt x="340" y="78"/>
                  </a:lnTo>
                  <a:lnTo>
                    <a:pt x="344" y="71"/>
                  </a:lnTo>
                  <a:lnTo>
                    <a:pt x="344" y="70"/>
                  </a:lnTo>
                  <a:lnTo>
                    <a:pt x="354" y="60"/>
                  </a:lnTo>
                  <a:lnTo>
                    <a:pt x="365" y="52"/>
                  </a:lnTo>
                  <a:lnTo>
                    <a:pt x="365" y="51"/>
                  </a:lnTo>
                  <a:lnTo>
                    <a:pt x="366" y="49"/>
                  </a:lnTo>
                  <a:lnTo>
                    <a:pt x="363" y="43"/>
                  </a:lnTo>
                  <a:lnTo>
                    <a:pt x="361" y="40"/>
                  </a:lnTo>
                  <a:lnTo>
                    <a:pt x="361" y="35"/>
                  </a:lnTo>
                  <a:lnTo>
                    <a:pt x="363" y="28"/>
                  </a:lnTo>
                  <a:lnTo>
                    <a:pt x="363" y="23"/>
                  </a:lnTo>
                  <a:lnTo>
                    <a:pt x="361" y="23"/>
                  </a:lnTo>
                  <a:lnTo>
                    <a:pt x="361" y="22"/>
                  </a:lnTo>
                  <a:lnTo>
                    <a:pt x="350" y="9"/>
                  </a:lnTo>
                  <a:lnTo>
                    <a:pt x="379" y="9"/>
                  </a:lnTo>
                  <a:lnTo>
                    <a:pt x="379" y="6"/>
                  </a:lnTo>
                  <a:lnTo>
                    <a:pt x="378" y="3"/>
                  </a:lnTo>
                  <a:lnTo>
                    <a:pt x="378" y="2"/>
                  </a:lnTo>
                  <a:lnTo>
                    <a:pt x="379" y="1"/>
                  </a:lnTo>
                  <a:lnTo>
                    <a:pt x="378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06F0F45-80DB-43E0-95A5-5A7A28ADC1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6225" y="5443538"/>
              <a:ext cx="1147762" cy="1008063"/>
            </a:xfrm>
            <a:custGeom>
              <a:avLst/>
              <a:gdLst/>
              <a:ahLst/>
              <a:cxnLst>
                <a:cxn ang="0">
                  <a:pos x="510" y="324"/>
                </a:cxn>
                <a:cxn ang="0">
                  <a:pos x="488" y="344"/>
                </a:cxn>
                <a:cxn ang="0">
                  <a:pos x="469" y="363"/>
                </a:cxn>
                <a:cxn ang="0">
                  <a:pos x="479" y="393"/>
                </a:cxn>
                <a:cxn ang="0">
                  <a:pos x="504" y="417"/>
                </a:cxn>
                <a:cxn ang="0">
                  <a:pos x="523" y="393"/>
                </a:cxn>
                <a:cxn ang="0">
                  <a:pos x="560" y="367"/>
                </a:cxn>
                <a:cxn ang="0">
                  <a:pos x="567" y="342"/>
                </a:cxn>
                <a:cxn ang="0">
                  <a:pos x="537" y="314"/>
                </a:cxn>
                <a:cxn ang="0">
                  <a:pos x="605" y="7"/>
                </a:cxn>
                <a:cxn ang="0">
                  <a:pos x="646" y="10"/>
                </a:cxn>
                <a:cxn ang="0">
                  <a:pos x="683" y="109"/>
                </a:cxn>
                <a:cxn ang="0">
                  <a:pos x="644" y="183"/>
                </a:cxn>
                <a:cxn ang="0">
                  <a:pos x="646" y="245"/>
                </a:cxn>
                <a:cxn ang="0">
                  <a:pos x="722" y="229"/>
                </a:cxn>
                <a:cxn ang="0">
                  <a:pos x="702" y="304"/>
                </a:cxn>
                <a:cxn ang="0">
                  <a:pos x="674" y="330"/>
                </a:cxn>
                <a:cxn ang="0">
                  <a:pos x="642" y="380"/>
                </a:cxn>
                <a:cxn ang="0">
                  <a:pos x="588" y="457"/>
                </a:cxn>
                <a:cxn ang="0">
                  <a:pos x="562" y="481"/>
                </a:cxn>
                <a:cxn ang="0">
                  <a:pos x="523" y="522"/>
                </a:cxn>
                <a:cxn ang="0">
                  <a:pos x="491" y="550"/>
                </a:cxn>
                <a:cxn ang="0">
                  <a:pos x="454" y="572"/>
                </a:cxn>
                <a:cxn ang="0">
                  <a:pos x="406" y="590"/>
                </a:cxn>
                <a:cxn ang="0">
                  <a:pos x="369" y="602"/>
                </a:cxn>
                <a:cxn ang="0">
                  <a:pos x="305" y="592"/>
                </a:cxn>
                <a:cxn ang="0">
                  <a:pos x="275" y="590"/>
                </a:cxn>
                <a:cxn ang="0">
                  <a:pos x="240" y="604"/>
                </a:cxn>
                <a:cxn ang="0">
                  <a:pos x="191" y="613"/>
                </a:cxn>
                <a:cxn ang="0">
                  <a:pos x="158" y="632"/>
                </a:cxn>
                <a:cxn ang="0">
                  <a:pos x="125" y="623"/>
                </a:cxn>
                <a:cxn ang="0">
                  <a:pos x="106" y="610"/>
                </a:cxn>
                <a:cxn ang="0">
                  <a:pos x="88" y="601"/>
                </a:cxn>
                <a:cxn ang="0">
                  <a:pos x="87" y="586"/>
                </a:cxn>
                <a:cxn ang="0">
                  <a:pos x="72" y="550"/>
                </a:cxn>
                <a:cxn ang="0">
                  <a:pos x="69" y="544"/>
                </a:cxn>
                <a:cxn ang="0">
                  <a:pos x="67" y="525"/>
                </a:cxn>
                <a:cxn ang="0">
                  <a:pos x="74" y="467"/>
                </a:cxn>
                <a:cxn ang="0">
                  <a:pos x="49" y="427"/>
                </a:cxn>
                <a:cxn ang="0">
                  <a:pos x="26" y="368"/>
                </a:cxn>
                <a:cxn ang="0">
                  <a:pos x="5" y="319"/>
                </a:cxn>
                <a:cxn ang="0">
                  <a:pos x="16" y="297"/>
                </a:cxn>
                <a:cxn ang="0">
                  <a:pos x="40" y="296"/>
                </a:cxn>
                <a:cxn ang="0">
                  <a:pos x="51" y="322"/>
                </a:cxn>
                <a:cxn ang="0">
                  <a:pos x="90" y="328"/>
                </a:cxn>
                <a:cxn ang="0">
                  <a:pos x="126" y="321"/>
                </a:cxn>
                <a:cxn ang="0">
                  <a:pos x="157" y="127"/>
                </a:cxn>
                <a:cxn ang="0">
                  <a:pos x="181" y="156"/>
                </a:cxn>
                <a:cxn ang="0">
                  <a:pos x="190" y="177"/>
                </a:cxn>
                <a:cxn ang="0">
                  <a:pos x="184" y="226"/>
                </a:cxn>
                <a:cxn ang="0">
                  <a:pos x="230" y="228"/>
                </a:cxn>
                <a:cxn ang="0">
                  <a:pos x="269" y="193"/>
                </a:cxn>
                <a:cxn ang="0">
                  <a:pos x="281" y="161"/>
                </a:cxn>
                <a:cxn ang="0">
                  <a:pos x="312" y="155"/>
                </a:cxn>
                <a:cxn ang="0">
                  <a:pos x="371" y="176"/>
                </a:cxn>
                <a:cxn ang="0">
                  <a:pos x="420" y="123"/>
                </a:cxn>
                <a:cxn ang="0">
                  <a:pos x="461" y="80"/>
                </a:cxn>
                <a:cxn ang="0">
                  <a:pos x="472" y="66"/>
                </a:cxn>
                <a:cxn ang="0">
                  <a:pos x="492" y="53"/>
                </a:cxn>
                <a:cxn ang="0">
                  <a:pos x="512" y="32"/>
                </a:cxn>
                <a:cxn ang="0">
                  <a:pos x="548" y="16"/>
                </a:cxn>
              </a:cxnLst>
              <a:rect l="0" t="0" r="r" b="b"/>
              <a:pathLst>
                <a:path w="723" h="635">
                  <a:moveTo>
                    <a:pt x="287" y="592"/>
                  </a:moveTo>
                  <a:lnTo>
                    <a:pt x="288" y="594"/>
                  </a:lnTo>
                  <a:lnTo>
                    <a:pt x="288" y="592"/>
                  </a:lnTo>
                  <a:lnTo>
                    <a:pt x="287" y="592"/>
                  </a:lnTo>
                  <a:close/>
                  <a:moveTo>
                    <a:pt x="643" y="378"/>
                  </a:moveTo>
                  <a:lnTo>
                    <a:pt x="643" y="379"/>
                  </a:lnTo>
                  <a:lnTo>
                    <a:pt x="642" y="379"/>
                  </a:lnTo>
                  <a:lnTo>
                    <a:pt x="643" y="378"/>
                  </a:lnTo>
                  <a:close/>
                  <a:moveTo>
                    <a:pt x="535" y="312"/>
                  </a:moveTo>
                  <a:lnTo>
                    <a:pt x="533" y="315"/>
                  </a:lnTo>
                  <a:lnTo>
                    <a:pt x="524" y="315"/>
                  </a:lnTo>
                  <a:lnTo>
                    <a:pt x="523" y="316"/>
                  </a:lnTo>
                  <a:lnTo>
                    <a:pt x="522" y="318"/>
                  </a:lnTo>
                  <a:lnTo>
                    <a:pt x="522" y="319"/>
                  </a:lnTo>
                  <a:lnTo>
                    <a:pt x="514" y="319"/>
                  </a:lnTo>
                  <a:lnTo>
                    <a:pt x="514" y="321"/>
                  </a:lnTo>
                  <a:lnTo>
                    <a:pt x="512" y="322"/>
                  </a:lnTo>
                  <a:lnTo>
                    <a:pt x="512" y="323"/>
                  </a:lnTo>
                  <a:lnTo>
                    <a:pt x="510" y="324"/>
                  </a:lnTo>
                  <a:lnTo>
                    <a:pt x="509" y="327"/>
                  </a:lnTo>
                  <a:lnTo>
                    <a:pt x="509" y="328"/>
                  </a:lnTo>
                  <a:lnTo>
                    <a:pt x="505" y="328"/>
                  </a:lnTo>
                  <a:lnTo>
                    <a:pt x="505" y="327"/>
                  </a:lnTo>
                  <a:lnTo>
                    <a:pt x="504" y="327"/>
                  </a:lnTo>
                  <a:lnTo>
                    <a:pt x="503" y="328"/>
                  </a:lnTo>
                  <a:lnTo>
                    <a:pt x="503" y="329"/>
                  </a:lnTo>
                  <a:lnTo>
                    <a:pt x="502" y="330"/>
                  </a:lnTo>
                  <a:lnTo>
                    <a:pt x="497" y="329"/>
                  </a:lnTo>
                  <a:lnTo>
                    <a:pt x="497" y="330"/>
                  </a:lnTo>
                  <a:lnTo>
                    <a:pt x="496" y="330"/>
                  </a:lnTo>
                  <a:lnTo>
                    <a:pt x="496" y="333"/>
                  </a:lnTo>
                  <a:lnTo>
                    <a:pt x="495" y="333"/>
                  </a:lnTo>
                  <a:lnTo>
                    <a:pt x="495" y="334"/>
                  </a:lnTo>
                  <a:lnTo>
                    <a:pt x="492" y="336"/>
                  </a:lnTo>
                  <a:lnTo>
                    <a:pt x="492" y="337"/>
                  </a:lnTo>
                  <a:lnTo>
                    <a:pt x="491" y="337"/>
                  </a:lnTo>
                  <a:lnTo>
                    <a:pt x="491" y="341"/>
                  </a:lnTo>
                  <a:lnTo>
                    <a:pt x="488" y="344"/>
                  </a:lnTo>
                  <a:lnTo>
                    <a:pt x="486" y="344"/>
                  </a:lnTo>
                  <a:lnTo>
                    <a:pt x="486" y="347"/>
                  </a:lnTo>
                  <a:lnTo>
                    <a:pt x="488" y="347"/>
                  </a:lnTo>
                  <a:lnTo>
                    <a:pt x="486" y="348"/>
                  </a:lnTo>
                  <a:lnTo>
                    <a:pt x="484" y="348"/>
                  </a:lnTo>
                  <a:lnTo>
                    <a:pt x="484" y="350"/>
                  </a:lnTo>
                  <a:lnTo>
                    <a:pt x="483" y="350"/>
                  </a:lnTo>
                  <a:lnTo>
                    <a:pt x="483" y="352"/>
                  </a:lnTo>
                  <a:lnTo>
                    <a:pt x="482" y="352"/>
                  </a:lnTo>
                  <a:lnTo>
                    <a:pt x="482" y="354"/>
                  </a:lnTo>
                  <a:lnTo>
                    <a:pt x="479" y="356"/>
                  </a:lnTo>
                  <a:lnTo>
                    <a:pt x="479" y="359"/>
                  </a:lnTo>
                  <a:lnTo>
                    <a:pt x="478" y="359"/>
                  </a:lnTo>
                  <a:lnTo>
                    <a:pt x="476" y="361"/>
                  </a:lnTo>
                  <a:lnTo>
                    <a:pt x="474" y="361"/>
                  </a:lnTo>
                  <a:lnTo>
                    <a:pt x="473" y="362"/>
                  </a:lnTo>
                  <a:lnTo>
                    <a:pt x="471" y="362"/>
                  </a:lnTo>
                  <a:lnTo>
                    <a:pt x="470" y="363"/>
                  </a:lnTo>
                  <a:lnTo>
                    <a:pt x="469" y="363"/>
                  </a:lnTo>
                  <a:lnTo>
                    <a:pt x="467" y="365"/>
                  </a:lnTo>
                  <a:lnTo>
                    <a:pt x="466" y="365"/>
                  </a:lnTo>
                  <a:lnTo>
                    <a:pt x="465" y="366"/>
                  </a:lnTo>
                  <a:lnTo>
                    <a:pt x="465" y="365"/>
                  </a:lnTo>
                  <a:lnTo>
                    <a:pt x="464" y="366"/>
                  </a:lnTo>
                  <a:lnTo>
                    <a:pt x="464" y="368"/>
                  </a:lnTo>
                  <a:lnTo>
                    <a:pt x="465" y="368"/>
                  </a:lnTo>
                  <a:lnTo>
                    <a:pt x="467" y="371"/>
                  </a:lnTo>
                  <a:lnTo>
                    <a:pt x="467" y="372"/>
                  </a:lnTo>
                  <a:lnTo>
                    <a:pt x="471" y="380"/>
                  </a:lnTo>
                  <a:lnTo>
                    <a:pt x="472" y="384"/>
                  </a:lnTo>
                  <a:lnTo>
                    <a:pt x="473" y="385"/>
                  </a:lnTo>
                  <a:lnTo>
                    <a:pt x="476" y="386"/>
                  </a:lnTo>
                  <a:lnTo>
                    <a:pt x="476" y="387"/>
                  </a:lnTo>
                  <a:lnTo>
                    <a:pt x="477" y="389"/>
                  </a:lnTo>
                  <a:lnTo>
                    <a:pt x="477" y="391"/>
                  </a:lnTo>
                  <a:lnTo>
                    <a:pt x="480" y="391"/>
                  </a:lnTo>
                  <a:lnTo>
                    <a:pt x="480" y="392"/>
                  </a:lnTo>
                  <a:lnTo>
                    <a:pt x="479" y="393"/>
                  </a:lnTo>
                  <a:lnTo>
                    <a:pt x="479" y="397"/>
                  </a:lnTo>
                  <a:lnTo>
                    <a:pt x="480" y="399"/>
                  </a:lnTo>
                  <a:lnTo>
                    <a:pt x="479" y="400"/>
                  </a:lnTo>
                  <a:lnTo>
                    <a:pt x="484" y="400"/>
                  </a:lnTo>
                  <a:lnTo>
                    <a:pt x="484" y="401"/>
                  </a:lnTo>
                  <a:lnTo>
                    <a:pt x="485" y="403"/>
                  </a:lnTo>
                  <a:lnTo>
                    <a:pt x="488" y="404"/>
                  </a:lnTo>
                  <a:lnTo>
                    <a:pt x="488" y="405"/>
                  </a:lnTo>
                  <a:lnTo>
                    <a:pt x="490" y="407"/>
                  </a:lnTo>
                  <a:lnTo>
                    <a:pt x="490" y="410"/>
                  </a:lnTo>
                  <a:lnTo>
                    <a:pt x="492" y="411"/>
                  </a:lnTo>
                  <a:lnTo>
                    <a:pt x="495" y="414"/>
                  </a:lnTo>
                  <a:lnTo>
                    <a:pt x="496" y="414"/>
                  </a:lnTo>
                  <a:lnTo>
                    <a:pt x="498" y="416"/>
                  </a:lnTo>
                  <a:lnTo>
                    <a:pt x="501" y="416"/>
                  </a:lnTo>
                  <a:lnTo>
                    <a:pt x="502" y="414"/>
                  </a:lnTo>
                  <a:lnTo>
                    <a:pt x="502" y="416"/>
                  </a:lnTo>
                  <a:lnTo>
                    <a:pt x="503" y="416"/>
                  </a:lnTo>
                  <a:lnTo>
                    <a:pt x="504" y="417"/>
                  </a:lnTo>
                  <a:lnTo>
                    <a:pt x="510" y="417"/>
                  </a:lnTo>
                  <a:lnTo>
                    <a:pt x="511" y="418"/>
                  </a:lnTo>
                  <a:lnTo>
                    <a:pt x="511" y="413"/>
                  </a:lnTo>
                  <a:lnTo>
                    <a:pt x="512" y="413"/>
                  </a:lnTo>
                  <a:lnTo>
                    <a:pt x="512" y="412"/>
                  </a:lnTo>
                  <a:lnTo>
                    <a:pt x="514" y="412"/>
                  </a:lnTo>
                  <a:lnTo>
                    <a:pt x="514" y="407"/>
                  </a:lnTo>
                  <a:lnTo>
                    <a:pt x="517" y="404"/>
                  </a:lnTo>
                  <a:lnTo>
                    <a:pt x="518" y="404"/>
                  </a:lnTo>
                  <a:lnTo>
                    <a:pt x="518" y="401"/>
                  </a:lnTo>
                  <a:lnTo>
                    <a:pt x="517" y="400"/>
                  </a:lnTo>
                  <a:lnTo>
                    <a:pt x="516" y="400"/>
                  </a:lnTo>
                  <a:lnTo>
                    <a:pt x="516" y="399"/>
                  </a:lnTo>
                  <a:lnTo>
                    <a:pt x="517" y="398"/>
                  </a:lnTo>
                  <a:lnTo>
                    <a:pt x="518" y="398"/>
                  </a:lnTo>
                  <a:lnTo>
                    <a:pt x="518" y="397"/>
                  </a:lnTo>
                  <a:lnTo>
                    <a:pt x="521" y="397"/>
                  </a:lnTo>
                  <a:lnTo>
                    <a:pt x="523" y="394"/>
                  </a:lnTo>
                  <a:lnTo>
                    <a:pt x="523" y="393"/>
                  </a:lnTo>
                  <a:lnTo>
                    <a:pt x="524" y="392"/>
                  </a:lnTo>
                  <a:lnTo>
                    <a:pt x="529" y="392"/>
                  </a:lnTo>
                  <a:lnTo>
                    <a:pt x="531" y="389"/>
                  </a:lnTo>
                  <a:lnTo>
                    <a:pt x="533" y="391"/>
                  </a:lnTo>
                  <a:lnTo>
                    <a:pt x="536" y="391"/>
                  </a:lnTo>
                  <a:lnTo>
                    <a:pt x="543" y="388"/>
                  </a:lnTo>
                  <a:lnTo>
                    <a:pt x="553" y="384"/>
                  </a:lnTo>
                  <a:lnTo>
                    <a:pt x="556" y="381"/>
                  </a:lnTo>
                  <a:lnTo>
                    <a:pt x="557" y="380"/>
                  </a:lnTo>
                  <a:lnTo>
                    <a:pt x="559" y="380"/>
                  </a:lnTo>
                  <a:lnTo>
                    <a:pt x="559" y="379"/>
                  </a:lnTo>
                  <a:lnTo>
                    <a:pt x="557" y="379"/>
                  </a:lnTo>
                  <a:lnTo>
                    <a:pt x="557" y="376"/>
                  </a:lnTo>
                  <a:lnTo>
                    <a:pt x="556" y="375"/>
                  </a:lnTo>
                  <a:lnTo>
                    <a:pt x="556" y="372"/>
                  </a:lnTo>
                  <a:lnTo>
                    <a:pt x="557" y="371"/>
                  </a:lnTo>
                  <a:lnTo>
                    <a:pt x="557" y="369"/>
                  </a:lnTo>
                  <a:lnTo>
                    <a:pt x="559" y="367"/>
                  </a:lnTo>
                  <a:lnTo>
                    <a:pt x="560" y="367"/>
                  </a:lnTo>
                  <a:lnTo>
                    <a:pt x="563" y="366"/>
                  </a:lnTo>
                  <a:lnTo>
                    <a:pt x="563" y="363"/>
                  </a:lnTo>
                  <a:lnTo>
                    <a:pt x="565" y="362"/>
                  </a:lnTo>
                  <a:lnTo>
                    <a:pt x="563" y="361"/>
                  </a:lnTo>
                  <a:lnTo>
                    <a:pt x="563" y="360"/>
                  </a:lnTo>
                  <a:lnTo>
                    <a:pt x="565" y="359"/>
                  </a:lnTo>
                  <a:lnTo>
                    <a:pt x="565" y="357"/>
                  </a:lnTo>
                  <a:lnTo>
                    <a:pt x="566" y="357"/>
                  </a:lnTo>
                  <a:lnTo>
                    <a:pt x="568" y="356"/>
                  </a:lnTo>
                  <a:lnTo>
                    <a:pt x="569" y="356"/>
                  </a:lnTo>
                  <a:lnTo>
                    <a:pt x="569" y="353"/>
                  </a:lnTo>
                  <a:lnTo>
                    <a:pt x="570" y="352"/>
                  </a:lnTo>
                  <a:lnTo>
                    <a:pt x="570" y="350"/>
                  </a:lnTo>
                  <a:lnTo>
                    <a:pt x="569" y="349"/>
                  </a:lnTo>
                  <a:lnTo>
                    <a:pt x="569" y="348"/>
                  </a:lnTo>
                  <a:lnTo>
                    <a:pt x="568" y="346"/>
                  </a:lnTo>
                  <a:lnTo>
                    <a:pt x="568" y="344"/>
                  </a:lnTo>
                  <a:lnTo>
                    <a:pt x="567" y="343"/>
                  </a:lnTo>
                  <a:lnTo>
                    <a:pt x="567" y="342"/>
                  </a:lnTo>
                  <a:lnTo>
                    <a:pt x="566" y="342"/>
                  </a:lnTo>
                  <a:lnTo>
                    <a:pt x="566" y="338"/>
                  </a:lnTo>
                  <a:lnTo>
                    <a:pt x="562" y="338"/>
                  </a:lnTo>
                  <a:lnTo>
                    <a:pt x="557" y="334"/>
                  </a:lnTo>
                  <a:lnTo>
                    <a:pt x="555" y="333"/>
                  </a:lnTo>
                  <a:lnTo>
                    <a:pt x="554" y="333"/>
                  </a:lnTo>
                  <a:lnTo>
                    <a:pt x="554" y="330"/>
                  </a:lnTo>
                  <a:lnTo>
                    <a:pt x="553" y="330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7"/>
                  </a:lnTo>
                  <a:lnTo>
                    <a:pt x="547" y="324"/>
                  </a:lnTo>
                  <a:lnTo>
                    <a:pt x="544" y="322"/>
                  </a:lnTo>
                  <a:lnTo>
                    <a:pt x="542" y="322"/>
                  </a:lnTo>
                  <a:lnTo>
                    <a:pt x="541" y="319"/>
                  </a:lnTo>
                  <a:lnTo>
                    <a:pt x="541" y="318"/>
                  </a:lnTo>
                  <a:lnTo>
                    <a:pt x="538" y="318"/>
                  </a:lnTo>
                  <a:lnTo>
                    <a:pt x="537" y="316"/>
                  </a:lnTo>
                  <a:lnTo>
                    <a:pt x="537" y="314"/>
                  </a:lnTo>
                  <a:lnTo>
                    <a:pt x="536" y="314"/>
                  </a:lnTo>
                  <a:lnTo>
                    <a:pt x="536" y="312"/>
                  </a:lnTo>
                  <a:lnTo>
                    <a:pt x="535" y="312"/>
                  </a:lnTo>
                  <a:close/>
                  <a:moveTo>
                    <a:pt x="576" y="0"/>
                  </a:moveTo>
                  <a:lnTo>
                    <a:pt x="579" y="2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88" y="3"/>
                  </a:lnTo>
                  <a:lnTo>
                    <a:pt x="593" y="3"/>
                  </a:lnTo>
                  <a:lnTo>
                    <a:pt x="593" y="4"/>
                  </a:lnTo>
                  <a:lnTo>
                    <a:pt x="595" y="4"/>
                  </a:lnTo>
                  <a:lnTo>
                    <a:pt x="595" y="5"/>
                  </a:lnTo>
                  <a:lnTo>
                    <a:pt x="597" y="5"/>
                  </a:lnTo>
                  <a:lnTo>
                    <a:pt x="597" y="6"/>
                  </a:lnTo>
                  <a:lnTo>
                    <a:pt x="599" y="6"/>
                  </a:lnTo>
                  <a:lnTo>
                    <a:pt x="600" y="7"/>
                  </a:lnTo>
                  <a:lnTo>
                    <a:pt x="601" y="7"/>
                  </a:lnTo>
                  <a:lnTo>
                    <a:pt x="602" y="9"/>
                  </a:lnTo>
                  <a:lnTo>
                    <a:pt x="605" y="7"/>
                  </a:lnTo>
                  <a:lnTo>
                    <a:pt x="606" y="9"/>
                  </a:lnTo>
                  <a:lnTo>
                    <a:pt x="607" y="9"/>
                  </a:lnTo>
                  <a:lnTo>
                    <a:pt x="608" y="10"/>
                  </a:lnTo>
                  <a:lnTo>
                    <a:pt x="614" y="10"/>
                  </a:lnTo>
                  <a:lnTo>
                    <a:pt x="617" y="9"/>
                  </a:lnTo>
                  <a:lnTo>
                    <a:pt x="623" y="9"/>
                  </a:lnTo>
                  <a:lnTo>
                    <a:pt x="623" y="10"/>
                  </a:lnTo>
                  <a:lnTo>
                    <a:pt x="624" y="10"/>
                  </a:lnTo>
                  <a:lnTo>
                    <a:pt x="625" y="9"/>
                  </a:lnTo>
                  <a:lnTo>
                    <a:pt x="626" y="9"/>
                  </a:lnTo>
                  <a:lnTo>
                    <a:pt x="631" y="7"/>
                  </a:lnTo>
                  <a:lnTo>
                    <a:pt x="633" y="7"/>
                  </a:lnTo>
                  <a:lnTo>
                    <a:pt x="637" y="9"/>
                  </a:lnTo>
                  <a:lnTo>
                    <a:pt x="642" y="9"/>
                  </a:lnTo>
                  <a:lnTo>
                    <a:pt x="643" y="10"/>
                  </a:lnTo>
                  <a:lnTo>
                    <a:pt x="644" y="10"/>
                  </a:lnTo>
                  <a:lnTo>
                    <a:pt x="645" y="9"/>
                  </a:lnTo>
                  <a:lnTo>
                    <a:pt x="646" y="9"/>
                  </a:lnTo>
                  <a:lnTo>
                    <a:pt x="646" y="10"/>
                  </a:lnTo>
                  <a:lnTo>
                    <a:pt x="648" y="11"/>
                  </a:lnTo>
                  <a:lnTo>
                    <a:pt x="651" y="11"/>
                  </a:lnTo>
                  <a:lnTo>
                    <a:pt x="652" y="13"/>
                  </a:lnTo>
                  <a:lnTo>
                    <a:pt x="653" y="19"/>
                  </a:lnTo>
                  <a:lnTo>
                    <a:pt x="658" y="34"/>
                  </a:lnTo>
                  <a:lnTo>
                    <a:pt x="661" y="39"/>
                  </a:lnTo>
                  <a:lnTo>
                    <a:pt x="663" y="49"/>
                  </a:lnTo>
                  <a:lnTo>
                    <a:pt x="663" y="63"/>
                  </a:lnTo>
                  <a:lnTo>
                    <a:pt x="664" y="64"/>
                  </a:lnTo>
                  <a:lnTo>
                    <a:pt x="668" y="69"/>
                  </a:lnTo>
                  <a:lnTo>
                    <a:pt x="669" y="72"/>
                  </a:lnTo>
                  <a:lnTo>
                    <a:pt x="670" y="77"/>
                  </a:lnTo>
                  <a:lnTo>
                    <a:pt x="672" y="81"/>
                  </a:lnTo>
                  <a:lnTo>
                    <a:pt x="672" y="82"/>
                  </a:lnTo>
                  <a:lnTo>
                    <a:pt x="676" y="86"/>
                  </a:lnTo>
                  <a:lnTo>
                    <a:pt x="677" y="86"/>
                  </a:lnTo>
                  <a:lnTo>
                    <a:pt x="677" y="95"/>
                  </a:lnTo>
                  <a:lnTo>
                    <a:pt x="681" y="102"/>
                  </a:lnTo>
                  <a:lnTo>
                    <a:pt x="683" y="109"/>
                  </a:lnTo>
                  <a:lnTo>
                    <a:pt x="683" y="156"/>
                  </a:lnTo>
                  <a:lnTo>
                    <a:pt x="682" y="158"/>
                  </a:lnTo>
                  <a:lnTo>
                    <a:pt x="682" y="162"/>
                  </a:lnTo>
                  <a:lnTo>
                    <a:pt x="683" y="163"/>
                  </a:lnTo>
                  <a:lnTo>
                    <a:pt x="683" y="169"/>
                  </a:lnTo>
                  <a:lnTo>
                    <a:pt x="682" y="169"/>
                  </a:lnTo>
                  <a:lnTo>
                    <a:pt x="682" y="170"/>
                  </a:lnTo>
                  <a:lnTo>
                    <a:pt x="680" y="176"/>
                  </a:lnTo>
                  <a:lnTo>
                    <a:pt x="680" y="178"/>
                  </a:lnTo>
                  <a:lnTo>
                    <a:pt x="682" y="184"/>
                  </a:lnTo>
                  <a:lnTo>
                    <a:pt x="678" y="185"/>
                  </a:lnTo>
                  <a:lnTo>
                    <a:pt x="676" y="185"/>
                  </a:lnTo>
                  <a:lnTo>
                    <a:pt x="672" y="183"/>
                  </a:lnTo>
                  <a:lnTo>
                    <a:pt x="671" y="182"/>
                  </a:lnTo>
                  <a:lnTo>
                    <a:pt x="668" y="179"/>
                  </a:lnTo>
                  <a:lnTo>
                    <a:pt x="663" y="176"/>
                  </a:lnTo>
                  <a:lnTo>
                    <a:pt x="658" y="174"/>
                  </a:lnTo>
                  <a:lnTo>
                    <a:pt x="653" y="174"/>
                  </a:lnTo>
                  <a:lnTo>
                    <a:pt x="644" y="183"/>
                  </a:lnTo>
                  <a:lnTo>
                    <a:pt x="644" y="185"/>
                  </a:lnTo>
                  <a:lnTo>
                    <a:pt x="642" y="190"/>
                  </a:lnTo>
                  <a:lnTo>
                    <a:pt x="638" y="196"/>
                  </a:lnTo>
                  <a:lnTo>
                    <a:pt x="636" y="200"/>
                  </a:lnTo>
                  <a:lnTo>
                    <a:pt x="631" y="206"/>
                  </a:lnTo>
                  <a:lnTo>
                    <a:pt x="630" y="209"/>
                  </a:lnTo>
                  <a:lnTo>
                    <a:pt x="630" y="221"/>
                  </a:lnTo>
                  <a:lnTo>
                    <a:pt x="631" y="225"/>
                  </a:lnTo>
                  <a:lnTo>
                    <a:pt x="631" y="226"/>
                  </a:lnTo>
                  <a:lnTo>
                    <a:pt x="632" y="226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7" y="229"/>
                  </a:lnTo>
                  <a:lnTo>
                    <a:pt x="638" y="229"/>
                  </a:lnTo>
                  <a:lnTo>
                    <a:pt x="638" y="232"/>
                  </a:lnTo>
                  <a:lnTo>
                    <a:pt x="637" y="234"/>
                  </a:lnTo>
                  <a:lnTo>
                    <a:pt x="638" y="235"/>
                  </a:lnTo>
                  <a:lnTo>
                    <a:pt x="638" y="236"/>
                  </a:lnTo>
                  <a:lnTo>
                    <a:pt x="646" y="245"/>
                  </a:lnTo>
                  <a:lnTo>
                    <a:pt x="650" y="246"/>
                  </a:lnTo>
                  <a:lnTo>
                    <a:pt x="652" y="247"/>
                  </a:lnTo>
                  <a:lnTo>
                    <a:pt x="663" y="251"/>
                  </a:lnTo>
                  <a:lnTo>
                    <a:pt x="682" y="251"/>
                  </a:lnTo>
                  <a:lnTo>
                    <a:pt x="682" y="248"/>
                  </a:lnTo>
                  <a:lnTo>
                    <a:pt x="681" y="247"/>
                  </a:lnTo>
                  <a:lnTo>
                    <a:pt x="681" y="240"/>
                  </a:lnTo>
                  <a:lnTo>
                    <a:pt x="682" y="235"/>
                  </a:lnTo>
                  <a:lnTo>
                    <a:pt x="682" y="232"/>
                  </a:lnTo>
                  <a:lnTo>
                    <a:pt x="683" y="227"/>
                  </a:lnTo>
                  <a:lnTo>
                    <a:pt x="683" y="226"/>
                  </a:lnTo>
                  <a:lnTo>
                    <a:pt x="687" y="226"/>
                  </a:lnTo>
                  <a:lnTo>
                    <a:pt x="688" y="227"/>
                  </a:lnTo>
                  <a:lnTo>
                    <a:pt x="696" y="227"/>
                  </a:lnTo>
                  <a:lnTo>
                    <a:pt x="698" y="228"/>
                  </a:lnTo>
                  <a:lnTo>
                    <a:pt x="710" y="228"/>
                  </a:lnTo>
                  <a:lnTo>
                    <a:pt x="716" y="227"/>
                  </a:lnTo>
                  <a:lnTo>
                    <a:pt x="723" y="227"/>
                  </a:lnTo>
                  <a:lnTo>
                    <a:pt x="722" y="229"/>
                  </a:lnTo>
                  <a:lnTo>
                    <a:pt x="722" y="235"/>
                  </a:lnTo>
                  <a:lnTo>
                    <a:pt x="721" y="239"/>
                  </a:lnTo>
                  <a:lnTo>
                    <a:pt x="721" y="241"/>
                  </a:lnTo>
                  <a:lnTo>
                    <a:pt x="719" y="244"/>
                  </a:lnTo>
                  <a:lnTo>
                    <a:pt x="719" y="246"/>
                  </a:lnTo>
                  <a:lnTo>
                    <a:pt x="717" y="247"/>
                  </a:lnTo>
                  <a:lnTo>
                    <a:pt x="714" y="260"/>
                  </a:lnTo>
                  <a:lnTo>
                    <a:pt x="710" y="274"/>
                  </a:lnTo>
                  <a:lnTo>
                    <a:pt x="710" y="277"/>
                  </a:lnTo>
                  <a:lnTo>
                    <a:pt x="709" y="278"/>
                  </a:lnTo>
                  <a:lnTo>
                    <a:pt x="709" y="279"/>
                  </a:lnTo>
                  <a:lnTo>
                    <a:pt x="710" y="280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3" y="299"/>
                  </a:lnTo>
                  <a:lnTo>
                    <a:pt x="703" y="303"/>
                  </a:lnTo>
                  <a:lnTo>
                    <a:pt x="701" y="303"/>
                  </a:lnTo>
                  <a:lnTo>
                    <a:pt x="701" y="304"/>
                  </a:lnTo>
                  <a:lnTo>
                    <a:pt x="702" y="304"/>
                  </a:lnTo>
                  <a:lnTo>
                    <a:pt x="702" y="308"/>
                  </a:lnTo>
                  <a:lnTo>
                    <a:pt x="701" y="309"/>
                  </a:lnTo>
                  <a:lnTo>
                    <a:pt x="701" y="311"/>
                  </a:lnTo>
                  <a:lnTo>
                    <a:pt x="700" y="311"/>
                  </a:lnTo>
                  <a:lnTo>
                    <a:pt x="696" y="316"/>
                  </a:lnTo>
                  <a:lnTo>
                    <a:pt x="695" y="317"/>
                  </a:lnTo>
                  <a:lnTo>
                    <a:pt x="694" y="317"/>
                  </a:lnTo>
                  <a:lnTo>
                    <a:pt x="693" y="319"/>
                  </a:lnTo>
                  <a:lnTo>
                    <a:pt x="688" y="324"/>
                  </a:lnTo>
                  <a:lnTo>
                    <a:pt x="687" y="323"/>
                  </a:lnTo>
                  <a:lnTo>
                    <a:pt x="684" y="323"/>
                  </a:lnTo>
                  <a:lnTo>
                    <a:pt x="683" y="324"/>
                  </a:lnTo>
                  <a:lnTo>
                    <a:pt x="684" y="325"/>
                  </a:lnTo>
                  <a:lnTo>
                    <a:pt x="685" y="324"/>
                  </a:lnTo>
                  <a:lnTo>
                    <a:pt x="687" y="324"/>
                  </a:lnTo>
                  <a:lnTo>
                    <a:pt x="685" y="325"/>
                  </a:lnTo>
                  <a:lnTo>
                    <a:pt x="684" y="328"/>
                  </a:lnTo>
                  <a:lnTo>
                    <a:pt x="678" y="330"/>
                  </a:lnTo>
                  <a:lnTo>
                    <a:pt x="674" y="330"/>
                  </a:lnTo>
                  <a:lnTo>
                    <a:pt x="674" y="331"/>
                  </a:lnTo>
                  <a:lnTo>
                    <a:pt x="672" y="333"/>
                  </a:lnTo>
                  <a:lnTo>
                    <a:pt x="664" y="342"/>
                  </a:lnTo>
                  <a:lnTo>
                    <a:pt x="662" y="344"/>
                  </a:lnTo>
                  <a:lnTo>
                    <a:pt x="661" y="344"/>
                  </a:lnTo>
                  <a:lnTo>
                    <a:pt x="661" y="347"/>
                  </a:lnTo>
                  <a:lnTo>
                    <a:pt x="658" y="349"/>
                  </a:lnTo>
                  <a:lnTo>
                    <a:pt x="656" y="350"/>
                  </a:lnTo>
                  <a:lnTo>
                    <a:pt x="656" y="352"/>
                  </a:lnTo>
                  <a:lnTo>
                    <a:pt x="655" y="353"/>
                  </a:lnTo>
                  <a:lnTo>
                    <a:pt x="653" y="353"/>
                  </a:lnTo>
                  <a:lnTo>
                    <a:pt x="653" y="354"/>
                  </a:lnTo>
                  <a:lnTo>
                    <a:pt x="648" y="362"/>
                  </a:lnTo>
                  <a:lnTo>
                    <a:pt x="642" y="374"/>
                  </a:lnTo>
                  <a:lnTo>
                    <a:pt x="642" y="378"/>
                  </a:lnTo>
                  <a:lnTo>
                    <a:pt x="640" y="378"/>
                  </a:lnTo>
                  <a:lnTo>
                    <a:pt x="639" y="379"/>
                  </a:lnTo>
                  <a:lnTo>
                    <a:pt x="642" y="379"/>
                  </a:lnTo>
                  <a:lnTo>
                    <a:pt x="642" y="380"/>
                  </a:lnTo>
                  <a:lnTo>
                    <a:pt x="640" y="381"/>
                  </a:lnTo>
                  <a:lnTo>
                    <a:pt x="636" y="385"/>
                  </a:lnTo>
                  <a:lnTo>
                    <a:pt x="634" y="387"/>
                  </a:lnTo>
                  <a:lnTo>
                    <a:pt x="632" y="391"/>
                  </a:lnTo>
                  <a:lnTo>
                    <a:pt x="630" y="397"/>
                  </a:lnTo>
                  <a:lnTo>
                    <a:pt x="624" y="407"/>
                  </a:lnTo>
                  <a:lnTo>
                    <a:pt x="623" y="410"/>
                  </a:lnTo>
                  <a:lnTo>
                    <a:pt x="623" y="411"/>
                  </a:lnTo>
                  <a:lnTo>
                    <a:pt x="620" y="413"/>
                  </a:lnTo>
                  <a:lnTo>
                    <a:pt x="613" y="427"/>
                  </a:lnTo>
                  <a:lnTo>
                    <a:pt x="610" y="431"/>
                  </a:lnTo>
                  <a:lnTo>
                    <a:pt x="608" y="433"/>
                  </a:lnTo>
                  <a:lnTo>
                    <a:pt x="604" y="439"/>
                  </a:lnTo>
                  <a:lnTo>
                    <a:pt x="601" y="443"/>
                  </a:lnTo>
                  <a:lnTo>
                    <a:pt x="600" y="444"/>
                  </a:lnTo>
                  <a:lnTo>
                    <a:pt x="599" y="448"/>
                  </a:lnTo>
                  <a:lnTo>
                    <a:pt x="597" y="450"/>
                  </a:lnTo>
                  <a:lnTo>
                    <a:pt x="589" y="456"/>
                  </a:lnTo>
                  <a:lnTo>
                    <a:pt x="588" y="457"/>
                  </a:lnTo>
                  <a:lnTo>
                    <a:pt x="586" y="457"/>
                  </a:lnTo>
                  <a:lnTo>
                    <a:pt x="584" y="459"/>
                  </a:lnTo>
                  <a:lnTo>
                    <a:pt x="581" y="463"/>
                  </a:lnTo>
                  <a:lnTo>
                    <a:pt x="580" y="463"/>
                  </a:lnTo>
                  <a:lnTo>
                    <a:pt x="580" y="464"/>
                  </a:lnTo>
                  <a:lnTo>
                    <a:pt x="579" y="465"/>
                  </a:lnTo>
                  <a:lnTo>
                    <a:pt x="578" y="465"/>
                  </a:lnTo>
                  <a:lnTo>
                    <a:pt x="575" y="468"/>
                  </a:lnTo>
                  <a:lnTo>
                    <a:pt x="573" y="469"/>
                  </a:lnTo>
                  <a:lnTo>
                    <a:pt x="572" y="470"/>
                  </a:lnTo>
                  <a:lnTo>
                    <a:pt x="569" y="470"/>
                  </a:lnTo>
                  <a:lnTo>
                    <a:pt x="569" y="473"/>
                  </a:lnTo>
                  <a:lnTo>
                    <a:pt x="568" y="474"/>
                  </a:lnTo>
                  <a:lnTo>
                    <a:pt x="567" y="474"/>
                  </a:lnTo>
                  <a:lnTo>
                    <a:pt x="567" y="476"/>
                  </a:lnTo>
                  <a:lnTo>
                    <a:pt x="566" y="477"/>
                  </a:lnTo>
                  <a:lnTo>
                    <a:pt x="563" y="478"/>
                  </a:lnTo>
                  <a:lnTo>
                    <a:pt x="563" y="481"/>
                  </a:lnTo>
                  <a:lnTo>
                    <a:pt x="562" y="481"/>
                  </a:lnTo>
                  <a:lnTo>
                    <a:pt x="562" y="482"/>
                  </a:lnTo>
                  <a:lnTo>
                    <a:pt x="561" y="482"/>
                  </a:lnTo>
                  <a:lnTo>
                    <a:pt x="561" y="483"/>
                  </a:lnTo>
                  <a:lnTo>
                    <a:pt x="559" y="484"/>
                  </a:lnTo>
                  <a:lnTo>
                    <a:pt x="557" y="486"/>
                  </a:lnTo>
                  <a:lnTo>
                    <a:pt x="557" y="488"/>
                  </a:lnTo>
                  <a:lnTo>
                    <a:pt x="550" y="495"/>
                  </a:lnTo>
                  <a:lnTo>
                    <a:pt x="546" y="501"/>
                  </a:lnTo>
                  <a:lnTo>
                    <a:pt x="536" y="511"/>
                  </a:lnTo>
                  <a:lnTo>
                    <a:pt x="535" y="511"/>
                  </a:lnTo>
                  <a:lnTo>
                    <a:pt x="535" y="512"/>
                  </a:lnTo>
                  <a:lnTo>
                    <a:pt x="533" y="514"/>
                  </a:lnTo>
                  <a:lnTo>
                    <a:pt x="533" y="515"/>
                  </a:lnTo>
                  <a:lnTo>
                    <a:pt x="531" y="515"/>
                  </a:lnTo>
                  <a:lnTo>
                    <a:pt x="527" y="520"/>
                  </a:lnTo>
                  <a:lnTo>
                    <a:pt x="525" y="520"/>
                  </a:lnTo>
                  <a:lnTo>
                    <a:pt x="524" y="521"/>
                  </a:lnTo>
                  <a:lnTo>
                    <a:pt x="523" y="521"/>
                  </a:lnTo>
                  <a:lnTo>
                    <a:pt x="523" y="522"/>
                  </a:lnTo>
                  <a:lnTo>
                    <a:pt x="521" y="525"/>
                  </a:lnTo>
                  <a:lnTo>
                    <a:pt x="518" y="526"/>
                  </a:lnTo>
                  <a:lnTo>
                    <a:pt x="517" y="527"/>
                  </a:lnTo>
                  <a:lnTo>
                    <a:pt x="515" y="527"/>
                  </a:lnTo>
                  <a:lnTo>
                    <a:pt x="512" y="529"/>
                  </a:lnTo>
                  <a:lnTo>
                    <a:pt x="512" y="532"/>
                  </a:lnTo>
                  <a:lnTo>
                    <a:pt x="511" y="533"/>
                  </a:lnTo>
                  <a:lnTo>
                    <a:pt x="511" y="534"/>
                  </a:lnTo>
                  <a:lnTo>
                    <a:pt x="506" y="538"/>
                  </a:lnTo>
                  <a:lnTo>
                    <a:pt x="504" y="538"/>
                  </a:lnTo>
                  <a:lnTo>
                    <a:pt x="504" y="539"/>
                  </a:lnTo>
                  <a:lnTo>
                    <a:pt x="503" y="540"/>
                  </a:lnTo>
                  <a:lnTo>
                    <a:pt x="501" y="541"/>
                  </a:lnTo>
                  <a:lnTo>
                    <a:pt x="501" y="543"/>
                  </a:lnTo>
                  <a:lnTo>
                    <a:pt x="499" y="543"/>
                  </a:lnTo>
                  <a:lnTo>
                    <a:pt x="497" y="544"/>
                  </a:lnTo>
                  <a:lnTo>
                    <a:pt x="496" y="544"/>
                  </a:lnTo>
                  <a:lnTo>
                    <a:pt x="492" y="548"/>
                  </a:lnTo>
                  <a:lnTo>
                    <a:pt x="491" y="550"/>
                  </a:lnTo>
                  <a:lnTo>
                    <a:pt x="488" y="551"/>
                  </a:lnTo>
                  <a:lnTo>
                    <a:pt x="486" y="551"/>
                  </a:lnTo>
                  <a:lnTo>
                    <a:pt x="485" y="553"/>
                  </a:lnTo>
                  <a:lnTo>
                    <a:pt x="484" y="553"/>
                  </a:lnTo>
                  <a:lnTo>
                    <a:pt x="484" y="554"/>
                  </a:lnTo>
                  <a:lnTo>
                    <a:pt x="483" y="556"/>
                  </a:lnTo>
                  <a:lnTo>
                    <a:pt x="480" y="557"/>
                  </a:lnTo>
                  <a:lnTo>
                    <a:pt x="479" y="558"/>
                  </a:lnTo>
                  <a:lnTo>
                    <a:pt x="478" y="558"/>
                  </a:lnTo>
                  <a:lnTo>
                    <a:pt x="473" y="562"/>
                  </a:lnTo>
                  <a:lnTo>
                    <a:pt x="470" y="564"/>
                  </a:lnTo>
                  <a:lnTo>
                    <a:pt x="469" y="565"/>
                  </a:lnTo>
                  <a:lnTo>
                    <a:pt x="469" y="566"/>
                  </a:lnTo>
                  <a:lnTo>
                    <a:pt x="467" y="566"/>
                  </a:lnTo>
                  <a:lnTo>
                    <a:pt x="463" y="569"/>
                  </a:lnTo>
                  <a:lnTo>
                    <a:pt x="460" y="569"/>
                  </a:lnTo>
                  <a:lnTo>
                    <a:pt x="458" y="571"/>
                  </a:lnTo>
                  <a:lnTo>
                    <a:pt x="457" y="571"/>
                  </a:lnTo>
                  <a:lnTo>
                    <a:pt x="454" y="572"/>
                  </a:lnTo>
                  <a:lnTo>
                    <a:pt x="453" y="572"/>
                  </a:lnTo>
                  <a:lnTo>
                    <a:pt x="448" y="575"/>
                  </a:lnTo>
                  <a:lnTo>
                    <a:pt x="447" y="576"/>
                  </a:lnTo>
                  <a:lnTo>
                    <a:pt x="446" y="576"/>
                  </a:lnTo>
                  <a:lnTo>
                    <a:pt x="442" y="578"/>
                  </a:lnTo>
                  <a:lnTo>
                    <a:pt x="432" y="578"/>
                  </a:lnTo>
                  <a:lnTo>
                    <a:pt x="429" y="577"/>
                  </a:lnTo>
                  <a:lnTo>
                    <a:pt x="424" y="576"/>
                  </a:lnTo>
                  <a:lnTo>
                    <a:pt x="418" y="576"/>
                  </a:lnTo>
                  <a:lnTo>
                    <a:pt x="414" y="577"/>
                  </a:lnTo>
                  <a:lnTo>
                    <a:pt x="410" y="577"/>
                  </a:lnTo>
                  <a:lnTo>
                    <a:pt x="407" y="579"/>
                  </a:lnTo>
                  <a:lnTo>
                    <a:pt x="403" y="583"/>
                  </a:lnTo>
                  <a:lnTo>
                    <a:pt x="403" y="586"/>
                  </a:lnTo>
                  <a:lnTo>
                    <a:pt x="402" y="588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5" y="589"/>
                  </a:lnTo>
                  <a:lnTo>
                    <a:pt x="406" y="590"/>
                  </a:lnTo>
                  <a:lnTo>
                    <a:pt x="406" y="591"/>
                  </a:lnTo>
                  <a:lnTo>
                    <a:pt x="407" y="592"/>
                  </a:lnTo>
                  <a:lnTo>
                    <a:pt x="405" y="592"/>
                  </a:lnTo>
                  <a:lnTo>
                    <a:pt x="403" y="594"/>
                  </a:lnTo>
                  <a:lnTo>
                    <a:pt x="401" y="594"/>
                  </a:lnTo>
                  <a:lnTo>
                    <a:pt x="399" y="592"/>
                  </a:lnTo>
                  <a:lnTo>
                    <a:pt x="392" y="592"/>
                  </a:lnTo>
                  <a:lnTo>
                    <a:pt x="389" y="591"/>
                  </a:lnTo>
                  <a:lnTo>
                    <a:pt x="388" y="590"/>
                  </a:lnTo>
                  <a:lnTo>
                    <a:pt x="384" y="589"/>
                  </a:lnTo>
                  <a:lnTo>
                    <a:pt x="380" y="589"/>
                  </a:lnTo>
                  <a:lnTo>
                    <a:pt x="376" y="590"/>
                  </a:lnTo>
                  <a:lnTo>
                    <a:pt x="374" y="590"/>
                  </a:lnTo>
                  <a:lnTo>
                    <a:pt x="373" y="591"/>
                  </a:lnTo>
                  <a:lnTo>
                    <a:pt x="371" y="591"/>
                  </a:lnTo>
                  <a:lnTo>
                    <a:pt x="373" y="594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9" y="602"/>
                  </a:lnTo>
                  <a:lnTo>
                    <a:pt x="368" y="602"/>
                  </a:lnTo>
                  <a:lnTo>
                    <a:pt x="368" y="601"/>
                  </a:lnTo>
                  <a:lnTo>
                    <a:pt x="363" y="601"/>
                  </a:lnTo>
                  <a:lnTo>
                    <a:pt x="361" y="599"/>
                  </a:lnTo>
                  <a:lnTo>
                    <a:pt x="357" y="601"/>
                  </a:lnTo>
                  <a:lnTo>
                    <a:pt x="352" y="599"/>
                  </a:lnTo>
                  <a:lnTo>
                    <a:pt x="351" y="598"/>
                  </a:lnTo>
                  <a:lnTo>
                    <a:pt x="349" y="597"/>
                  </a:lnTo>
                  <a:lnTo>
                    <a:pt x="343" y="596"/>
                  </a:lnTo>
                  <a:lnTo>
                    <a:pt x="342" y="595"/>
                  </a:lnTo>
                  <a:lnTo>
                    <a:pt x="339" y="594"/>
                  </a:lnTo>
                  <a:lnTo>
                    <a:pt x="330" y="594"/>
                  </a:lnTo>
                  <a:lnTo>
                    <a:pt x="329" y="592"/>
                  </a:lnTo>
                  <a:lnTo>
                    <a:pt x="324" y="592"/>
                  </a:lnTo>
                  <a:lnTo>
                    <a:pt x="316" y="590"/>
                  </a:lnTo>
                  <a:lnTo>
                    <a:pt x="313" y="590"/>
                  </a:lnTo>
                  <a:lnTo>
                    <a:pt x="306" y="591"/>
                  </a:lnTo>
                  <a:lnTo>
                    <a:pt x="306" y="592"/>
                  </a:lnTo>
                  <a:lnTo>
                    <a:pt x="305" y="592"/>
                  </a:lnTo>
                  <a:lnTo>
                    <a:pt x="304" y="594"/>
                  </a:lnTo>
                  <a:lnTo>
                    <a:pt x="304" y="596"/>
                  </a:lnTo>
                  <a:lnTo>
                    <a:pt x="306" y="596"/>
                  </a:lnTo>
                  <a:lnTo>
                    <a:pt x="306" y="597"/>
                  </a:lnTo>
                  <a:lnTo>
                    <a:pt x="291" y="596"/>
                  </a:lnTo>
                  <a:lnTo>
                    <a:pt x="291" y="595"/>
                  </a:lnTo>
                  <a:lnTo>
                    <a:pt x="290" y="594"/>
                  </a:lnTo>
                  <a:lnTo>
                    <a:pt x="290" y="596"/>
                  </a:lnTo>
                  <a:lnTo>
                    <a:pt x="288" y="595"/>
                  </a:lnTo>
                  <a:lnTo>
                    <a:pt x="286" y="595"/>
                  </a:lnTo>
                  <a:lnTo>
                    <a:pt x="286" y="596"/>
                  </a:lnTo>
                  <a:lnTo>
                    <a:pt x="285" y="596"/>
                  </a:lnTo>
                  <a:lnTo>
                    <a:pt x="281" y="595"/>
                  </a:lnTo>
                  <a:lnTo>
                    <a:pt x="280" y="594"/>
                  </a:lnTo>
                  <a:lnTo>
                    <a:pt x="279" y="594"/>
                  </a:lnTo>
                  <a:lnTo>
                    <a:pt x="279" y="591"/>
                  </a:lnTo>
                  <a:lnTo>
                    <a:pt x="280" y="591"/>
                  </a:lnTo>
                  <a:lnTo>
                    <a:pt x="279" y="590"/>
                  </a:lnTo>
                  <a:lnTo>
                    <a:pt x="275" y="590"/>
                  </a:lnTo>
                  <a:lnTo>
                    <a:pt x="278" y="592"/>
                  </a:lnTo>
                  <a:lnTo>
                    <a:pt x="277" y="592"/>
                  </a:lnTo>
                  <a:lnTo>
                    <a:pt x="272" y="591"/>
                  </a:lnTo>
                  <a:lnTo>
                    <a:pt x="268" y="591"/>
                  </a:lnTo>
                  <a:lnTo>
                    <a:pt x="266" y="594"/>
                  </a:lnTo>
                  <a:lnTo>
                    <a:pt x="264" y="594"/>
                  </a:lnTo>
                  <a:lnTo>
                    <a:pt x="262" y="595"/>
                  </a:lnTo>
                  <a:lnTo>
                    <a:pt x="258" y="594"/>
                  </a:lnTo>
                  <a:lnTo>
                    <a:pt x="256" y="594"/>
                  </a:lnTo>
                  <a:lnTo>
                    <a:pt x="252" y="595"/>
                  </a:lnTo>
                  <a:lnTo>
                    <a:pt x="252" y="596"/>
                  </a:lnTo>
                  <a:lnTo>
                    <a:pt x="250" y="596"/>
                  </a:lnTo>
                  <a:lnTo>
                    <a:pt x="248" y="598"/>
                  </a:lnTo>
                  <a:lnTo>
                    <a:pt x="250" y="601"/>
                  </a:lnTo>
                  <a:lnTo>
                    <a:pt x="249" y="601"/>
                  </a:lnTo>
                  <a:lnTo>
                    <a:pt x="249" y="602"/>
                  </a:lnTo>
                  <a:lnTo>
                    <a:pt x="243" y="602"/>
                  </a:lnTo>
                  <a:lnTo>
                    <a:pt x="241" y="603"/>
                  </a:lnTo>
                  <a:lnTo>
                    <a:pt x="240" y="604"/>
                  </a:lnTo>
                  <a:lnTo>
                    <a:pt x="240" y="605"/>
                  </a:lnTo>
                  <a:lnTo>
                    <a:pt x="241" y="607"/>
                  </a:lnTo>
                  <a:lnTo>
                    <a:pt x="239" y="609"/>
                  </a:lnTo>
                  <a:lnTo>
                    <a:pt x="236" y="610"/>
                  </a:lnTo>
                  <a:lnTo>
                    <a:pt x="235" y="611"/>
                  </a:lnTo>
                  <a:lnTo>
                    <a:pt x="226" y="611"/>
                  </a:lnTo>
                  <a:lnTo>
                    <a:pt x="223" y="609"/>
                  </a:lnTo>
                  <a:lnTo>
                    <a:pt x="222" y="610"/>
                  </a:lnTo>
                  <a:lnTo>
                    <a:pt x="221" y="610"/>
                  </a:lnTo>
                  <a:lnTo>
                    <a:pt x="220" y="611"/>
                  </a:lnTo>
                  <a:lnTo>
                    <a:pt x="218" y="611"/>
                  </a:lnTo>
                  <a:lnTo>
                    <a:pt x="218" y="613"/>
                  </a:lnTo>
                  <a:lnTo>
                    <a:pt x="215" y="614"/>
                  </a:lnTo>
                  <a:lnTo>
                    <a:pt x="211" y="614"/>
                  </a:lnTo>
                  <a:lnTo>
                    <a:pt x="204" y="610"/>
                  </a:lnTo>
                  <a:lnTo>
                    <a:pt x="196" y="610"/>
                  </a:lnTo>
                  <a:lnTo>
                    <a:pt x="195" y="611"/>
                  </a:lnTo>
                  <a:lnTo>
                    <a:pt x="192" y="611"/>
                  </a:lnTo>
                  <a:lnTo>
                    <a:pt x="191" y="613"/>
                  </a:lnTo>
                  <a:lnTo>
                    <a:pt x="192" y="613"/>
                  </a:lnTo>
                  <a:lnTo>
                    <a:pt x="194" y="614"/>
                  </a:lnTo>
                  <a:lnTo>
                    <a:pt x="194" y="615"/>
                  </a:lnTo>
                  <a:lnTo>
                    <a:pt x="192" y="616"/>
                  </a:lnTo>
                  <a:lnTo>
                    <a:pt x="185" y="614"/>
                  </a:lnTo>
                  <a:lnTo>
                    <a:pt x="179" y="615"/>
                  </a:lnTo>
                  <a:lnTo>
                    <a:pt x="177" y="616"/>
                  </a:lnTo>
                  <a:lnTo>
                    <a:pt x="176" y="617"/>
                  </a:lnTo>
                  <a:lnTo>
                    <a:pt x="173" y="621"/>
                  </a:lnTo>
                  <a:lnTo>
                    <a:pt x="172" y="621"/>
                  </a:lnTo>
                  <a:lnTo>
                    <a:pt x="171" y="622"/>
                  </a:lnTo>
                  <a:lnTo>
                    <a:pt x="170" y="622"/>
                  </a:lnTo>
                  <a:lnTo>
                    <a:pt x="170" y="623"/>
                  </a:lnTo>
                  <a:lnTo>
                    <a:pt x="168" y="624"/>
                  </a:lnTo>
                  <a:lnTo>
                    <a:pt x="165" y="627"/>
                  </a:lnTo>
                  <a:lnTo>
                    <a:pt x="164" y="627"/>
                  </a:lnTo>
                  <a:lnTo>
                    <a:pt x="163" y="628"/>
                  </a:lnTo>
                  <a:lnTo>
                    <a:pt x="159" y="630"/>
                  </a:lnTo>
                  <a:lnTo>
                    <a:pt x="158" y="632"/>
                  </a:lnTo>
                  <a:lnTo>
                    <a:pt x="158" y="634"/>
                  </a:lnTo>
                  <a:lnTo>
                    <a:pt x="157" y="635"/>
                  </a:lnTo>
                  <a:lnTo>
                    <a:pt x="156" y="635"/>
                  </a:lnTo>
                  <a:lnTo>
                    <a:pt x="154" y="634"/>
                  </a:lnTo>
                  <a:lnTo>
                    <a:pt x="153" y="634"/>
                  </a:lnTo>
                  <a:lnTo>
                    <a:pt x="150" y="630"/>
                  </a:lnTo>
                  <a:lnTo>
                    <a:pt x="143" y="632"/>
                  </a:lnTo>
                  <a:lnTo>
                    <a:pt x="141" y="632"/>
                  </a:lnTo>
                  <a:lnTo>
                    <a:pt x="140" y="633"/>
                  </a:lnTo>
                  <a:lnTo>
                    <a:pt x="140" y="632"/>
                  </a:lnTo>
                  <a:lnTo>
                    <a:pt x="139" y="632"/>
                  </a:lnTo>
                  <a:lnTo>
                    <a:pt x="134" y="627"/>
                  </a:lnTo>
                  <a:lnTo>
                    <a:pt x="132" y="626"/>
                  </a:lnTo>
                  <a:lnTo>
                    <a:pt x="131" y="624"/>
                  </a:lnTo>
                  <a:lnTo>
                    <a:pt x="131" y="623"/>
                  </a:lnTo>
                  <a:lnTo>
                    <a:pt x="127" y="623"/>
                  </a:lnTo>
                  <a:lnTo>
                    <a:pt x="126" y="624"/>
                  </a:lnTo>
                  <a:lnTo>
                    <a:pt x="126" y="623"/>
                  </a:lnTo>
                  <a:lnTo>
                    <a:pt x="125" y="623"/>
                  </a:lnTo>
                  <a:lnTo>
                    <a:pt x="127" y="620"/>
                  </a:lnTo>
                  <a:lnTo>
                    <a:pt x="128" y="618"/>
                  </a:lnTo>
                  <a:lnTo>
                    <a:pt x="127" y="617"/>
                  </a:lnTo>
                  <a:lnTo>
                    <a:pt x="127" y="616"/>
                  </a:lnTo>
                  <a:lnTo>
                    <a:pt x="126" y="614"/>
                  </a:lnTo>
                  <a:lnTo>
                    <a:pt x="125" y="614"/>
                  </a:lnTo>
                  <a:lnTo>
                    <a:pt x="125" y="613"/>
                  </a:lnTo>
                  <a:lnTo>
                    <a:pt x="124" y="613"/>
                  </a:lnTo>
                  <a:lnTo>
                    <a:pt x="121" y="614"/>
                  </a:lnTo>
                  <a:lnTo>
                    <a:pt x="118" y="613"/>
                  </a:lnTo>
                  <a:lnTo>
                    <a:pt x="117" y="613"/>
                  </a:lnTo>
                  <a:lnTo>
                    <a:pt x="115" y="611"/>
                  </a:lnTo>
                  <a:lnTo>
                    <a:pt x="115" y="610"/>
                  </a:lnTo>
                  <a:lnTo>
                    <a:pt x="117" y="610"/>
                  </a:lnTo>
                  <a:lnTo>
                    <a:pt x="118" y="609"/>
                  </a:lnTo>
                  <a:lnTo>
                    <a:pt x="118" y="607"/>
                  </a:lnTo>
                  <a:lnTo>
                    <a:pt x="115" y="609"/>
                  </a:lnTo>
                  <a:lnTo>
                    <a:pt x="111" y="609"/>
                  </a:lnTo>
                  <a:lnTo>
                    <a:pt x="106" y="610"/>
                  </a:lnTo>
                  <a:lnTo>
                    <a:pt x="106" y="611"/>
                  </a:lnTo>
                  <a:lnTo>
                    <a:pt x="104" y="611"/>
                  </a:lnTo>
                  <a:lnTo>
                    <a:pt x="104" y="607"/>
                  </a:lnTo>
                  <a:lnTo>
                    <a:pt x="105" y="605"/>
                  </a:lnTo>
                  <a:lnTo>
                    <a:pt x="105" y="602"/>
                  </a:lnTo>
                  <a:lnTo>
                    <a:pt x="104" y="601"/>
                  </a:lnTo>
                  <a:lnTo>
                    <a:pt x="105" y="601"/>
                  </a:lnTo>
                  <a:lnTo>
                    <a:pt x="105" y="599"/>
                  </a:lnTo>
                  <a:lnTo>
                    <a:pt x="106" y="599"/>
                  </a:lnTo>
                  <a:lnTo>
                    <a:pt x="104" y="596"/>
                  </a:lnTo>
                  <a:lnTo>
                    <a:pt x="100" y="595"/>
                  </a:lnTo>
                  <a:lnTo>
                    <a:pt x="92" y="595"/>
                  </a:lnTo>
                  <a:lnTo>
                    <a:pt x="92" y="596"/>
                  </a:lnTo>
                  <a:lnTo>
                    <a:pt x="89" y="596"/>
                  </a:lnTo>
                  <a:lnTo>
                    <a:pt x="89" y="597"/>
                  </a:lnTo>
                  <a:lnTo>
                    <a:pt x="88" y="597"/>
                  </a:lnTo>
                  <a:lnTo>
                    <a:pt x="87" y="598"/>
                  </a:lnTo>
                  <a:lnTo>
                    <a:pt x="87" y="599"/>
                  </a:lnTo>
                  <a:lnTo>
                    <a:pt x="88" y="601"/>
                  </a:lnTo>
                  <a:lnTo>
                    <a:pt x="89" y="603"/>
                  </a:lnTo>
                  <a:lnTo>
                    <a:pt x="89" y="604"/>
                  </a:lnTo>
                  <a:lnTo>
                    <a:pt x="88" y="608"/>
                  </a:lnTo>
                  <a:lnTo>
                    <a:pt x="88" y="609"/>
                  </a:lnTo>
                  <a:lnTo>
                    <a:pt x="87" y="609"/>
                  </a:lnTo>
                  <a:lnTo>
                    <a:pt x="87" y="608"/>
                  </a:lnTo>
                  <a:lnTo>
                    <a:pt x="85" y="605"/>
                  </a:lnTo>
                  <a:lnTo>
                    <a:pt x="85" y="602"/>
                  </a:lnTo>
                  <a:lnTo>
                    <a:pt x="82" y="599"/>
                  </a:lnTo>
                  <a:lnTo>
                    <a:pt x="82" y="597"/>
                  </a:lnTo>
                  <a:lnTo>
                    <a:pt x="83" y="597"/>
                  </a:lnTo>
                  <a:lnTo>
                    <a:pt x="83" y="594"/>
                  </a:lnTo>
                  <a:lnTo>
                    <a:pt x="82" y="594"/>
                  </a:lnTo>
                  <a:lnTo>
                    <a:pt x="82" y="591"/>
                  </a:lnTo>
                  <a:lnTo>
                    <a:pt x="83" y="590"/>
                  </a:lnTo>
                  <a:lnTo>
                    <a:pt x="83" y="588"/>
                  </a:lnTo>
                  <a:lnTo>
                    <a:pt x="85" y="588"/>
                  </a:lnTo>
                  <a:lnTo>
                    <a:pt x="86" y="586"/>
                  </a:lnTo>
                  <a:lnTo>
                    <a:pt x="87" y="586"/>
                  </a:lnTo>
                  <a:lnTo>
                    <a:pt x="89" y="585"/>
                  </a:lnTo>
                  <a:lnTo>
                    <a:pt x="89" y="583"/>
                  </a:lnTo>
                  <a:lnTo>
                    <a:pt x="88" y="582"/>
                  </a:lnTo>
                  <a:lnTo>
                    <a:pt x="88" y="579"/>
                  </a:lnTo>
                  <a:lnTo>
                    <a:pt x="87" y="575"/>
                  </a:lnTo>
                  <a:lnTo>
                    <a:pt x="86" y="572"/>
                  </a:lnTo>
                  <a:lnTo>
                    <a:pt x="85" y="571"/>
                  </a:lnTo>
                  <a:lnTo>
                    <a:pt x="83" y="569"/>
                  </a:lnTo>
                  <a:lnTo>
                    <a:pt x="82" y="569"/>
                  </a:lnTo>
                  <a:lnTo>
                    <a:pt x="82" y="565"/>
                  </a:lnTo>
                  <a:lnTo>
                    <a:pt x="81" y="564"/>
                  </a:lnTo>
                  <a:lnTo>
                    <a:pt x="80" y="562"/>
                  </a:lnTo>
                  <a:lnTo>
                    <a:pt x="79" y="560"/>
                  </a:lnTo>
                  <a:lnTo>
                    <a:pt x="74" y="557"/>
                  </a:lnTo>
                  <a:lnTo>
                    <a:pt x="75" y="557"/>
                  </a:lnTo>
                  <a:lnTo>
                    <a:pt x="75" y="556"/>
                  </a:lnTo>
                  <a:lnTo>
                    <a:pt x="74" y="553"/>
                  </a:lnTo>
                  <a:lnTo>
                    <a:pt x="72" y="551"/>
                  </a:lnTo>
                  <a:lnTo>
                    <a:pt x="72" y="550"/>
                  </a:lnTo>
                  <a:lnTo>
                    <a:pt x="69" y="547"/>
                  </a:lnTo>
                  <a:lnTo>
                    <a:pt x="68" y="547"/>
                  </a:lnTo>
                  <a:lnTo>
                    <a:pt x="68" y="546"/>
                  </a:lnTo>
                  <a:lnTo>
                    <a:pt x="67" y="546"/>
                  </a:lnTo>
                  <a:lnTo>
                    <a:pt x="67" y="545"/>
                  </a:lnTo>
                  <a:lnTo>
                    <a:pt x="66" y="544"/>
                  </a:lnTo>
                  <a:lnTo>
                    <a:pt x="67" y="544"/>
                  </a:lnTo>
                  <a:lnTo>
                    <a:pt x="68" y="543"/>
                  </a:lnTo>
                  <a:lnTo>
                    <a:pt x="68" y="544"/>
                  </a:lnTo>
                  <a:lnTo>
                    <a:pt x="69" y="545"/>
                  </a:lnTo>
                  <a:lnTo>
                    <a:pt x="69" y="546"/>
                  </a:lnTo>
                  <a:lnTo>
                    <a:pt x="72" y="548"/>
                  </a:lnTo>
                  <a:lnTo>
                    <a:pt x="73" y="548"/>
                  </a:lnTo>
                  <a:lnTo>
                    <a:pt x="73" y="550"/>
                  </a:lnTo>
                  <a:lnTo>
                    <a:pt x="74" y="548"/>
                  </a:lnTo>
                  <a:lnTo>
                    <a:pt x="72" y="546"/>
                  </a:lnTo>
                  <a:lnTo>
                    <a:pt x="72" y="545"/>
                  </a:lnTo>
                  <a:lnTo>
                    <a:pt x="70" y="545"/>
                  </a:lnTo>
                  <a:lnTo>
                    <a:pt x="69" y="544"/>
                  </a:lnTo>
                  <a:lnTo>
                    <a:pt x="69" y="539"/>
                  </a:lnTo>
                  <a:lnTo>
                    <a:pt x="66" y="539"/>
                  </a:lnTo>
                  <a:lnTo>
                    <a:pt x="66" y="540"/>
                  </a:lnTo>
                  <a:lnTo>
                    <a:pt x="64" y="540"/>
                  </a:lnTo>
                  <a:lnTo>
                    <a:pt x="64" y="541"/>
                  </a:lnTo>
                  <a:lnTo>
                    <a:pt x="63" y="540"/>
                  </a:lnTo>
                  <a:lnTo>
                    <a:pt x="63" y="538"/>
                  </a:lnTo>
                  <a:lnTo>
                    <a:pt x="62" y="538"/>
                  </a:lnTo>
                  <a:lnTo>
                    <a:pt x="63" y="537"/>
                  </a:lnTo>
                  <a:lnTo>
                    <a:pt x="62" y="534"/>
                  </a:lnTo>
                  <a:lnTo>
                    <a:pt x="62" y="532"/>
                  </a:lnTo>
                  <a:lnTo>
                    <a:pt x="63" y="532"/>
                  </a:lnTo>
                  <a:lnTo>
                    <a:pt x="61" y="529"/>
                  </a:lnTo>
                  <a:lnTo>
                    <a:pt x="61" y="528"/>
                  </a:lnTo>
                  <a:lnTo>
                    <a:pt x="63" y="528"/>
                  </a:lnTo>
                  <a:lnTo>
                    <a:pt x="63" y="525"/>
                  </a:lnTo>
                  <a:lnTo>
                    <a:pt x="64" y="524"/>
                  </a:lnTo>
                  <a:lnTo>
                    <a:pt x="67" y="524"/>
                  </a:lnTo>
                  <a:lnTo>
                    <a:pt x="67" y="525"/>
                  </a:lnTo>
                  <a:lnTo>
                    <a:pt x="72" y="527"/>
                  </a:lnTo>
                  <a:lnTo>
                    <a:pt x="73" y="527"/>
                  </a:lnTo>
                  <a:lnTo>
                    <a:pt x="75" y="526"/>
                  </a:lnTo>
                  <a:lnTo>
                    <a:pt x="80" y="520"/>
                  </a:lnTo>
                  <a:lnTo>
                    <a:pt x="81" y="518"/>
                  </a:lnTo>
                  <a:lnTo>
                    <a:pt x="81" y="516"/>
                  </a:lnTo>
                  <a:lnTo>
                    <a:pt x="82" y="512"/>
                  </a:lnTo>
                  <a:lnTo>
                    <a:pt x="82" y="503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1" y="493"/>
                  </a:lnTo>
                  <a:lnTo>
                    <a:pt x="81" y="488"/>
                  </a:lnTo>
                  <a:lnTo>
                    <a:pt x="80" y="486"/>
                  </a:lnTo>
                  <a:lnTo>
                    <a:pt x="80" y="480"/>
                  </a:lnTo>
                  <a:lnTo>
                    <a:pt x="79" y="480"/>
                  </a:lnTo>
                  <a:lnTo>
                    <a:pt x="79" y="476"/>
                  </a:lnTo>
                  <a:lnTo>
                    <a:pt x="77" y="473"/>
                  </a:lnTo>
                  <a:lnTo>
                    <a:pt x="76" y="471"/>
                  </a:lnTo>
                  <a:lnTo>
                    <a:pt x="74" y="467"/>
                  </a:lnTo>
                  <a:lnTo>
                    <a:pt x="73" y="465"/>
                  </a:lnTo>
                  <a:lnTo>
                    <a:pt x="72" y="463"/>
                  </a:lnTo>
                  <a:lnTo>
                    <a:pt x="69" y="461"/>
                  </a:lnTo>
                  <a:lnTo>
                    <a:pt x="69" y="459"/>
                  </a:lnTo>
                  <a:lnTo>
                    <a:pt x="66" y="456"/>
                  </a:lnTo>
                  <a:lnTo>
                    <a:pt x="64" y="454"/>
                  </a:lnTo>
                  <a:lnTo>
                    <a:pt x="63" y="452"/>
                  </a:lnTo>
                  <a:lnTo>
                    <a:pt x="63" y="451"/>
                  </a:lnTo>
                  <a:lnTo>
                    <a:pt x="62" y="449"/>
                  </a:lnTo>
                  <a:lnTo>
                    <a:pt x="60" y="446"/>
                  </a:lnTo>
                  <a:lnTo>
                    <a:pt x="60" y="445"/>
                  </a:lnTo>
                  <a:lnTo>
                    <a:pt x="57" y="442"/>
                  </a:lnTo>
                  <a:lnTo>
                    <a:pt x="56" y="442"/>
                  </a:lnTo>
                  <a:lnTo>
                    <a:pt x="56" y="441"/>
                  </a:lnTo>
                  <a:lnTo>
                    <a:pt x="55" y="439"/>
                  </a:lnTo>
                  <a:lnTo>
                    <a:pt x="55" y="437"/>
                  </a:lnTo>
                  <a:lnTo>
                    <a:pt x="54" y="436"/>
                  </a:lnTo>
                  <a:lnTo>
                    <a:pt x="51" y="432"/>
                  </a:lnTo>
                  <a:lnTo>
                    <a:pt x="49" y="427"/>
                  </a:lnTo>
                  <a:lnTo>
                    <a:pt x="48" y="426"/>
                  </a:lnTo>
                  <a:lnTo>
                    <a:pt x="48" y="423"/>
                  </a:lnTo>
                  <a:lnTo>
                    <a:pt x="45" y="419"/>
                  </a:lnTo>
                  <a:lnTo>
                    <a:pt x="44" y="417"/>
                  </a:lnTo>
                  <a:lnTo>
                    <a:pt x="44" y="414"/>
                  </a:lnTo>
                  <a:lnTo>
                    <a:pt x="43" y="413"/>
                  </a:lnTo>
                  <a:lnTo>
                    <a:pt x="41" y="408"/>
                  </a:lnTo>
                  <a:lnTo>
                    <a:pt x="40" y="407"/>
                  </a:lnTo>
                  <a:lnTo>
                    <a:pt x="36" y="401"/>
                  </a:lnTo>
                  <a:lnTo>
                    <a:pt x="36" y="398"/>
                  </a:lnTo>
                  <a:lnTo>
                    <a:pt x="35" y="397"/>
                  </a:lnTo>
                  <a:lnTo>
                    <a:pt x="32" y="393"/>
                  </a:lnTo>
                  <a:lnTo>
                    <a:pt x="32" y="389"/>
                  </a:lnTo>
                  <a:lnTo>
                    <a:pt x="31" y="385"/>
                  </a:lnTo>
                  <a:lnTo>
                    <a:pt x="29" y="379"/>
                  </a:lnTo>
                  <a:lnTo>
                    <a:pt x="28" y="376"/>
                  </a:lnTo>
                  <a:lnTo>
                    <a:pt x="28" y="375"/>
                  </a:lnTo>
                  <a:lnTo>
                    <a:pt x="26" y="371"/>
                  </a:lnTo>
                  <a:lnTo>
                    <a:pt x="26" y="368"/>
                  </a:lnTo>
                  <a:lnTo>
                    <a:pt x="25" y="365"/>
                  </a:lnTo>
                  <a:lnTo>
                    <a:pt x="24" y="363"/>
                  </a:lnTo>
                  <a:lnTo>
                    <a:pt x="24" y="361"/>
                  </a:lnTo>
                  <a:lnTo>
                    <a:pt x="23" y="357"/>
                  </a:lnTo>
                  <a:lnTo>
                    <a:pt x="21" y="352"/>
                  </a:lnTo>
                  <a:lnTo>
                    <a:pt x="19" y="350"/>
                  </a:lnTo>
                  <a:lnTo>
                    <a:pt x="19" y="349"/>
                  </a:lnTo>
                  <a:lnTo>
                    <a:pt x="18" y="346"/>
                  </a:lnTo>
                  <a:lnTo>
                    <a:pt x="17" y="346"/>
                  </a:lnTo>
                  <a:lnTo>
                    <a:pt x="17" y="342"/>
                  </a:lnTo>
                  <a:lnTo>
                    <a:pt x="16" y="341"/>
                  </a:lnTo>
                  <a:lnTo>
                    <a:pt x="16" y="338"/>
                  </a:lnTo>
                  <a:lnTo>
                    <a:pt x="12" y="335"/>
                  </a:lnTo>
                  <a:lnTo>
                    <a:pt x="11" y="333"/>
                  </a:lnTo>
                  <a:lnTo>
                    <a:pt x="9" y="329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5" y="324"/>
                  </a:lnTo>
                  <a:lnTo>
                    <a:pt x="5" y="319"/>
                  </a:lnTo>
                  <a:lnTo>
                    <a:pt x="4" y="319"/>
                  </a:lnTo>
                  <a:lnTo>
                    <a:pt x="3" y="317"/>
                  </a:lnTo>
                  <a:lnTo>
                    <a:pt x="0" y="315"/>
                  </a:lnTo>
                  <a:lnTo>
                    <a:pt x="2" y="315"/>
                  </a:lnTo>
                  <a:lnTo>
                    <a:pt x="2" y="312"/>
                  </a:lnTo>
                  <a:lnTo>
                    <a:pt x="3" y="311"/>
                  </a:lnTo>
                  <a:lnTo>
                    <a:pt x="4" y="311"/>
                  </a:lnTo>
                  <a:lnTo>
                    <a:pt x="6" y="310"/>
                  </a:lnTo>
                  <a:lnTo>
                    <a:pt x="10" y="306"/>
                  </a:lnTo>
                  <a:lnTo>
                    <a:pt x="10" y="308"/>
                  </a:lnTo>
                  <a:lnTo>
                    <a:pt x="11" y="308"/>
                  </a:lnTo>
                  <a:lnTo>
                    <a:pt x="11" y="309"/>
                  </a:lnTo>
                  <a:lnTo>
                    <a:pt x="13" y="306"/>
                  </a:lnTo>
                  <a:lnTo>
                    <a:pt x="13" y="304"/>
                  </a:lnTo>
                  <a:lnTo>
                    <a:pt x="15" y="303"/>
                  </a:lnTo>
                  <a:lnTo>
                    <a:pt x="16" y="303"/>
                  </a:lnTo>
                  <a:lnTo>
                    <a:pt x="13" y="301"/>
                  </a:lnTo>
                  <a:lnTo>
                    <a:pt x="13" y="297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7" y="295"/>
                  </a:lnTo>
                  <a:lnTo>
                    <a:pt x="17" y="292"/>
                  </a:lnTo>
                  <a:lnTo>
                    <a:pt x="19" y="292"/>
                  </a:lnTo>
                  <a:lnTo>
                    <a:pt x="19" y="289"/>
                  </a:lnTo>
                  <a:lnTo>
                    <a:pt x="21" y="287"/>
                  </a:lnTo>
                  <a:lnTo>
                    <a:pt x="23" y="287"/>
                  </a:lnTo>
                  <a:lnTo>
                    <a:pt x="23" y="286"/>
                  </a:lnTo>
                  <a:lnTo>
                    <a:pt x="24" y="287"/>
                  </a:lnTo>
                  <a:lnTo>
                    <a:pt x="26" y="286"/>
                  </a:lnTo>
                  <a:lnTo>
                    <a:pt x="28" y="285"/>
                  </a:lnTo>
                  <a:lnTo>
                    <a:pt x="28" y="286"/>
                  </a:lnTo>
                  <a:lnTo>
                    <a:pt x="29" y="286"/>
                  </a:lnTo>
                  <a:lnTo>
                    <a:pt x="29" y="287"/>
                  </a:lnTo>
                  <a:lnTo>
                    <a:pt x="30" y="289"/>
                  </a:lnTo>
                  <a:lnTo>
                    <a:pt x="32" y="289"/>
                  </a:lnTo>
                  <a:lnTo>
                    <a:pt x="32" y="295"/>
                  </a:lnTo>
                  <a:lnTo>
                    <a:pt x="34" y="296"/>
                  </a:lnTo>
                  <a:lnTo>
                    <a:pt x="40" y="296"/>
                  </a:lnTo>
                  <a:lnTo>
                    <a:pt x="40" y="299"/>
                  </a:lnTo>
                  <a:lnTo>
                    <a:pt x="41" y="299"/>
                  </a:lnTo>
                  <a:lnTo>
                    <a:pt x="41" y="301"/>
                  </a:lnTo>
                  <a:lnTo>
                    <a:pt x="42" y="302"/>
                  </a:lnTo>
                  <a:lnTo>
                    <a:pt x="42" y="304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38" y="306"/>
                  </a:lnTo>
                  <a:lnTo>
                    <a:pt x="38" y="309"/>
                  </a:lnTo>
                  <a:lnTo>
                    <a:pt x="40" y="310"/>
                  </a:lnTo>
                  <a:lnTo>
                    <a:pt x="40" y="311"/>
                  </a:lnTo>
                  <a:lnTo>
                    <a:pt x="41" y="312"/>
                  </a:lnTo>
                  <a:lnTo>
                    <a:pt x="42" y="312"/>
                  </a:lnTo>
                  <a:lnTo>
                    <a:pt x="42" y="319"/>
                  </a:lnTo>
                  <a:lnTo>
                    <a:pt x="45" y="319"/>
                  </a:lnTo>
                  <a:lnTo>
                    <a:pt x="47" y="318"/>
                  </a:lnTo>
                  <a:lnTo>
                    <a:pt x="50" y="318"/>
                  </a:lnTo>
                  <a:lnTo>
                    <a:pt x="50" y="322"/>
                  </a:lnTo>
                  <a:lnTo>
                    <a:pt x="51" y="322"/>
                  </a:lnTo>
                  <a:lnTo>
                    <a:pt x="53" y="323"/>
                  </a:lnTo>
                  <a:lnTo>
                    <a:pt x="54" y="323"/>
                  </a:lnTo>
                  <a:lnTo>
                    <a:pt x="54" y="322"/>
                  </a:lnTo>
                  <a:lnTo>
                    <a:pt x="57" y="322"/>
                  </a:lnTo>
                  <a:lnTo>
                    <a:pt x="64" y="323"/>
                  </a:lnTo>
                  <a:lnTo>
                    <a:pt x="66" y="324"/>
                  </a:lnTo>
                  <a:lnTo>
                    <a:pt x="67" y="324"/>
                  </a:lnTo>
                  <a:lnTo>
                    <a:pt x="70" y="327"/>
                  </a:lnTo>
                  <a:lnTo>
                    <a:pt x="72" y="328"/>
                  </a:lnTo>
                  <a:lnTo>
                    <a:pt x="75" y="329"/>
                  </a:lnTo>
                  <a:lnTo>
                    <a:pt x="77" y="329"/>
                  </a:lnTo>
                  <a:lnTo>
                    <a:pt x="81" y="328"/>
                  </a:lnTo>
                  <a:lnTo>
                    <a:pt x="82" y="328"/>
                  </a:lnTo>
                  <a:lnTo>
                    <a:pt x="85" y="329"/>
                  </a:lnTo>
                  <a:lnTo>
                    <a:pt x="86" y="329"/>
                  </a:lnTo>
                  <a:lnTo>
                    <a:pt x="87" y="328"/>
                  </a:lnTo>
                  <a:lnTo>
                    <a:pt x="89" y="328"/>
                  </a:lnTo>
                  <a:lnTo>
                    <a:pt x="89" y="329"/>
                  </a:lnTo>
                  <a:lnTo>
                    <a:pt x="90" y="328"/>
                  </a:lnTo>
                  <a:lnTo>
                    <a:pt x="92" y="328"/>
                  </a:lnTo>
                  <a:lnTo>
                    <a:pt x="101" y="325"/>
                  </a:lnTo>
                  <a:lnTo>
                    <a:pt x="109" y="328"/>
                  </a:lnTo>
                  <a:lnTo>
                    <a:pt x="111" y="328"/>
                  </a:lnTo>
                  <a:lnTo>
                    <a:pt x="112" y="330"/>
                  </a:lnTo>
                  <a:lnTo>
                    <a:pt x="114" y="330"/>
                  </a:lnTo>
                  <a:lnTo>
                    <a:pt x="114" y="331"/>
                  </a:lnTo>
                  <a:lnTo>
                    <a:pt x="115" y="333"/>
                  </a:lnTo>
                  <a:lnTo>
                    <a:pt x="117" y="331"/>
                  </a:lnTo>
                  <a:lnTo>
                    <a:pt x="119" y="331"/>
                  </a:lnTo>
                  <a:lnTo>
                    <a:pt x="121" y="330"/>
                  </a:lnTo>
                  <a:lnTo>
                    <a:pt x="121" y="329"/>
                  </a:lnTo>
                  <a:lnTo>
                    <a:pt x="124" y="329"/>
                  </a:lnTo>
                  <a:lnTo>
                    <a:pt x="125" y="328"/>
                  </a:lnTo>
                  <a:lnTo>
                    <a:pt x="122" y="324"/>
                  </a:lnTo>
                  <a:lnTo>
                    <a:pt x="122" y="323"/>
                  </a:lnTo>
                  <a:lnTo>
                    <a:pt x="124" y="321"/>
                  </a:lnTo>
                  <a:lnTo>
                    <a:pt x="125" y="319"/>
                  </a:lnTo>
                  <a:lnTo>
                    <a:pt x="126" y="321"/>
                  </a:lnTo>
                  <a:lnTo>
                    <a:pt x="127" y="321"/>
                  </a:lnTo>
                  <a:lnTo>
                    <a:pt x="131" y="319"/>
                  </a:lnTo>
                  <a:lnTo>
                    <a:pt x="132" y="319"/>
                  </a:lnTo>
                  <a:lnTo>
                    <a:pt x="133" y="318"/>
                  </a:lnTo>
                  <a:lnTo>
                    <a:pt x="134" y="314"/>
                  </a:lnTo>
                  <a:lnTo>
                    <a:pt x="136" y="314"/>
                  </a:lnTo>
                  <a:lnTo>
                    <a:pt x="136" y="312"/>
                  </a:lnTo>
                  <a:lnTo>
                    <a:pt x="137" y="311"/>
                  </a:lnTo>
                  <a:lnTo>
                    <a:pt x="137" y="310"/>
                  </a:lnTo>
                  <a:lnTo>
                    <a:pt x="143" y="310"/>
                  </a:lnTo>
                  <a:lnTo>
                    <a:pt x="144" y="309"/>
                  </a:lnTo>
                  <a:lnTo>
                    <a:pt x="147" y="309"/>
                  </a:lnTo>
                  <a:lnTo>
                    <a:pt x="151" y="305"/>
                  </a:lnTo>
                  <a:lnTo>
                    <a:pt x="154" y="305"/>
                  </a:lnTo>
                  <a:lnTo>
                    <a:pt x="156" y="304"/>
                  </a:lnTo>
                  <a:lnTo>
                    <a:pt x="156" y="229"/>
                  </a:lnTo>
                  <a:lnTo>
                    <a:pt x="154" y="227"/>
                  </a:lnTo>
                  <a:lnTo>
                    <a:pt x="154" y="125"/>
                  </a:lnTo>
                  <a:lnTo>
                    <a:pt x="157" y="127"/>
                  </a:lnTo>
                  <a:lnTo>
                    <a:pt x="157" y="128"/>
                  </a:lnTo>
                  <a:lnTo>
                    <a:pt x="159" y="130"/>
                  </a:lnTo>
                  <a:lnTo>
                    <a:pt x="160" y="132"/>
                  </a:lnTo>
                  <a:lnTo>
                    <a:pt x="163" y="132"/>
                  </a:lnTo>
                  <a:lnTo>
                    <a:pt x="166" y="134"/>
                  </a:lnTo>
                  <a:lnTo>
                    <a:pt x="172" y="139"/>
                  </a:lnTo>
                  <a:lnTo>
                    <a:pt x="173" y="143"/>
                  </a:lnTo>
                  <a:lnTo>
                    <a:pt x="176" y="145"/>
                  </a:lnTo>
                  <a:lnTo>
                    <a:pt x="176" y="146"/>
                  </a:lnTo>
                  <a:lnTo>
                    <a:pt x="175" y="147"/>
                  </a:lnTo>
                  <a:lnTo>
                    <a:pt x="176" y="147"/>
                  </a:lnTo>
                  <a:lnTo>
                    <a:pt x="176" y="149"/>
                  </a:lnTo>
                  <a:lnTo>
                    <a:pt x="177" y="149"/>
                  </a:lnTo>
                  <a:lnTo>
                    <a:pt x="177" y="150"/>
                  </a:lnTo>
                  <a:lnTo>
                    <a:pt x="178" y="151"/>
                  </a:lnTo>
                  <a:lnTo>
                    <a:pt x="178" y="152"/>
                  </a:lnTo>
                  <a:lnTo>
                    <a:pt x="179" y="153"/>
                  </a:lnTo>
                  <a:lnTo>
                    <a:pt x="179" y="156"/>
                  </a:lnTo>
                  <a:lnTo>
                    <a:pt x="181" y="156"/>
                  </a:lnTo>
                  <a:lnTo>
                    <a:pt x="182" y="157"/>
                  </a:lnTo>
                  <a:lnTo>
                    <a:pt x="182" y="158"/>
                  </a:lnTo>
                  <a:lnTo>
                    <a:pt x="183" y="158"/>
                  </a:lnTo>
                  <a:lnTo>
                    <a:pt x="183" y="159"/>
                  </a:lnTo>
                  <a:lnTo>
                    <a:pt x="184" y="159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3" y="163"/>
                  </a:lnTo>
                  <a:lnTo>
                    <a:pt x="185" y="165"/>
                  </a:lnTo>
                  <a:lnTo>
                    <a:pt x="185" y="166"/>
                  </a:lnTo>
                  <a:lnTo>
                    <a:pt x="184" y="168"/>
                  </a:lnTo>
                  <a:lnTo>
                    <a:pt x="185" y="168"/>
                  </a:lnTo>
                  <a:lnTo>
                    <a:pt x="185" y="171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8" y="172"/>
                  </a:lnTo>
                  <a:lnTo>
                    <a:pt x="189" y="176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1" y="181"/>
                  </a:lnTo>
                  <a:lnTo>
                    <a:pt x="191" y="189"/>
                  </a:lnTo>
                  <a:lnTo>
                    <a:pt x="192" y="193"/>
                  </a:lnTo>
                  <a:lnTo>
                    <a:pt x="191" y="196"/>
                  </a:lnTo>
                  <a:lnTo>
                    <a:pt x="190" y="197"/>
                  </a:lnTo>
                  <a:lnTo>
                    <a:pt x="189" y="200"/>
                  </a:lnTo>
                  <a:lnTo>
                    <a:pt x="186" y="202"/>
                  </a:lnTo>
                  <a:lnTo>
                    <a:pt x="185" y="204"/>
                  </a:lnTo>
                  <a:lnTo>
                    <a:pt x="183" y="207"/>
                  </a:lnTo>
                  <a:lnTo>
                    <a:pt x="183" y="210"/>
                  </a:lnTo>
                  <a:lnTo>
                    <a:pt x="182" y="212"/>
                  </a:lnTo>
                  <a:lnTo>
                    <a:pt x="183" y="213"/>
                  </a:lnTo>
                  <a:lnTo>
                    <a:pt x="183" y="214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3" y="220"/>
                  </a:lnTo>
                  <a:lnTo>
                    <a:pt x="183" y="225"/>
                  </a:lnTo>
                  <a:lnTo>
                    <a:pt x="184" y="226"/>
                  </a:lnTo>
                  <a:lnTo>
                    <a:pt x="184" y="227"/>
                  </a:lnTo>
                  <a:lnTo>
                    <a:pt x="185" y="227"/>
                  </a:lnTo>
                  <a:lnTo>
                    <a:pt x="186" y="229"/>
                  </a:lnTo>
                  <a:lnTo>
                    <a:pt x="188" y="228"/>
                  </a:lnTo>
                  <a:lnTo>
                    <a:pt x="192" y="226"/>
                  </a:lnTo>
                  <a:lnTo>
                    <a:pt x="194" y="226"/>
                  </a:lnTo>
                  <a:lnTo>
                    <a:pt x="196" y="225"/>
                  </a:lnTo>
                  <a:lnTo>
                    <a:pt x="197" y="226"/>
                  </a:lnTo>
                  <a:lnTo>
                    <a:pt x="200" y="227"/>
                  </a:lnTo>
                  <a:lnTo>
                    <a:pt x="205" y="228"/>
                  </a:lnTo>
                  <a:lnTo>
                    <a:pt x="207" y="228"/>
                  </a:lnTo>
                  <a:lnTo>
                    <a:pt x="210" y="227"/>
                  </a:lnTo>
                  <a:lnTo>
                    <a:pt x="213" y="227"/>
                  </a:lnTo>
                  <a:lnTo>
                    <a:pt x="216" y="226"/>
                  </a:lnTo>
                  <a:lnTo>
                    <a:pt x="220" y="226"/>
                  </a:lnTo>
                  <a:lnTo>
                    <a:pt x="222" y="227"/>
                  </a:lnTo>
                  <a:lnTo>
                    <a:pt x="226" y="227"/>
                  </a:lnTo>
                  <a:lnTo>
                    <a:pt x="228" y="228"/>
                  </a:lnTo>
                  <a:lnTo>
                    <a:pt x="230" y="228"/>
                  </a:lnTo>
                  <a:lnTo>
                    <a:pt x="233" y="226"/>
                  </a:lnTo>
                  <a:lnTo>
                    <a:pt x="234" y="226"/>
                  </a:lnTo>
                  <a:lnTo>
                    <a:pt x="234" y="219"/>
                  </a:lnTo>
                  <a:lnTo>
                    <a:pt x="241" y="219"/>
                  </a:lnTo>
                  <a:lnTo>
                    <a:pt x="246" y="216"/>
                  </a:lnTo>
                  <a:lnTo>
                    <a:pt x="250" y="212"/>
                  </a:lnTo>
                  <a:lnTo>
                    <a:pt x="252" y="207"/>
                  </a:lnTo>
                  <a:lnTo>
                    <a:pt x="253" y="206"/>
                  </a:lnTo>
                  <a:lnTo>
                    <a:pt x="254" y="203"/>
                  </a:lnTo>
                  <a:lnTo>
                    <a:pt x="255" y="203"/>
                  </a:lnTo>
                  <a:lnTo>
                    <a:pt x="255" y="202"/>
                  </a:lnTo>
                  <a:lnTo>
                    <a:pt x="258" y="202"/>
                  </a:lnTo>
                  <a:lnTo>
                    <a:pt x="259" y="201"/>
                  </a:lnTo>
                  <a:lnTo>
                    <a:pt x="261" y="200"/>
                  </a:lnTo>
                  <a:lnTo>
                    <a:pt x="262" y="197"/>
                  </a:lnTo>
                  <a:lnTo>
                    <a:pt x="264" y="196"/>
                  </a:lnTo>
                  <a:lnTo>
                    <a:pt x="268" y="196"/>
                  </a:lnTo>
                  <a:lnTo>
                    <a:pt x="268" y="195"/>
                  </a:lnTo>
                  <a:lnTo>
                    <a:pt x="269" y="193"/>
                  </a:lnTo>
                  <a:lnTo>
                    <a:pt x="271" y="191"/>
                  </a:lnTo>
                  <a:lnTo>
                    <a:pt x="273" y="188"/>
                  </a:lnTo>
                  <a:lnTo>
                    <a:pt x="273" y="187"/>
                  </a:lnTo>
                  <a:lnTo>
                    <a:pt x="274" y="187"/>
                  </a:lnTo>
                  <a:lnTo>
                    <a:pt x="275" y="185"/>
                  </a:lnTo>
                  <a:lnTo>
                    <a:pt x="275" y="179"/>
                  </a:lnTo>
                  <a:lnTo>
                    <a:pt x="277" y="179"/>
                  </a:lnTo>
                  <a:lnTo>
                    <a:pt x="277" y="178"/>
                  </a:lnTo>
                  <a:lnTo>
                    <a:pt x="278" y="177"/>
                  </a:lnTo>
                  <a:lnTo>
                    <a:pt x="277" y="176"/>
                  </a:lnTo>
                  <a:lnTo>
                    <a:pt x="277" y="174"/>
                  </a:lnTo>
                  <a:lnTo>
                    <a:pt x="279" y="171"/>
                  </a:lnTo>
                  <a:lnTo>
                    <a:pt x="279" y="170"/>
                  </a:lnTo>
                  <a:lnTo>
                    <a:pt x="280" y="170"/>
                  </a:lnTo>
                  <a:lnTo>
                    <a:pt x="280" y="169"/>
                  </a:lnTo>
                  <a:lnTo>
                    <a:pt x="279" y="168"/>
                  </a:lnTo>
                  <a:lnTo>
                    <a:pt x="280" y="168"/>
                  </a:lnTo>
                  <a:lnTo>
                    <a:pt x="280" y="164"/>
                  </a:lnTo>
                  <a:lnTo>
                    <a:pt x="281" y="161"/>
                  </a:lnTo>
                  <a:lnTo>
                    <a:pt x="282" y="159"/>
                  </a:lnTo>
                  <a:lnTo>
                    <a:pt x="284" y="157"/>
                  </a:lnTo>
                  <a:lnTo>
                    <a:pt x="285" y="156"/>
                  </a:lnTo>
                  <a:lnTo>
                    <a:pt x="286" y="156"/>
                  </a:lnTo>
                  <a:lnTo>
                    <a:pt x="286" y="155"/>
                  </a:lnTo>
                  <a:lnTo>
                    <a:pt x="288" y="152"/>
                  </a:lnTo>
                  <a:lnTo>
                    <a:pt x="291" y="152"/>
                  </a:lnTo>
                  <a:lnTo>
                    <a:pt x="291" y="153"/>
                  </a:lnTo>
                  <a:lnTo>
                    <a:pt x="292" y="153"/>
                  </a:lnTo>
                  <a:lnTo>
                    <a:pt x="292" y="152"/>
                  </a:lnTo>
                  <a:lnTo>
                    <a:pt x="296" y="151"/>
                  </a:lnTo>
                  <a:lnTo>
                    <a:pt x="297" y="150"/>
                  </a:lnTo>
                  <a:lnTo>
                    <a:pt x="299" y="150"/>
                  </a:lnTo>
                  <a:lnTo>
                    <a:pt x="301" y="151"/>
                  </a:lnTo>
                  <a:lnTo>
                    <a:pt x="309" y="151"/>
                  </a:lnTo>
                  <a:lnTo>
                    <a:pt x="309" y="152"/>
                  </a:lnTo>
                  <a:lnTo>
                    <a:pt x="310" y="153"/>
                  </a:lnTo>
                  <a:lnTo>
                    <a:pt x="311" y="153"/>
                  </a:lnTo>
                  <a:lnTo>
                    <a:pt x="312" y="155"/>
                  </a:lnTo>
                  <a:lnTo>
                    <a:pt x="317" y="158"/>
                  </a:lnTo>
                  <a:lnTo>
                    <a:pt x="317" y="159"/>
                  </a:lnTo>
                  <a:lnTo>
                    <a:pt x="318" y="159"/>
                  </a:lnTo>
                  <a:lnTo>
                    <a:pt x="320" y="161"/>
                  </a:lnTo>
                  <a:lnTo>
                    <a:pt x="325" y="165"/>
                  </a:lnTo>
                  <a:lnTo>
                    <a:pt x="328" y="166"/>
                  </a:lnTo>
                  <a:lnTo>
                    <a:pt x="328" y="168"/>
                  </a:lnTo>
                  <a:lnTo>
                    <a:pt x="332" y="168"/>
                  </a:lnTo>
                  <a:lnTo>
                    <a:pt x="332" y="169"/>
                  </a:lnTo>
                  <a:lnTo>
                    <a:pt x="333" y="169"/>
                  </a:lnTo>
                  <a:lnTo>
                    <a:pt x="337" y="168"/>
                  </a:lnTo>
                  <a:lnTo>
                    <a:pt x="339" y="168"/>
                  </a:lnTo>
                  <a:lnTo>
                    <a:pt x="342" y="169"/>
                  </a:lnTo>
                  <a:lnTo>
                    <a:pt x="346" y="174"/>
                  </a:lnTo>
                  <a:lnTo>
                    <a:pt x="354" y="174"/>
                  </a:lnTo>
                  <a:lnTo>
                    <a:pt x="357" y="175"/>
                  </a:lnTo>
                  <a:lnTo>
                    <a:pt x="360" y="177"/>
                  </a:lnTo>
                  <a:lnTo>
                    <a:pt x="371" y="177"/>
                  </a:lnTo>
                  <a:lnTo>
                    <a:pt x="371" y="176"/>
                  </a:lnTo>
                  <a:lnTo>
                    <a:pt x="376" y="174"/>
                  </a:lnTo>
                  <a:lnTo>
                    <a:pt x="382" y="174"/>
                  </a:lnTo>
                  <a:lnTo>
                    <a:pt x="383" y="175"/>
                  </a:lnTo>
                  <a:lnTo>
                    <a:pt x="393" y="174"/>
                  </a:lnTo>
                  <a:lnTo>
                    <a:pt x="396" y="172"/>
                  </a:lnTo>
                  <a:lnTo>
                    <a:pt x="401" y="168"/>
                  </a:lnTo>
                  <a:lnTo>
                    <a:pt x="402" y="164"/>
                  </a:lnTo>
                  <a:lnTo>
                    <a:pt x="405" y="159"/>
                  </a:lnTo>
                  <a:lnTo>
                    <a:pt x="405" y="158"/>
                  </a:lnTo>
                  <a:lnTo>
                    <a:pt x="406" y="152"/>
                  </a:lnTo>
                  <a:lnTo>
                    <a:pt x="410" y="144"/>
                  </a:lnTo>
                  <a:lnTo>
                    <a:pt x="412" y="140"/>
                  </a:lnTo>
                  <a:lnTo>
                    <a:pt x="413" y="138"/>
                  </a:lnTo>
                  <a:lnTo>
                    <a:pt x="413" y="137"/>
                  </a:lnTo>
                  <a:lnTo>
                    <a:pt x="414" y="133"/>
                  </a:lnTo>
                  <a:lnTo>
                    <a:pt x="414" y="125"/>
                  </a:lnTo>
                  <a:lnTo>
                    <a:pt x="419" y="125"/>
                  </a:lnTo>
                  <a:lnTo>
                    <a:pt x="419" y="124"/>
                  </a:lnTo>
                  <a:lnTo>
                    <a:pt x="420" y="123"/>
                  </a:lnTo>
                  <a:lnTo>
                    <a:pt x="427" y="121"/>
                  </a:lnTo>
                  <a:lnTo>
                    <a:pt x="432" y="119"/>
                  </a:lnTo>
                  <a:lnTo>
                    <a:pt x="437" y="119"/>
                  </a:lnTo>
                  <a:lnTo>
                    <a:pt x="438" y="120"/>
                  </a:lnTo>
                  <a:lnTo>
                    <a:pt x="442" y="113"/>
                  </a:lnTo>
                  <a:lnTo>
                    <a:pt x="442" y="111"/>
                  </a:lnTo>
                  <a:lnTo>
                    <a:pt x="444" y="111"/>
                  </a:lnTo>
                  <a:lnTo>
                    <a:pt x="447" y="108"/>
                  </a:lnTo>
                  <a:lnTo>
                    <a:pt x="450" y="106"/>
                  </a:lnTo>
                  <a:lnTo>
                    <a:pt x="450" y="105"/>
                  </a:lnTo>
                  <a:lnTo>
                    <a:pt x="451" y="105"/>
                  </a:lnTo>
                  <a:lnTo>
                    <a:pt x="456" y="104"/>
                  </a:lnTo>
                  <a:lnTo>
                    <a:pt x="456" y="102"/>
                  </a:lnTo>
                  <a:lnTo>
                    <a:pt x="457" y="102"/>
                  </a:lnTo>
                  <a:lnTo>
                    <a:pt x="457" y="101"/>
                  </a:lnTo>
                  <a:lnTo>
                    <a:pt x="458" y="96"/>
                  </a:lnTo>
                  <a:lnTo>
                    <a:pt x="458" y="95"/>
                  </a:lnTo>
                  <a:lnTo>
                    <a:pt x="461" y="82"/>
                  </a:lnTo>
                  <a:lnTo>
                    <a:pt x="461" y="80"/>
                  </a:lnTo>
                  <a:lnTo>
                    <a:pt x="463" y="77"/>
                  </a:lnTo>
                  <a:lnTo>
                    <a:pt x="461" y="76"/>
                  </a:lnTo>
                  <a:lnTo>
                    <a:pt x="463" y="76"/>
                  </a:lnTo>
                  <a:lnTo>
                    <a:pt x="463" y="74"/>
                  </a:lnTo>
                  <a:lnTo>
                    <a:pt x="464" y="73"/>
                  </a:lnTo>
                  <a:lnTo>
                    <a:pt x="464" y="72"/>
                  </a:lnTo>
                  <a:lnTo>
                    <a:pt x="465" y="73"/>
                  </a:lnTo>
                  <a:lnTo>
                    <a:pt x="466" y="73"/>
                  </a:lnTo>
                  <a:lnTo>
                    <a:pt x="466" y="70"/>
                  </a:lnTo>
                  <a:lnTo>
                    <a:pt x="467" y="70"/>
                  </a:lnTo>
                  <a:lnTo>
                    <a:pt x="469" y="69"/>
                  </a:lnTo>
                  <a:lnTo>
                    <a:pt x="469" y="68"/>
                  </a:lnTo>
                  <a:lnTo>
                    <a:pt x="470" y="68"/>
                  </a:lnTo>
                  <a:lnTo>
                    <a:pt x="469" y="67"/>
                  </a:lnTo>
                  <a:lnTo>
                    <a:pt x="471" y="67"/>
                  </a:lnTo>
                  <a:lnTo>
                    <a:pt x="471" y="66"/>
                  </a:lnTo>
                  <a:lnTo>
                    <a:pt x="472" y="67"/>
                  </a:lnTo>
                  <a:lnTo>
                    <a:pt x="473" y="67"/>
                  </a:lnTo>
                  <a:lnTo>
                    <a:pt x="472" y="66"/>
                  </a:lnTo>
                  <a:lnTo>
                    <a:pt x="472" y="64"/>
                  </a:lnTo>
                  <a:lnTo>
                    <a:pt x="474" y="64"/>
                  </a:lnTo>
                  <a:lnTo>
                    <a:pt x="476" y="63"/>
                  </a:lnTo>
                  <a:lnTo>
                    <a:pt x="477" y="63"/>
                  </a:lnTo>
                  <a:lnTo>
                    <a:pt x="477" y="62"/>
                  </a:lnTo>
                  <a:lnTo>
                    <a:pt x="479" y="60"/>
                  </a:lnTo>
                  <a:lnTo>
                    <a:pt x="479" y="62"/>
                  </a:lnTo>
                  <a:lnTo>
                    <a:pt x="480" y="61"/>
                  </a:lnTo>
                  <a:lnTo>
                    <a:pt x="483" y="61"/>
                  </a:lnTo>
                  <a:lnTo>
                    <a:pt x="484" y="60"/>
                  </a:lnTo>
                  <a:lnTo>
                    <a:pt x="488" y="60"/>
                  </a:lnTo>
                  <a:lnTo>
                    <a:pt x="488" y="58"/>
                  </a:lnTo>
                  <a:lnTo>
                    <a:pt x="489" y="57"/>
                  </a:lnTo>
                  <a:lnTo>
                    <a:pt x="489" y="54"/>
                  </a:lnTo>
                  <a:lnTo>
                    <a:pt x="490" y="54"/>
                  </a:lnTo>
                  <a:lnTo>
                    <a:pt x="490" y="51"/>
                  </a:lnTo>
                  <a:lnTo>
                    <a:pt x="491" y="51"/>
                  </a:lnTo>
                  <a:lnTo>
                    <a:pt x="491" y="53"/>
                  </a:lnTo>
                  <a:lnTo>
                    <a:pt x="492" y="53"/>
                  </a:lnTo>
                  <a:lnTo>
                    <a:pt x="495" y="50"/>
                  </a:lnTo>
                  <a:lnTo>
                    <a:pt x="496" y="53"/>
                  </a:lnTo>
                  <a:lnTo>
                    <a:pt x="497" y="53"/>
                  </a:lnTo>
                  <a:lnTo>
                    <a:pt x="497" y="51"/>
                  </a:lnTo>
                  <a:lnTo>
                    <a:pt x="498" y="50"/>
                  </a:lnTo>
                  <a:lnTo>
                    <a:pt x="498" y="48"/>
                  </a:lnTo>
                  <a:lnTo>
                    <a:pt x="499" y="48"/>
                  </a:lnTo>
                  <a:lnTo>
                    <a:pt x="499" y="47"/>
                  </a:lnTo>
                  <a:lnTo>
                    <a:pt x="502" y="47"/>
                  </a:lnTo>
                  <a:lnTo>
                    <a:pt x="505" y="43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8" y="38"/>
                  </a:lnTo>
                  <a:lnTo>
                    <a:pt x="509" y="38"/>
                  </a:lnTo>
                  <a:lnTo>
                    <a:pt x="509" y="37"/>
                  </a:lnTo>
                  <a:lnTo>
                    <a:pt x="510" y="36"/>
                  </a:lnTo>
                  <a:lnTo>
                    <a:pt x="510" y="34"/>
                  </a:lnTo>
                  <a:lnTo>
                    <a:pt x="511" y="34"/>
                  </a:lnTo>
                  <a:lnTo>
                    <a:pt x="512" y="32"/>
                  </a:lnTo>
                  <a:lnTo>
                    <a:pt x="512" y="31"/>
                  </a:lnTo>
                  <a:lnTo>
                    <a:pt x="515" y="31"/>
                  </a:lnTo>
                  <a:lnTo>
                    <a:pt x="515" y="28"/>
                  </a:lnTo>
                  <a:lnTo>
                    <a:pt x="517" y="25"/>
                  </a:lnTo>
                  <a:lnTo>
                    <a:pt x="518" y="25"/>
                  </a:lnTo>
                  <a:lnTo>
                    <a:pt x="521" y="23"/>
                  </a:lnTo>
                  <a:lnTo>
                    <a:pt x="523" y="22"/>
                  </a:lnTo>
                  <a:lnTo>
                    <a:pt x="524" y="22"/>
                  </a:lnTo>
                  <a:lnTo>
                    <a:pt x="528" y="20"/>
                  </a:lnTo>
                  <a:lnTo>
                    <a:pt x="530" y="22"/>
                  </a:lnTo>
                  <a:lnTo>
                    <a:pt x="531" y="22"/>
                  </a:lnTo>
                  <a:lnTo>
                    <a:pt x="533" y="20"/>
                  </a:lnTo>
                  <a:lnTo>
                    <a:pt x="536" y="20"/>
                  </a:lnTo>
                  <a:lnTo>
                    <a:pt x="540" y="18"/>
                  </a:lnTo>
                  <a:lnTo>
                    <a:pt x="543" y="18"/>
                  </a:lnTo>
                  <a:lnTo>
                    <a:pt x="543" y="17"/>
                  </a:lnTo>
                  <a:lnTo>
                    <a:pt x="544" y="17"/>
                  </a:lnTo>
                  <a:lnTo>
                    <a:pt x="544" y="16"/>
                  </a:lnTo>
                  <a:lnTo>
                    <a:pt x="548" y="16"/>
                  </a:lnTo>
                  <a:lnTo>
                    <a:pt x="549" y="15"/>
                  </a:lnTo>
                  <a:lnTo>
                    <a:pt x="549" y="13"/>
                  </a:lnTo>
                  <a:lnTo>
                    <a:pt x="550" y="12"/>
                  </a:lnTo>
                  <a:lnTo>
                    <a:pt x="550" y="7"/>
                  </a:lnTo>
                  <a:lnTo>
                    <a:pt x="552" y="6"/>
                  </a:lnTo>
                  <a:lnTo>
                    <a:pt x="553" y="6"/>
                  </a:lnTo>
                  <a:lnTo>
                    <a:pt x="554" y="5"/>
                  </a:lnTo>
                  <a:lnTo>
                    <a:pt x="559" y="4"/>
                  </a:lnTo>
                  <a:lnTo>
                    <a:pt x="560" y="4"/>
                  </a:lnTo>
                  <a:lnTo>
                    <a:pt x="561" y="3"/>
                  </a:lnTo>
                  <a:lnTo>
                    <a:pt x="569" y="3"/>
                  </a:lnTo>
                  <a:lnTo>
                    <a:pt x="570" y="2"/>
                  </a:lnTo>
                  <a:lnTo>
                    <a:pt x="572" y="2"/>
                  </a:lnTo>
                  <a:lnTo>
                    <a:pt x="574" y="3"/>
                  </a:lnTo>
                  <a:lnTo>
                    <a:pt x="575" y="3"/>
                  </a:lnTo>
                  <a:lnTo>
                    <a:pt x="575" y="2"/>
                  </a:lnTo>
                  <a:lnTo>
                    <a:pt x="576" y="2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886E7DAE-01FE-434D-A784-8B42487C6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438" y="3063875"/>
              <a:ext cx="441325" cy="246063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7" y="7"/>
                </a:cxn>
                <a:cxn ang="0">
                  <a:pos x="38" y="11"/>
                </a:cxn>
                <a:cxn ang="0">
                  <a:pos x="41" y="15"/>
                </a:cxn>
                <a:cxn ang="0">
                  <a:pos x="43" y="19"/>
                </a:cxn>
                <a:cxn ang="0">
                  <a:pos x="62" y="38"/>
                </a:cxn>
                <a:cxn ang="0">
                  <a:pos x="74" y="47"/>
                </a:cxn>
                <a:cxn ang="0">
                  <a:pos x="84" y="49"/>
                </a:cxn>
                <a:cxn ang="0">
                  <a:pos x="94" y="47"/>
                </a:cxn>
                <a:cxn ang="0">
                  <a:pos x="103" y="46"/>
                </a:cxn>
                <a:cxn ang="0">
                  <a:pos x="119" y="36"/>
                </a:cxn>
                <a:cxn ang="0">
                  <a:pos x="123" y="36"/>
                </a:cxn>
                <a:cxn ang="0">
                  <a:pos x="133" y="32"/>
                </a:cxn>
                <a:cxn ang="0">
                  <a:pos x="135" y="29"/>
                </a:cxn>
                <a:cxn ang="0">
                  <a:pos x="141" y="29"/>
                </a:cxn>
                <a:cxn ang="0">
                  <a:pos x="147" y="30"/>
                </a:cxn>
                <a:cxn ang="0">
                  <a:pos x="154" y="32"/>
                </a:cxn>
                <a:cxn ang="0">
                  <a:pos x="165" y="35"/>
                </a:cxn>
                <a:cxn ang="0">
                  <a:pos x="171" y="34"/>
                </a:cxn>
                <a:cxn ang="0">
                  <a:pos x="183" y="30"/>
                </a:cxn>
                <a:cxn ang="0">
                  <a:pos x="189" y="27"/>
                </a:cxn>
                <a:cxn ang="0">
                  <a:pos x="198" y="21"/>
                </a:cxn>
                <a:cxn ang="0">
                  <a:pos x="203" y="17"/>
                </a:cxn>
                <a:cxn ang="0">
                  <a:pos x="222" y="17"/>
                </a:cxn>
                <a:cxn ang="0">
                  <a:pos x="243" y="15"/>
                </a:cxn>
                <a:cxn ang="0">
                  <a:pos x="246" y="13"/>
                </a:cxn>
                <a:cxn ang="0">
                  <a:pos x="250" y="10"/>
                </a:cxn>
                <a:cxn ang="0">
                  <a:pos x="259" y="8"/>
                </a:cxn>
                <a:cxn ang="0">
                  <a:pos x="275" y="11"/>
                </a:cxn>
                <a:cxn ang="0">
                  <a:pos x="273" y="99"/>
                </a:cxn>
                <a:cxn ang="0">
                  <a:pos x="259" y="119"/>
                </a:cxn>
                <a:cxn ang="0">
                  <a:pos x="248" y="135"/>
                </a:cxn>
                <a:cxn ang="0">
                  <a:pos x="235" y="155"/>
                </a:cxn>
                <a:cxn ang="0">
                  <a:pos x="178" y="150"/>
                </a:cxn>
                <a:cxn ang="0">
                  <a:pos x="119" y="130"/>
                </a:cxn>
                <a:cxn ang="0">
                  <a:pos x="91" y="122"/>
                </a:cxn>
                <a:cxn ang="0">
                  <a:pos x="69" y="114"/>
                </a:cxn>
                <a:cxn ang="0">
                  <a:pos x="51" y="103"/>
                </a:cxn>
                <a:cxn ang="0">
                  <a:pos x="37" y="95"/>
                </a:cxn>
                <a:cxn ang="0">
                  <a:pos x="31" y="86"/>
                </a:cxn>
                <a:cxn ang="0">
                  <a:pos x="25" y="72"/>
                </a:cxn>
                <a:cxn ang="0">
                  <a:pos x="17" y="64"/>
                </a:cxn>
                <a:cxn ang="0">
                  <a:pos x="7" y="54"/>
                </a:cxn>
                <a:cxn ang="0">
                  <a:pos x="3" y="44"/>
                </a:cxn>
                <a:cxn ang="0">
                  <a:pos x="1" y="38"/>
                </a:cxn>
                <a:cxn ang="0">
                  <a:pos x="5" y="34"/>
                </a:cxn>
                <a:cxn ang="0">
                  <a:pos x="9" y="28"/>
                </a:cxn>
                <a:cxn ang="0">
                  <a:pos x="12" y="23"/>
                </a:cxn>
                <a:cxn ang="0">
                  <a:pos x="29" y="2"/>
                </a:cxn>
              </a:cxnLst>
              <a:rect l="0" t="0" r="r" b="b"/>
              <a:pathLst>
                <a:path w="278" h="155">
                  <a:moveTo>
                    <a:pt x="29" y="0"/>
                  </a:moveTo>
                  <a:lnTo>
                    <a:pt x="30" y="1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5" y="22"/>
                  </a:lnTo>
                  <a:lnTo>
                    <a:pt x="50" y="27"/>
                  </a:lnTo>
                  <a:lnTo>
                    <a:pt x="52" y="30"/>
                  </a:lnTo>
                  <a:lnTo>
                    <a:pt x="62" y="38"/>
                  </a:lnTo>
                  <a:lnTo>
                    <a:pt x="64" y="40"/>
                  </a:lnTo>
                  <a:lnTo>
                    <a:pt x="67" y="41"/>
                  </a:lnTo>
                  <a:lnTo>
                    <a:pt x="73" y="46"/>
                  </a:lnTo>
                  <a:lnTo>
                    <a:pt x="74" y="47"/>
                  </a:lnTo>
                  <a:lnTo>
                    <a:pt x="76" y="48"/>
                  </a:lnTo>
                  <a:lnTo>
                    <a:pt x="77" y="49"/>
                  </a:lnTo>
                  <a:lnTo>
                    <a:pt x="81" y="48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9" y="48"/>
                  </a:lnTo>
                  <a:lnTo>
                    <a:pt x="91" y="48"/>
                  </a:lnTo>
                  <a:lnTo>
                    <a:pt x="94" y="47"/>
                  </a:lnTo>
                  <a:lnTo>
                    <a:pt x="95" y="48"/>
                  </a:lnTo>
                  <a:lnTo>
                    <a:pt x="102" y="48"/>
                  </a:lnTo>
                  <a:lnTo>
                    <a:pt x="105" y="47"/>
                  </a:lnTo>
                  <a:lnTo>
                    <a:pt x="103" y="46"/>
                  </a:lnTo>
                  <a:lnTo>
                    <a:pt x="105" y="46"/>
                  </a:lnTo>
                  <a:lnTo>
                    <a:pt x="112" y="42"/>
                  </a:lnTo>
                  <a:lnTo>
                    <a:pt x="119" y="38"/>
                  </a:lnTo>
                  <a:lnTo>
                    <a:pt x="119" y="36"/>
                  </a:lnTo>
                  <a:lnTo>
                    <a:pt x="120" y="36"/>
                  </a:lnTo>
                  <a:lnTo>
                    <a:pt x="121" y="38"/>
                  </a:lnTo>
                  <a:lnTo>
                    <a:pt x="122" y="38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29" y="33"/>
                  </a:lnTo>
                  <a:lnTo>
                    <a:pt x="131" y="33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0"/>
                  </a:lnTo>
                  <a:lnTo>
                    <a:pt x="135" y="30"/>
                  </a:lnTo>
                  <a:lnTo>
                    <a:pt x="135" y="29"/>
                  </a:lnTo>
                  <a:lnTo>
                    <a:pt x="137" y="29"/>
                  </a:lnTo>
                  <a:lnTo>
                    <a:pt x="138" y="28"/>
                  </a:lnTo>
                  <a:lnTo>
                    <a:pt x="141" y="28"/>
                  </a:lnTo>
                  <a:lnTo>
                    <a:pt x="141" y="29"/>
                  </a:lnTo>
                  <a:lnTo>
                    <a:pt x="142" y="30"/>
                  </a:lnTo>
                  <a:lnTo>
                    <a:pt x="142" y="29"/>
                  </a:lnTo>
                  <a:lnTo>
                    <a:pt x="144" y="29"/>
                  </a:lnTo>
                  <a:lnTo>
                    <a:pt x="147" y="30"/>
                  </a:lnTo>
                  <a:lnTo>
                    <a:pt x="148" y="32"/>
                  </a:lnTo>
                  <a:lnTo>
                    <a:pt x="151" y="32"/>
                  </a:lnTo>
                  <a:lnTo>
                    <a:pt x="153" y="33"/>
                  </a:lnTo>
                  <a:lnTo>
                    <a:pt x="154" y="32"/>
                  </a:lnTo>
                  <a:lnTo>
                    <a:pt x="160" y="32"/>
                  </a:lnTo>
                  <a:lnTo>
                    <a:pt x="161" y="34"/>
                  </a:lnTo>
                  <a:lnTo>
                    <a:pt x="163" y="35"/>
                  </a:lnTo>
                  <a:lnTo>
                    <a:pt x="165" y="35"/>
                  </a:lnTo>
                  <a:lnTo>
                    <a:pt x="166" y="36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1" y="34"/>
                  </a:lnTo>
                  <a:lnTo>
                    <a:pt x="176" y="34"/>
                  </a:lnTo>
                  <a:lnTo>
                    <a:pt x="177" y="33"/>
                  </a:lnTo>
                  <a:lnTo>
                    <a:pt x="179" y="32"/>
                  </a:lnTo>
                  <a:lnTo>
                    <a:pt x="183" y="30"/>
                  </a:lnTo>
                  <a:lnTo>
                    <a:pt x="184" y="28"/>
                  </a:lnTo>
                  <a:lnTo>
                    <a:pt x="186" y="28"/>
                  </a:lnTo>
                  <a:lnTo>
                    <a:pt x="187" y="27"/>
                  </a:lnTo>
                  <a:lnTo>
                    <a:pt x="189" y="27"/>
                  </a:lnTo>
                  <a:lnTo>
                    <a:pt x="189" y="26"/>
                  </a:lnTo>
                  <a:lnTo>
                    <a:pt x="192" y="25"/>
                  </a:lnTo>
                  <a:lnTo>
                    <a:pt x="196" y="22"/>
                  </a:lnTo>
                  <a:lnTo>
                    <a:pt x="198" y="21"/>
                  </a:lnTo>
                  <a:lnTo>
                    <a:pt x="199" y="19"/>
                  </a:lnTo>
                  <a:lnTo>
                    <a:pt x="201" y="19"/>
                  </a:lnTo>
                  <a:lnTo>
                    <a:pt x="202" y="17"/>
                  </a:lnTo>
                  <a:lnTo>
                    <a:pt x="203" y="17"/>
                  </a:lnTo>
                  <a:lnTo>
                    <a:pt x="204" y="16"/>
                  </a:lnTo>
                  <a:lnTo>
                    <a:pt x="209" y="14"/>
                  </a:lnTo>
                  <a:lnTo>
                    <a:pt x="215" y="14"/>
                  </a:lnTo>
                  <a:lnTo>
                    <a:pt x="222" y="17"/>
                  </a:lnTo>
                  <a:lnTo>
                    <a:pt x="223" y="17"/>
                  </a:lnTo>
                  <a:lnTo>
                    <a:pt x="225" y="16"/>
                  </a:lnTo>
                  <a:lnTo>
                    <a:pt x="242" y="16"/>
                  </a:lnTo>
                  <a:lnTo>
                    <a:pt x="243" y="15"/>
                  </a:lnTo>
                  <a:lnTo>
                    <a:pt x="244" y="15"/>
                  </a:lnTo>
                  <a:lnTo>
                    <a:pt x="244" y="14"/>
                  </a:lnTo>
                  <a:lnTo>
                    <a:pt x="246" y="14"/>
                  </a:lnTo>
                  <a:lnTo>
                    <a:pt x="246" y="13"/>
                  </a:lnTo>
                  <a:lnTo>
                    <a:pt x="249" y="13"/>
                  </a:lnTo>
                  <a:lnTo>
                    <a:pt x="249" y="11"/>
                  </a:lnTo>
                  <a:lnTo>
                    <a:pt x="250" y="11"/>
                  </a:lnTo>
                  <a:lnTo>
                    <a:pt x="250" y="10"/>
                  </a:lnTo>
                  <a:lnTo>
                    <a:pt x="251" y="10"/>
                  </a:lnTo>
                  <a:lnTo>
                    <a:pt x="253" y="9"/>
                  </a:lnTo>
                  <a:lnTo>
                    <a:pt x="257" y="9"/>
                  </a:lnTo>
                  <a:lnTo>
                    <a:pt x="259" y="8"/>
                  </a:lnTo>
                  <a:lnTo>
                    <a:pt x="268" y="8"/>
                  </a:lnTo>
                  <a:lnTo>
                    <a:pt x="269" y="9"/>
                  </a:lnTo>
                  <a:lnTo>
                    <a:pt x="272" y="9"/>
                  </a:lnTo>
                  <a:lnTo>
                    <a:pt x="275" y="11"/>
                  </a:lnTo>
                  <a:lnTo>
                    <a:pt x="278" y="11"/>
                  </a:lnTo>
                  <a:lnTo>
                    <a:pt x="278" y="91"/>
                  </a:lnTo>
                  <a:lnTo>
                    <a:pt x="275" y="95"/>
                  </a:lnTo>
                  <a:lnTo>
                    <a:pt x="273" y="99"/>
                  </a:lnTo>
                  <a:lnTo>
                    <a:pt x="269" y="103"/>
                  </a:lnTo>
                  <a:lnTo>
                    <a:pt x="267" y="108"/>
                  </a:lnTo>
                  <a:lnTo>
                    <a:pt x="262" y="115"/>
                  </a:lnTo>
                  <a:lnTo>
                    <a:pt x="259" y="119"/>
                  </a:lnTo>
                  <a:lnTo>
                    <a:pt x="256" y="123"/>
                  </a:lnTo>
                  <a:lnTo>
                    <a:pt x="254" y="128"/>
                  </a:lnTo>
                  <a:lnTo>
                    <a:pt x="251" y="131"/>
                  </a:lnTo>
                  <a:lnTo>
                    <a:pt x="248" y="135"/>
                  </a:lnTo>
                  <a:lnTo>
                    <a:pt x="246" y="140"/>
                  </a:lnTo>
                  <a:lnTo>
                    <a:pt x="241" y="147"/>
                  </a:lnTo>
                  <a:lnTo>
                    <a:pt x="238" y="151"/>
                  </a:lnTo>
                  <a:lnTo>
                    <a:pt x="235" y="155"/>
                  </a:lnTo>
                  <a:lnTo>
                    <a:pt x="191" y="155"/>
                  </a:lnTo>
                  <a:lnTo>
                    <a:pt x="186" y="153"/>
                  </a:lnTo>
                  <a:lnTo>
                    <a:pt x="183" y="151"/>
                  </a:lnTo>
                  <a:lnTo>
                    <a:pt x="178" y="150"/>
                  </a:lnTo>
                  <a:lnTo>
                    <a:pt x="150" y="141"/>
                  </a:lnTo>
                  <a:lnTo>
                    <a:pt x="145" y="140"/>
                  </a:lnTo>
                  <a:lnTo>
                    <a:pt x="123" y="133"/>
                  </a:lnTo>
                  <a:lnTo>
                    <a:pt x="119" y="130"/>
                  </a:lnTo>
                  <a:lnTo>
                    <a:pt x="108" y="127"/>
                  </a:lnTo>
                  <a:lnTo>
                    <a:pt x="103" y="125"/>
                  </a:lnTo>
                  <a:lnTo>
                    <a:pt x="96" y="123"/>
                  </a:lnTo>
                  <a:lnTo>
                    <a:pt x="91" y="122"/>
                  </a:lnTo>
                  <a:lnTo>
                    <a:pt x="81" y="118"/>
                  </a:lnTo>
                  <a:lnTo>
                    <a:pt x="76" y="117"/>
                  </a:lnTo>
                  <a:lnTo>
                    <a:pt x="73" y="116"/>
                  </a:lnTo>
                  <a:lnTo>
                    <a:pt x="69" y="114"/>
                  </a:lnTo>
                  <a:lnTo>
                    <a:pt x="62" y="111"/>
                  </a:lnTo>
                  <a:lnTo>
                    <a:pt x="59" y="111"/>
                  </a:lnTo>
                  <a:lnTo>
                    <a:pt x="57" y="108"/>
                  </a:lnTo>
                  <a:lnTo>
                    <a:pt x="51" y="103"/>
                  </a:lnTo>
                  <a:lnTo>
                    <a:pt x="46" y="99"/>
                  </a:lnTo>
                  <a:lnTo>
                    <a:pt x="44" y="96"/>
                  </a:lnTo>
                  <a:lnTo>
                    <a:pt x="41" y="96"/>
                  </a:lnTo>
                  <a:lnTo>
                    <a:pt x="37" y="95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26" y="80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3" y="71"/>
                  </a:lnTo>
                  <a:lnTo>
                    <a:pt x="20" y="71"/>
                  </a:lnTo>
                  <a:lnTo>
                    <a:pt x="17" y="67"/>
                  </a:lnTo>
                  <a:lnTo>
                    <a:pt x="17" y="64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69E130E-5792-4068-92BC-17AFE3A8F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7550" y="3028950"/>
              <a:ext cx="730250" cy="955675"/>
            </a:xfrm>
            <a:custGeom>
              <a:avLst/>
              <a:gdLst/>
              <a:ahLst/>
              <a:cxnLst>
                <a:cxn ang="0">
                  <a:pos x="449" y="63"/>
                </a:cxn>
                <a:cxn ang="0">
                  <a:pos x="458" y="68"/>
                </a:cxn>
                <a:cxn ang="0">
                  <a:pos x="451" y="68"/>
                </a:cxn>
                <a:cxn ang="0">
                  <a:pos x="443" y="5"/>
                </a:cxn>
                <a:cxn ang="0">
                  <a:pos x="448" y="20"/>
                </a:cxn>
                <a:cxn ang="0">
                  <a:pos x="449" y="39"/>
                </a:cxn>
                <a:cxn ang="0">
                  <a:pos x="443" y="68"/>
                </a:cxn>
                <a:cxn ang="0">
                  <a:pos x="437" y="75"/>
                </a:cxn>
                <a:cxn ang="0">
                  <a:pos x="434" y="99"/>
                </a:cxn>
                <a:cxn ang="0">
                  <a:pos x="430" y="119"/>
                </a:cxn>
                <a:cxn ang="0">
                  <a:pos x="411" y="155"/>
                </a:cxn>
                <a:cxn ang="0">
                  <a:pos x="399" y="171"/>
                </a:cxn>
                <a:cxn ang="0">
                  <a:pos x="386" y="195"/>
                </a:cxn>
                <a:cxn ang="0">
                  <a:pos x="356" y="255"/>
                </a:cxn>
                <a:cxn ang="0">
                  <a:pos x="319" y="314"/>
                </a:cxn>
                <a:cxn ang="0">
                  <a:pos x="258" y="387"/>
                </a:cxn>
                <a:cxn ang="0">
                  <a:pos x="233" y="411"/>
                </a:cxn>
                <a:cxn ang="0">
                  <a:pos x="204" y="432"/>
                </a:cxn>
                <a:cxn ang="0">
                  <a:pos x="157" y="459"/>
                </a:cxn>
                <a:cxn ang="0">
                  <a:pos x="134" y="481"/>
                </a:cxn>
                <a:cxn ang="0">
                  <a:pos x="97" y="514"/>
                </a:cxn>
                <a:cxn ang="0">
                  <a:pos x="66" y="546"/>
                </a:cxn>
                <a:cxn ang="0">
                  <a:pos x="54" y="563"/>
                </a:cxn>
                <a:cxn ang="0">
                  <a:pos x="46" y="570"/>
                </a:cxn>
                <a:cxn ang="0">
                  <a:pos x="40" y="579"/>
                </a:cxn>
                <a:cxn ang="0">
                  <a:pos x="39" y="583"/>
                </a:cxn>
                <a:cxn ang="0">
                  <a:pos x="25" y="602"/>
                </a:cxn>
                <a:cxn ang="0">
                  <a:pos x="3" y="569"/>
                </a:cxn>
                <a:cxn ang="0">
                  <a:pos x="29" y="370"/>
                </a:cxn>
                <a:cxn ang="0">
                  <a:pos x="50" y="344"/>
                </a:cxn>
                <a:cxn ang="0">
                  <a:pos x="85" y="336"/>
                </a:cxn>
                <a:cxn ang="0">
                  <a:pos x="117" y="315"/>
                </a:cxn>
                <a:cxn ang="0">
                  <a:pos x="175" y="314"/>
                </a:cxn>
                <a:cxn ang="0">
                  <a:pos x="214" y="271"/>
                </a:cxn>
                <a:cxn ang="0">
                  <a:pos x="247" y="236"/>
                </a:cxn>
                <a:cxn ang="0">
                  <a:pos x="278" y="207"/>
                </a:cxn>
                <a:cxn ang="0">
                  <a:pos x="259" y="175"/>
                </a:cxn>
                <a:cxn ang="0">
                  <a:pos x="169" y="145"/>
                </a:cxn>
                <a:cxn ang="0">
                  <a:pos x="124" y="125"/>
                </a:cxn>
                <a:cxn ang="0">
                  <a:pos x="104" y="107"/>
                </a:cxn>
                <a:cxn ang="0">
                  <a:pos x="83" y="81"/>
                </a:cxn>
                <a:cxn ang="0">
                  <a:pos x="73" y="61"/>
                </a:cxn>
                <a:cxn ang="0">
                  <a:pos x="82" y="50"/>
                </a:cxn>
                <a:cxn ang="0">
                  <a:pos x="102" y="22"/>
                </a:cxn>
                <a:cxn ang="0">
                  <a:pos x="111" y="28"/>
                </a:cxn>
                <a:cxn ang="0">
                  <a:pos x="116" y="39"/>
                </a:cxn>
                <a:cxn ang="0">
                  <a:pos x="147" y="69"/>
                </a:cxn>
                <a:cxn ang="0">
                  <a:pos x="168" y="70"/>
                </a:cxn>
                <a:cxn ang="0">
                  <a:pos x="194" y="60"/>
                </a:cxn>
                <a:cxn ang="0">
                  <a:pos x="208" y="52"/>
                </a:cxn>
                <a:cxn ang="0">
                  <a:pos x="220" y="52"/>
                </a:cxn>
                <a:cxn ang="0">
                  <a:pos x="239" y="58"/>
                </a:cxn>
                <a:cxn ang="0">
                  <a:pos x="259" y="50"/>
                </a:cxn>
                <a:cxn ang="0">
                  <a:pos x="275" y="39"/>
                </a:cxn>
                <a:cxn ang="0">
                  <a:pos x="316" y="37"/>
                </a:cxn>
                <a:cxn ang="0">
                  <a:pos x="324" y="32"/>
                </a:cxn>
                <a:cxn ang="0">
                  <a:pos x="352" y="32"/>
                </a:cxn>
                <a:cxn ang="0">
                  <a:pos x="377" y="25"/>
                </a:cxn>
                <a:cxn ang="0">
                  <a:pos x="400" y="22"/>
                </a:cxn>
                <a:cxn ang="0">
                  <a:pos x="417" y="13"/>
                </a:cxn>
                <a:cxn ang="0">
                  <a:pos x="429" y="0"/>
                </a:cxn>
              </a:cxnLst>
              <a:rect l="0" t="0" r="r" b="b"/>
              <a:pathLst>
                <a:path w="460" h="602">
                  <a:moveTo>
                    <a:pt x="44" y="569"/>
                  </a:moveTo>
                  <a:lnTo>
                    <a:pt x="42" y="570"/>
                  </a:lnTo>
                  <a:lnTo>
                    <a:pt x="44" y="571"/>
                  </a:lnTo>
                  <a:lnTo>
                    <a:pt x="44" y="569"/>
                  </a:lnTo>
                  <a:close/>
                  <a:moveTo>
                    <a:pt x="66" y="547"/>
                  </a:moveTo>
                  <a:lnTo>
                    <a:pt x="67" y="547"/>
                  </a:lnTo>
                  <a:lnTo>
                    <a:pt x="66" y="548"/>
                  </a:lnTo>
                  <a:lnTo>
                    <a:pt x="66" y="547"/>
                  </a:lnTo>
                  <a:close/>
                  <a:moveTo>
                    <a:pt x="449" y="63"/>
                  </a:moveTo>
                  <a:lnTo>
                    <a:pt x="451" y="66"/>
                  </a:lnTo>
                  <a:lnTo>
                    <a:pt x="452" y="66"/>
                  </a:lnTo>
                  <a:lnTo>
                    <a:pt x="452" y="67"/>
                  </a:lnTo>
                  <a:lnTo>
                    <a:pt x="454" y="67"/>
                  </a:lnTo>
                  <a:lnTo>
                    <a:pt x="455" y="68"/>
                  </a:lnTo>
                  <a:lnTo>
                    <a:pt x="456" y="68"/>
                  </a:lnTo>
                  <a:lnTo>
                    <a:pt x="456" y="67"/>
                  </a:lnTo>
                  <a:lnTo>
                    <a:pt x="458" y="67"/>
                  </a:lnTo>
                  <a:lnTo>
                    <a:pt x="458" y="68"/>
                  </a:lnTo>
                  <a:lnTo>
                    <a:pt x="460" y="69"/>
                  </a:lnTo>
                  <a:lnTo>
                    <a:pt x="458" y="71"/>
                  </a:lnTo>
                  <a:lnTo>
                    <a:pt x="457" y="71"/>
                  </a:lnTo>
                  <a:lnTo>
                    <a:pt x="457" y="73"/>
                  </a:lnTo>
                  <a:lnTo>
                    <a:pt x="456" y="71"/>
                  </a:lnTo>
                  <a:lnTo>
                    <a:pt x="452" y="71"/>
                  </a:lnTo>
                  <a:lnTo>
                    <a:pt x="452" y="70"/>
                  </a:lnTo>
                  <a:lnTo>
                    <a:pt x="451" y="69"/>
                  </a:lnTo>
                  <a:lnTo>
                    <a:pt x="451" y="68"/>
                  </a:lnTo>
                  <a:lnTo>
                    <a:pt x="450" y="68"/>
                  </a:lnTo>
                  <a:lnTo>
                    <a:pt x="450" y="66"/>
                  </a:lnTo>
                  <a:lnTo>
                    <a:pt x="449" y="64"/>
                  </a:lnTo>
                  <a:lnTo>
                    <a:pt x="449" y="63"/>
                  </a:lnTo>
                  <a:close/>
                  <a:moveTo>
                    <a:pt x="429" y="0"/>
                  </a:moveTo>
                  <a:lnTo>
                    <a:pt x="432" y="0"/>
                  </a:lnTo>
                  <a:lnTo>
                    <a:pt x="435" y="1"/>
                  </a:lnTo>
                  <a:lnTo>
                    <a:pt x="439" y="3"/>
                  </a:lnTo>
                  <a:lnTo>
                    <a:pt x="443" y="5"/>
                  </a:lnTo>
                  <a:lnTo>
                    <a:pt x="448" y="5"/>
                  </a:lnTo>
                  <a:lnTo>
                    <a:pt x="449" y="6"/>
                  </a:lnTo>
                  <a:lnTo>
                    <a:pt x="452" y="6"/>
                  </a:lnTo>
                  <a:lnTo>
                    <a:pt x="454" y="7"/>
                  </a:lnTo>
                  <a:lnTo>
                    <a:pt x="454" y="9"/>
                  </a:lnTo>
                  <a:lnTo>
                    <a:pt x="452" y="10"/>
                  </a:lnTo>
                  <a:lnTo>
                    <a:pt x="452" y="15"/>
                  </a:lnTo>
                  <a:lnTo>
                    <a:pt x="449" y="18"/>
                  </a:lnTo>
                  <a:lnTo>
                    <a:pt x="448" y="20"/>
                  </a:lnTo>
                  <a:lnTo>
                    <a:pt x="447" y="22"/>
                  </a:lnTo>
                  <a:lnTo>
                    <a:pt x="447" y="25"/>
                  </a:lnTo>
                  <a:lnTo>
                    <a:pt x="445" y="29"/>
                  </a:lnTo>
                  <a:lnTo>
                    <a:pt x="444" y="29"/>
                  </a:lnTo>
                  <a:lnTo>
                    <a:pt x="444" y="33"/>
                  </a:lnTo>
                  <a:lnTo>
                    <a:pt x="445" y="36"/>
                  </a:lnTo>
                  <a:lnTo>
                    <a:pt x="447" y="37"/>
                  </a:lnTo>
                  <a:lnTo>
                    <a:pt x="449" y="37"/>
                  </a:lnTo>
                  <a:lnTo>
                    <a:pt x="449" y="39"/>
                  </a:lnTo>
                  <a:lnTo>
                    <a:pt x="447" y="42"/>
                  </a:lnTo>
                  <a:lnTo>
                    <a:pt x="447" y="50"/>
                  </a:lnTo>
                  <a:lnTo>
                    <a:pt x="448" y="58"/>
                  </a:lnTo>
                  <a:lnTo>
                    <a:pt x="448" y="62"/>
                  </a:lnTo>
                  <a:lnTo>
                    <a:pt x="447" y="63"/>
                  </a:lnTo>
                  <a:lnTo>
                    <a:pt x="445" y="63"/>
                  </a:lnTo>
                  <a:lnTo>
                    <a:pt x="445" y="67"/>
                  </a:lnTo>
                  <a:lnTo>
                    <a:pt x="444" y="68"/>
                  </a:lnTo>
                  <a:lnTo>
                    <a:pt x="443" y="68"/>
                  </a:lnTo>
                  <a:lnTo>
                    <a:pt x="442" y="69"/>
                  </a:lnTo>
                  <a:lnTo>
                    <a:pt x="442" y="70"/>
                  </a:lnTo>
                  <a:lnTo>
                    <a:pt x="443" y="70"/>
                  </a:lnTo>
                  <a:lnTo>
                    <a:pt x="450" y="69"/>
                  </a:lnTo>
                  <a:lnTo>
                    <a:pt x="451" y="69"/>
                  </a:lnTo>
                  <a:lnTo>
                    <a:pt x="445" y="70"/>
                  </a:lnTo>
                  <a:lnTo>
                    <a:pt x="442" y="71"/>
                  </a:lnTo>
                  <a:lnTo>
                    <a:pt x="438" y="74"/>
                  </a:lnTo>
                  <a:lnTo>
                    <a:pt x="437" y="75"/>
                  </a:lnTo>
                  <a:lnTo>
                    <a:pt x="437" y="81"/>
                  </a:lnTo>
                  <a:lnTo>
                    <a:pt x="436" y="85"/>
                  </a:lnTo>
                  <a:lnTo>
                    <a:pt x="436" y="86"/>
                  </a:lnTo>
                  <a:lnTo>
                    <a:pt x="437" y="88"/>
                  </a:lnTo>
                  <a:lnTo>
                    <a:pt x="436" y="89"/>
                  </a:lnTo>
                  <a:lnTo>
                    <a:pt x="436" y="94"/>
                  </a:lnTo>
                  <a:lnTo>
                    <a:pt x="435" y="94"/>
                  </a:lnTo>
                  <a:lnTo>
                    <a:pt x="435" y="99"/>
                  </a:lnTo>
                  <a:lnTo>
                    <a:pt x="434" y="99"/>
                  </a:lnTo>
                  <a:lnTo>
                    <a:pt x="434" y="103"/>
                  </a:lnTo>
                  <a:lnTo>
                    <a:pt x="432" y="105"/>
                  </a:lnTo>
                  <a:lnTo>
                    <a:pt x="432" y="109"/>
                  </a:lnTo>
                  <a:lnTo>
                    <a:pt x="434" y="112"/>
                  </a:lnTo>
                  <a:lnTo>
                    <a:pt x="435" y="113"/>
                  </a:lnTo>
                  <a:lnTo>
                    <a:pt x="434" y="113"/>
                  </a:lnTo>
                  <a:lnTo>
                    <a:pt x="434" y="114"/>
                  </a:lnTo>
                  <a:lnTo>
                    <a:pt x="431" y="119"/>
                  </a:lnTo>
                  <a:lnTo>
                    <a:pt x="430" y="119"/>
                  </a:lnTo>
                  <a:lnTo>
                    <a:pt x="428" y="121"/>
                  </a:lnTo>
                  <a:lnTo>
                    <a:pt x="426" y="121"/>
                  </a:lnTo>
                  <a:lnTo>
                    <a:pt x="425" y="124"/>
                  </a:lnTo>
                  <a:lnTo>
                    <a:pt x="425" y="130"/>
                  </a:lnTo>
                  <a:lnTo>
                    <a:pt x="416" y="139"/>
                  </a:lnTo>
                  <a:lnTo>
                    <a:pt x="415" y="141"/>
                  </a:lnTo>
                  <a:lnTo>
                    <a:pt x="415" y="145"/>
                  </a:lnTo>
                  <a:lnTo>
                    <a:pt x="411" y="149"/>
                  </a:lnTo>
                  <a:lnTo>
                    <a:pt x="411" y="155"/>
                  </a:lnTo>
                  <a:lnTo>
                    <a:pt x="410" y="156"/>
                  </a:lnTo>
                  <a:lnTo>
                    <a:pt x="409" y="156"/>
                  </a:lnTo>
                  <a:lnTo>
                    <a:pt x="407" y="157"/>
                  </a:lnTo>
                  <a:lnTo>
                    <a:pt x="407" y="159"/>
                  </a:lnTo>
                  <a:lnTo>
                    <a:pt x="404" y="163"/>
                  </a:lnTo>
                  <a:lnTo>
                    <a:pt x="404" y="164"/>
                  </a:lnTo>
                  <a:lnTo>
                    <a:pt x="403" y="169"/>
                  </a:lnTo>
                  <a:lnTo>
                    <a:pt x="402" y="170"/>
                  </a:lnTo>
                  <a:lnTo>
                    <a:pt x="399" y="171"/>
                  </a:lnTo>
                  <a:lnTo>
                    <a:pt x="390" y="178"/>
                  </a:lnTo>
                  <a:lnTo>
                    <a:pt x="390" y="181"/>
                  </a:lnTo>
                  <a:lnTo>
                    <a:pt x="388" y="182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9"/>
                  </a:lnTo>
                  <a:lnTo>
                    <a:pt x="388" y="190"/>
                  </a:lnTo>
                  <a:lnTo>
                    <a:pt x="386" y="191"/>
                  </a:lnTo>
                  <a:lnTo>
                    <a:pt x="386" y="195"/>
                  </a:lnTo>
                  <a:lnTo>
                    <a:pt x="381" y="203"/>
                  </a:lnTo>
                  <a:lnTo>
                    <a:pt x="379" y="208"/>
                  </a:lnTo>
                  <a:lnTo>
                    <a:pt x="377" y="210"/>
                  </a:lnTo>
                  <a:lnTo>
                    <a:pt x="370" y="220"/>
                  </a:lnTo>
                  <a:lnTo>
                    <a:pt x="366" y="227"/>
                  </a:lnTo>
                  <a:lnTo>
                    <a:pt x="364" y="229"/>
                  </a:lnTo>
                  <a:lnTo>
                    <a:pt x="362" y="235"/>
                  </a:lnTo>
                  <a:lnTo>
                    <a:pt x="356" y="247"/>
                  </a:lnTo>
                  <a:lnTo>
                    <a:pt x="356" y="255"/>
                  </a:lnTo>
                  <a:lnTo>
                    <a:pt x="355" y="259"/>
                  </a:lnTo>
                  <a:lnTo>
                    <a:pt x="351" y="265"/>
                  </a:lnTo>
                  <a:lnTo>
                    <a:pt x="347" y="273"/>
                  </a:lnTo>
                  <a:lnTo>
                    <a:pt x="340" y="284"/>
                  </a:lnTo>
                  <a:lnTo>
                    <a:pt x="338" y="289"/>
                  </a:lnTo>
                  <a:lnTo>
                    <a:pt x="333" y="293"/>
                  </a:lnTo>
                  <a:lnTo>
                    <a:pt x="329" y="300"/>
                  </a:lnTo>
                  <a:lnTo>
                    <a:pt x="323" y="305"/>
                  </a:lnTo>
                  <a:lnTo>
                    <a:pt x="319" y="314"/>
                  </a:lnTo>
                  <a:lnTo>
                    <a:pt x="311" y="327"/>
                  </a:lnTo>
                  <a:lnTo>
                    <a:pt x="302" y="338"/>
                  </a:lnTo>
                  <a:lnTo>
                    <a:pt x="290" y="350"/>
                  </a:lnTo>
                  <a:lnTo>
                    <a:pt x="287" y="356"/>
                  </a:lnTo>
                  <a:lnTo>
                    <a:pt x="279" y="363"/>
                  </a:lnTo>
                  <a:lnTo>
                    <a:pt x="275" y="369"/>
                  </a:lnTo>
                  <a:lnTo>
                    <a:pt x="266" y="376"/>
                  </a:lnTo>
                  <a:lnTo>
                    <a:pt x="265" y="378"/>
                  </a:lnTo>
                  <a:lnTo>
                    <a:pt x="258" y="387"/>
                  </a:lnTo>
                  <a:lnTo>
                    <a:pt x="252" y="392"/>
                  </a:lnTo>
                  <a:lnTo>
                    <a:pt x="243" y="401"/>
                  </a:lnTo>
                  <a:lnTo>
                    <a:pt x="239" y="404"/>
                  </a:lnTo>
                  <a:lnTo>
                    <a:pt x="237" y="406"/>
                  </a:lnTo>
                  <a:lnTo>
                    <a:pt x="237" y="407"/>
                  </a:lnTo>
                  <a:lnTo>
                    <a:pt x="236" y="407"/>
                  </a:lnTo>
                  <a:lnTo>
                    <a:pt x="234" y="408"/>
                  </a:lnTo>
                  <a:lnTo>
                    <a:pt x="234" y="411"/>
                  </a:lnTo>
                  <a:lnTo>
                    <a:pt x="233" y="411"/>
                  </a:lnTo>
                  <a:lnTo>
                    <a:pt x="232" y="412"/>
                  </a:lnTo>
                  <a:lnTo>
                    <a:pt x="227" y="416"/>
                  </a:lnTo>
                  <a:lnTo>
                    <a:pt x="227" y="417"/>
                  </a:lnTo>
                  <a:lnTo>
                    <a:pt x="226" y="418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3" y="421"/>
                  </a:lnTo>
                  <a:lnTo>
                    <a:pt x="213" y="427"/>
                  </a:lnTo>
                  <a:lnTo>
                    <a:pt x="204" y="432"/>
                  </a:lnTo>
                  <a:lnTo>
                    <a:pt x="189" y="442"/>
                  </a:lnTo>
                  <a:lnTo>
                    <a:pt x="187" y="442"/>
                  </a:lnTo>
                  <a:lnTo>
                    <a:pt x="187" y="443"/>
                  </a:lnTo>
                  <a:lnTo>
                    <a:pt x="186" y="443"/>
                  </a:lnTo>
                  <a:lnTo>
                    <a:pt x="178" y="446"/>
                  </a:lnTo>
                  <a:lnTo>
                    <a:pt x="170" y="451"/>
                  </a:lnTo>
                  <a:lnTo>
                    <a:pt x="169" y="452"/>
                  </a:lnTo>
                  <a:lnTo>
                    <a:pt x="163" y="457"/>
                  </a:lnTo>
                  <a:lnTo>
                    <a:pt x="157" y="459"/>
                  </a:lnTo>
                  <a:lnTo>
                    <a:pt x="148" y="468"/>
                  </a:lnTo>
                  <a:lnTo>
                    <a:pt x="143" y="472"/>
                  </a:lnTo>
                  <a:lnTo>
                    <a:pt x="142" y="472"/>
                  </a:lnTo>
                  <a:lnTo>
                    <a:pt x="140" y="475"/>
                  </a:lnTo>
                  <a:lnTo>
                    <a:pt x="140" y="476"/>
                  </a:lnTo>
                  <a:lnTo>
                    <a:pt x="138" y="476"/>
                  </a:lnTo>
                  <a:lnTo>
                    <a:pt x="138" y="477"/>
                  </a:lnTo>
                  <a:lnTo>
                    <a:pt x="135" y="480"/>
                  </a:lnTo>
                  <a:lnTo>
                    <a:pt x="134" y="481"/>
                  </a:lnTo>
                  <a:lnTo>
                    <a:pt x="132" y="481"/>
                  </a:lnTo>
                  <a:lnTo>
                    <a:pt x="132" y="482"/>
                  </a:lnTo>
                  <a:lnTo>
                    <a:pt x="130" y="484"/>
                  </a:lnTo>
                  <a:lnTo>
                    <a:pt x="125" y="487"/>
                  </a:lnTo>
                  <a:lnTo>
                    <a:pt x="121" y="491"/>
                  </a:lnTo>
                  <a:lnTo>
                    <a:pt x="118" y="493"/>
                  </a:lnTo>
                  <a:lnTo>
                    <a:pt x="110" y="501"/>
                  </a:lnTo>
                  <a:lnTo>
                    <a:pt x="102" y="510"/>
                  </a:lnTo>
                  <a:lnTo>
                    <a:pt x="97" y="514"/>
                  </a:lnTo>
                  <a:lnTo>
                    <a:pt x="93" y="519"/>
                  </a:lnTo>
                  <a:lnTo>
                    <a:pt x="85" y="528"/>
                  </a:lnTo>
                  <a:lnTo>
                    <a:pt x="79" y="534"/>
                  </a:lnTo>
                  <a:lnTo>
                    <a:pt x="77" y="535"/>
                  </a:lnTo>
                  <a:lnTo>
                    <a:pt x="70" y="542"/>
                  </a:lnTo>
                  <a:lnTo>
                    <a:pt x="70" y="544"/>
                  </a:lnTo>
                  <a:lnTo>
                    <a:pt x="68" y="544"/>
                  </a:lnTo>
                  <a:lnTo>
                    <a:pt x="68" y="545"/>
                  </a:lnTo>
                  <a:lnTo>
                    <a:pt x="66" y="546"/>
                  </a:lnTo>
                  <a:lnTo>
                    <a:pt x="66" y="547"/>
                  </a:lnTo>
                  <a:lnTo>
                    <a:pt x="64" y="550"/>
                  </a:lnTo>
                  <a:lnTo>
                    <a:pt x="63" y="550"/>
                  </a:lnTo>
                  <a:lnTo>
                    <a:pt x="63" y="552"/>
                  </a:lnTo>
                  <a:lnTo>
                    <a:pt x="60" y="553"/>
                  </a:lnTo>
                  <a:lnTo>
                    <a:pt x="57" y="558"/>
                  </a:lnTo>
                  <a:lnTo>
                    <a:pt x="57" y="559"/>
                  </a:lnTo>
                  <a:lnTo>
                    <a:pt x="55" y="559"/>
                  </a:lnTo>
                  <a:lnTo>
                    <a:pt x="54" y="563"/>
                  </a:lnTo>
                  <a:lnTo>
                    <a:pt x="53" y="564"/>
                  </a:lnTo>
                  <a:lnTo>
                    <a:pt x="48" y="564"/>
                  </a:lnTo>
                  <a:lnTo>
                    <a:pt x="48" y="565"/>
                  </a:lnTo>
                  <a:lnTo>
                    <a:pt x="50" y="565"/>
                  </a:lnTo>
                  <a:lnTo>
                    <a:pt x="48" y="566"/>
                  </a:lnTo>
                  <a:lnTo>
                    <a:pt x="48" y="567"/>
                  </a:lnTo>
                  <a:lnTo>
                    <a:pt x="47" y="567"/>
                  </a:lnTo>
                  <a:lnTo>
                    <a:pt x="47" y="569"/>
                  </a:lnTo>
                  <a:lnTo>
                    <a:pt x="46" y="570"/>
                  </a:lnTo>
                  <a:lnTo>
                    <a:pt x="46" y="571"/>
                  </a:lnTo>
                  <a:lnTo>
                    <a:pt x="45" y="572"/>
                  </a:lnTo>
                  <a:lnTo>
                    <a:pt x="44" y="572"/>
                  </a:lnTo>
                  <a:lnTo>
                    <a:pt x="44" y="575"/>
                  </a:lnTo>
                  <a:lnTo>
                    <a:pt x="42" y="576"/>
                  </a:lnTo>
                  <a:lnTo>
                    <a:pt x="42" y="577"/>
                  </a:lnTo>
                  <a:lnTo>
                    <a:pt x="41" y="577"/>
                  </a:lnTo>
                  <a:lnTo>
                    <a:pt x="41" y="578"/>
                  </a:lnTo>
                  <a:lnTo>
                    <a:pt x="40" y="579"/>
                  </a:lnTo>
                  <a:lnTo>
                    <a:pt x="40" y="580"/>
                  </a:lnTo>
                  <a:lnTo>
                    <a:pt x="41" y="580"/>
                  </a:lnTo>
                  <a:lnTo>
                    <a:pt x="40" y="582"/>
                  </a:lnTo>
                  <a:lnTo>
                    <a:pt x="39" y="582"/>
                  </a:lnTo>
                  <a:lnTo>
                    <a:pt x="39" y="580"/>
                  </a:lnTo>
                  <a:lnTo>
                    <a:pt x="38" y="579"/>
                  </a:lnTo>
                  <a:lnTo>
                    <a:pt x="38" y="580"/>
                  </a:lnTo>
                  <a:lnTo>
                    <a:pt x="39" y="582"/>
                  </a:lnTo>
                  <a:lnTo>
                    <a:pt x="39" y="583"/>
                  </a:lnTo>
                  <a:lnTo>
                    <a:pt x="38" y="583"/>
                  </a:lnTo>
                  <a:lnTo>
                    <a:pt x="34" y="591"/>
                  </a:lnTo>
                  <a:lnTo>
                    <a:pt x="32" y="594"/>
                  </a:lnTo>
                  <a:lnTo>
                    <a:pt x="31" y="597"/>
                  </a:lnTo>
                  <a:lnTo>
                    <a:pt x="29" y="597"/>
                  </a:lnTo>
                  <a:lnTo>
                    <a:pt x="28" y="598"/>
                  </a:lnTo>
                  <a:lnTo>
                    <a:pt x="27" y="601"/>
                  </a:lnTo>
                  <a:lnTo>
                    <a:pt x="26" y="601"/>
                  </a:lnTo>
                  <a:lnTo>
                    <a:pt x="25" y="602"/>
                  </a:lnTo>
                  <a:lnTo>
                    <a:pt x="25" y="597"/>
                  </a:lnTo>
                  <a:lnTo>
                    <a:pt x="20" y="592"/>
                  </a:lnTo>
                  <a:lnTo>
                    <a:pt x="19" y="589"/>
                  </a:lnTo>
                  <a:lnTo>
                    <a:pt x="16" y="586"/>
                  </a:lnTo>
                  <a:lnTo>
                    <a:pt x="14" y="583"/>
                  </a:lnTo>
                  <a:lnTo>
                    <a:pt x="9" y="578"/>
                  </a:lnTo>
                  <a:lnTo>
                    <a:pt x="7" y="575"/>
                  </a:lnTo>
                  <a:lnTo>
                    <a:pt x="3" y="571"/>
                  </a:lnTo>
                  <a:lnTo>
                    <a:pt x="3" y="569"/>
                  </a:lnTo>
                  <a:lnTo>
                    <a:pt x="1" y="566"/>
                  </a:lnTo>
                  <a:lnTo>
                    <a:pt x="1" y="557"/>
                  </a:lnTo>
                  <a:lnTo>
                    <a:pt x="0" y="552"/>
                  </a:lnTo>
                  <a:lnTo>
                    <a:pt x="0" y="405"/>
                  </a:lnTo>
                  <a:lnTo>
                    <a:pt x="16" y="388"/>
                  </a:lnTo>
                  <a:lnTo>
                    <a:pt x="21" y="381"/>
                  </a:lnTo>
                  <a:lnTo>
                    <a:pt x="23" y="379"/>
                  </a:lnTo>
                  <a:lnTo>
                    <a:pt x="26" y="375"/>
                  </a:lnTo>
                  <a:lnTo>
                    <a:pt x="29" y="370"/>
                  </a:lnTo>
                  <a:lnTo>
                    <a:pt x="33" y="365"/>
                  </a:lnTo>
                  <a:lnTo>
                    <a:pt x="36" y="360"/>
                  </a:lnTo>
                  <a:lnTo>
                    <a:pt x="40" y="354"/>
                  </a:lnTo>
                  <a:lnTo>
                    <a:pt x="41" y="353"/>
                  </a:lnTo>
                  <a:lnTo>
                    <a:pt x="41" y="350"/>
                  </a:lnTo>
                  <a:lnTo>
                    <a:pt x="42" y="350"/>
                  </a:lnTo>
                  <a:lnTo>
                    <a:pt x="42" y="349"/>
                  </a:lnTo>
                  <a:lnTo>
                    <a:pt x="46" y="348"/>
                  </a:lnTo>
                  <a:lnTo>
                    <a:pt x="50" y="344"/>
                  </a:lnTo>
                  <a:lnTo>
                    <a:pt x="59" y="344"/>
                  </a:lnTo>
                  <a:lnTo>
                    <a:pt x="64" y="343"/>
                  </a:lnTo>
                  <a:lnTo>
                    <a:pt x="71" y="342"/>
                  </a:lnTo>
                  <a:lnTo>
                    <a:pt x="77" y="341"/>
                  </a:lnTo>
                  <a:lnTo>
                    <a:pt x="80" y="341"/>
                  </a:lnTo>
                  <a:lnTo>
                    <a:pt x="82" y="340"/>
                  </a:lnTo>
                  <a:lnTo>
                    <a:pt x="84" y="338"/>
                  </a:lnTo>
                  <a:lnTo>
                    <a:pt x="85" y="337"/>
                  </a:lnTo>
                  <a:lnTo>
                    <a:pt x="85" y="336"/>
                  </a:lnTo>
                  <a:lnTo>
                    <a:pt x="86" y="332"/>
                  </a:lnTo>
                  <a:lnTo>
                    <a:pt x="87" y="331"/>
                  </a:lnTo>
                  <a:lnTo>
                    <a:pt x="87" y="330"/>
                  </a:lnTo>
                  <a:lnTo>
                    <a:pt x="91" y="328"/>
                  </a:lnTo>
                  <a:lnTo>
                    <a:pt x="95" y="324"/>
                  </a:lnTo>
                  <a:lnTo>
                    <a:pt x="104" y="319"/>
                  </a:lnTo>
                  <a:lnTo>
                    <a:pt x="110" y="317"/>
                  </a:lnTo>
                  <a:lnTo>
                    <a:pt x="112" y="316"/>
                  </a:lnTo>
                  <a:lnTo>
                    <a:pt x="117" y="315"/>
                  </a:lnTo>
                  <a:lnTo>
                    <a:pt x="121" y="315"/>
                  </a:lnTo>
                  <a:lnTo>
                    <a:pt x="125" y="314"/>
                  </a:lnTo>
                  <a:lnTo>
                    <a:pt x="127" y="314"/>
                  </a:lnTo>
                  <a:lnTo>
                    <a:pt x="130" y="311"/>
                  </a:lnTo>
                  <a:lnTo>
                    <a:pt x="140" y="311"/>
                  </a:lnTo>
                  <a:lnTo>
                    <a:pt x="142" y="312"/>
                  </a:lnTo>
                  <a:lnTo>
                    <a:pt x="160" y="312"/>
                  </a:lnTo>
                  <a:lnTo>
                    <a:pt x="162" y="314"/>
                  </a:lnTo>
                  <a:lnTo>
                    <a:pt x="175" y="314"/>
                  </a:lnTo>
                  <a:lnTo>
                    <a:pt x="179" y="310"/>
                  </a:lnTo>
                  <a:lnTo>
                    <a:pt x="181" y="306"/>
                  </a:lnTo>
                  <a:lnTo>
                    <a:pt x="191" y="297"/>
                  </a:lnTo>
                  <a:lnTo>
                    <a:pt x="195" y="291"/>
                  </a:lnTo>
                  <a:lnTo>
                    <a:pt x="200" y="286"/>
                  </a:lnTo>
                  <a:lnTo>
                    <a:pt x="200" y="285"/>
                  </a:lnTo>
                  <a:lnTo>
                    <a:pt x="205" y="281"/>
                  </a:lnTo>
                  <a:lnTo>
                    <a:pt x="210" y="276"/>
                  </a:lnTo>
                  <a:lnTo>
                    <a:pt x="214" y="271"/>
                  </a:lnTo>
                  <a:lnTo>
                    <a:pt x="219" y="265"/>
                  </a:lnTo>
                  <a:lnTo>
                    <a:pt x="234" y="249"/>
                  </a:lnTo>
                  <a:lnTo>
                    <a:pt x="237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3" y="241"/>
                  </a:lnTo>
                  <a:lnTo>
                    <a:pt x="244" y="240"/>
                  </a:lnTo>
                  <a:lnTo>
                    <a:pt x="245" y="238"/>
                  </a:lnTo>
                  <a:lnTo>
                    <a:pt x="247" y="236"/>
                  </a:lnTo>
                  <a:lnTo>
                    <a:pt x="259" y="225"/>
                  </a:lnTo>
                  <a:lnTo>
                    <a:pt x="262" y="223"/>
                  </a:lnTo>
                  <a:lnTo>
                    <a:pt x="263" y="221"/>
                  </a:lnTo>
                  <a:lnTo>
                    <a:pt x="268" y="216"/>
                  </a:lnTo>
                  <a:lnTo>
                    <a:pt x="270" y="215"/>
                  </a:lnTo>
                  <a:lnTo>
                    <a:pt x="272" y="213"/>
                  </a:lnTo>
                  <a:lnTo>
                    <a:pt x="274" y="210"/>
                  </a:lnTo>
                  <a:lnTo>
                    <a:pt x="276" y="208"/>
                  </a:lnTo>
                  <a:lnTo>
                    <a:pt x="278" y="207"/>
                  </a:lnTo>
                  <a:lnTo>
                    <a:pt x="294" y="191"/>
                  </a:lnTo>
                  <a:lnTo>
                    <a:pt x="296" y="190"/>
                  </a:lnTo>
                  <a:lnTo>
                    <a:pt x="297" y="188"/>
                  </a:lnTo>
                  <a:lnTo>
                    <a:pt x="302" y="183"/>
                  </a:lnTo>
                  <a:lnTo>
                    <a:pt x="304" y="182"/>
                  </a:lnTo>
                  <a:lnTo>
                    <a:pt x="307" y="179"/>
                  </a:lnTo>
                  <a:lnTo>
                    <a:pt x="308" y="177"/>
                  </a:lnTo>
                  <a:lnTo>
                    <a:pt x="264" y="177"/>
                  </a:lnTo>
                  <a:lnTo>
                    <a:pt x="259" y="175"/>
                  </a:lnTo>
                  <a:lnTo>
                    <a:pt x="256" y="173"/>
                  </a:lnTo>
                  <a:lnTo>
                    <a:pt x="251" y="172"/>
                  </a:lnTo>
                  <a:lnTo>
                    <a:pt x="223" y="163"/>
                  </a:lnTo>
                  <a:lnTo>
                    <a:pt x="218" y="162"/>
                  </a:lnTo>
                  <a:lnTo>
                    <a:pt x="196" y="155"/>
                  </a:lnTo>
                  <a:lnTo>
                    <a:pt x="192" y="152"/>
                  </a:lnTo>
                  <a:lnTo>
                    <a:pt x="181" y="149"/>
                  </a:lnTo>
                  <a:lnTo>
                    <a:pt x="176" y="147"/>
                  </a:lnTo>
                  <a:lnTo>
                    <a:pt x="169" y="145"/>
                  </a:lnTo>
                  <a:lnTo>
                    <a:pt x="164" y="144"/>
                  </a:lnTo>
                  <a:lnTo>
                    <a:pt x="154" y="140"/>
                  </a:lnTo>
                  <a:lnTo>
                    <a:pt x="149" y="139"/>
                  </a:lnTo>
                  <a:lnTo>
                    <a:pt x="146" y="138"/>
                  </a:lnTo>
                  <a:lnTo>
                    <a:pt x="142" y="136"/>
                  </a:lnTo>
                  <a:lnTo>
                    <a:pt x="135" y="133"/>
                  </a:lnTo>
                  <a:lnTo>
                    <a:pt x="132" y="133"/>
                  </a:lnTo>
                  <a:lnTo>
                    <a:pt x="130" y="130"/>
                  </a:lnTo>
                  <a:lnTo>
                    <a:pt x="124" y="125"/>
                  </a:lnTo>
                  <a:lnTo>
                    <a:pt x="119" y="121"/>
                  </a:lnTo>
                  <a:lnTo>
                    <a:pt x="117" y="118"/>
                  </a:lnTo>
                  <a:lnTo>
                    <a:pt x="114" y="118"/>
                  </a:lnTo>
                  <a:lnTo>
                    <a:pt x="110" y="117"/>
                  </a:lnTo>
                  <a:lnTo>
                    <a:pt x="106" y="113"/>
                  </a:lnTo>
                  <a:lnTo>
                    <a:pt x="106" y="111"/>
                  </a:lnTo>
                  <a:lnTo>
                    <a:pt x="105" y="108"/>
                  </a:lnTo>
                  <a:lnTo>
                    <a:pt x="104" y="108"/>
                  </a:lnTo>
                  <a:lnTo>
                    <a:pt x="104" y="107"/>
                  </a:lnTo>
                  <a:lnTo>
                    <a:pt x="99" y="102"/>
                  </a:lnTo>
                  <a:lnTo>
                    <a:pt x="98" y="95"/>
                  </a:lnTo>
                  <a:lnTo>
                    <a:pt x="98" y="94"/>
                  </a:lnTo>
                  <a:lnTo>
                    <a:pt x="96" y="93"/>
                  </a:lnTo>
                  <a:lnTo>
                    <a:pt x="93" y="93"/>
                  </a:lnTo>
                  <a:lnTo>
                    <a:pt x="90" y="89"/>
                  </a:lnTo>
                  <a:lnTo>
                    <a:pt x="90" y="86"/>
                  </a:lnTo>
                  <a:lnTo>
                    <a:pt x="87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6" y="66"/>
                  </a:lnTo>
                  <a:lnTo>
                    <a:pt x="74" y="63"/>
                  </a:lnTo>
                  <a:lnTo>
                    <a:pt x="74" y="62"/>
                  </a:lnTo>
                  <a:lnTo>
                    <a:pt x="73" y="61"/>
                  </a:lnTo>
                  <a:lnTo>
                    <a:pt x="74" y="60"/>
                  </a:lnTo>
                  <a:lnTo>
                    <a:pt x="76" y="60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8" y="56"/>
                  </a:lnTo>
                  <a:lnTo>
                    <a:pt x="78" y="54"/>
                  </a:lnTo>
                  <a:lnTo>
                    <a:pt x="80" y="52"/>
                  </a:lnTo>
                  <a:lnTo>
                    <a:pt x="80" y="51"/>
                  </a:lnTo>
                  <a:lnTo>
                    <a:pt x="82" y="50"/>
                  </a:lnTo>
                  <a:lnTo>
                    <a:pt x="82" y="49"/>
                  </a:lnTo>
                  <a:lnTo>
                    <a:pt x="84" y="48"/>
                  </a:lnTo>
                  <a:lnTo>
                    <a:pt x="85" y="48"/>
                  </a:lnTo>
                  <a:lnTo>
                    <a:pt x="85" y="45"/>
                  </a:lnTo>
                  <a:lnTo>
                    <a:pt x="86" y="44"/>
                  </a:lnTo>
                  <a:lnTo>
                    <a:pt x="100" y="23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2" y="22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10" y="29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0" y="32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4" y="37"/>
                  </a:lnTo>
                  <a:lnTo>
                    <a:pt x="115" y="37"/>
                  </a:lnTo>
                  <a:lnTo>
                    <a:pt x="115" y="38"/>
                  </a:lnTo>
                  <a:lnTo>
                    <a:pt x="116" y="39"/>
                  </a:lnTo>
                  <a:lnTo>
                    <a:pt x="116" y="41"/>
                  </a:lnTo>
                  <a:lnTo>
                    <a:pt x="118" y="44"/>
                  </a:lnTo>
                  <a:lnTo>
                    <a:pt x="123" y="49"/>
                  </a:lnTo>
                  <a:lnTo>
                    <a:pt x="125" y="52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40" y="63"/>
                  </a:lnTo>
                  <a:lnTo>
                    <a:pt x="146" y="68"/>
                  </a:lnTo>
                  <a:lnTo>
                    <a:pt x="147" y="69"/>
                  </a:lnTo>
                  <a:lnTo>
                    <a:pt x="149" y="70"/>
                  </a:lnTo>
                  <a:lnTo>
                    <a:pt x="150" y="71"/>
                  </a:lnTo>
                  <a:lnTo>
                    <a:pt x="154" y="70"/>
                  </a:lnTo>
                  <a:lnTo>
                    <a:pt x="157" y="71"/>
                  </a:lnTo>
                  <a:lnTo>
                    <a:pt x="161" y="71"/>
                  </a:lnTo>
                  <a:lnTo>
                    <a:pt x="162" y="70"/>
                  </a:lnTo>
                  <a:lnTo>
                    <a:pt x="164" y="70"/>
                  </a:lnTo>
                  <a:lnTo>
                    <a:pt x="167" y="69"/>
                  </a:lnTo>
                  <a:lnTo>
                    <a:pt x="168" y="70"/>
                  </a:lnTo>
                  <a:lnTo>
                    <a:pt x="175" y="70"/>
                  </a:lnTo>
                  <a:lnTo>
                    <a:pt x="178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5" y="64"/>
                  </a:lnTo>
                  <a:lnTo>
                    <a:pt x="192" y="60"/>
                  </a:lnTo>
                  <a:lnTo>
                    <a:pt x="192" y="58"/>
                  </a:lnTo>
                  <a:lnTo>
                    <a:pt x="193" y="58"/>
                  </a:lnTo>
                  <a:lnTo>
                    <a:pt x="194" y="60"/>
                  </a:lnTo>
                  <a:lnTo>
                    <a:pt x="195" y="60"/>
                  </a:lnTo>
                  <a:lnTo>
                    <a:pt x="196" y="58"/>
                  </a:lnTo>
                  <a:lnTo>
                    <a:pt x="199" y="58"/>
                  </a:lnTo>
                  <a:lnTo>
                    <a:pt x="202" y="55"/>
                  </a:lnTo>
                  <a:lnTo>
                    <a:pt x="204" y="55"/>
                  </a:lnTo>
                  <a:lnTo>
                    <a:pt x="206" y="54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8" y="52"/>
                  </a:lnTo>
                  <a:lnTo>
                    <a:pt x="208" y="51"/>
                  </a:lnTo>
                  <a:lnTo>
                    <a:pt x="210" y="51"/>
                  </a:lnTo>
                  <a:lnTo>
                    <a:pt x="211" y="50"/>
                  </a:lnTo>
                  <a:lnTo>
                    <a:pt x="214" y="50"/>
                  </a:lnTo>
                  <a:lnTo>
                    <a:pt x="214" y="51"/>
                  </a:lnTo>
                  <a:lnTo>
                    <a:pt x="215" y="52"/>
                  </a:lnTo>
                  <a:lnTo>
                    <a:pt x="215" y="51"/>
                  </a:lnTo>
                  <a:lnTo>
                    <a:pt x="217" y="51"/>
                  </a:lnTo>
                  <a:lnTo>
                    <a:pt x="220" y="52"/>
                  </a:lnTo>
                  <a:lnTo>
                    <a:pt x="221" y="54"/>
                  </a:lnTo>
                  <a:lnTo>
                    <a:pt x="224" y="54"/>
                  </a:lnTo>
                  <a:lnTo>
                    <a:pt x="226" y="55"/>
                  </a:lnTo>
                  <a:lnTo>
                    <a:pt x="227" y="54"/>
                  </a:lnTo>
                  <a:lnTo>
                    <a:pt x="233" y="54"/>
                  </a:lnTo>
                  <a:lnTo>
                    <a:pt x="234" y="56"/>
                  </a:lnTo>
                  <a:lnTo>
                    <a:pt x="236" y="57"/>
                  </a:lnTo>
                  <a:lnTo>
                    <a:pt x="238" y="57"/>
                  </a:lnTo>
                  <a:lnTo>
                    <a:pt x="239" y="58"/>
                  </a:lnTo>
                  <a:lnTo>
                    <a:pt x="242" y="57"/>
                  </a:lnTo>
                  <a:lnTo>
                    <a:pt x="243" y="57"/>
                  </a:lnTo>
                  <a:lnTo>
                    <a:pt x="244" y="56"/>
                  </a:lnTo>
                  <a:lnTo>
                    <a:pt x="249" y="56"/>
                  </a:lnTo>
                  <a:lnTo>
                    <a:pt x="250" y="55"/>
                  </a:lnTo>
                  <a:lnTo>
                    <a:pt x="252" y="54"/>
                  </a:lnTo>
                  <a:lnTo>
                    <a:pt x="256" y="52"/>
                  </a:lnTo>
                  <a:lnTo>
                    <a:pt x="257" y="50"/>
                  </a:lnTo>
                  <a:lnTo>
                    <a:pt x="259" y="50"/>
                  </a:lnTo>
                  <a:lnTo>
                    <a:pt x="260" y="49"/>
                  </a:lnTo>
                  <a:lnTo>
                    <a:pt x="262" y="49"/>
                  </a:lnTo>
                  <a:lnTo>
                    <a:pt x="262" y="48"/>
                  </a:lnTo>
                  <a:lnTo>
                    <a:pt x="265" y="47"/>
                  </a:lnTo>
                  <a:lnTo>
                    <a:pt x="269" y="44"/>
                  </a:lnTo>
                  <a:lnTo>
                    <a:pt x="271" y="43"/>
                  </a:lnTo>
                  <a:lnTo>
                    <a:pt x="272" y="41"/>
                  </a:lnTo>
                  <a:lnTo>
                    <a:pt x="274" y="41"/>
                  </a:lnTo>
                  <a:lnTo>
                    <a:pt x="275" y="39"/>
                  </a:lnTo>
                  <a:lnTo>
                    <a:pt x="276" y="39"/>
                  </a:lnTo>
                  <a:lnTo>
                    <a:pt x="277" y="38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8" y="38"/>
                  </a:lnTo>
                  <a:lnTo>
                    <a:pt x="315" y="38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7" y="36"/>
                  </a:lnTo>
                  <a:lnTo>
                    <a:pt x="319" y="36"/>
                  </a:lnTo>
                  <a:lnTo>
                    <a:pt x="319" y="35"/>
                  </a:lnTo>
                  <a:lnTo>
                    <a:pt x="322" y="35"/>
                  </a:lnTo>
                  <a:lnTo>
                    <a:pt x="322" y="33"/>
                  </a:lnTo>
                  <a:lnTo>
                    <a:pt x="323" y="33"/>
                  </a:lnTo>
                  <a:lnTo>
                    <a:pt x="323" y="32"/>
                  </a:lnTo>
                  <a:lnTo>
                    <a:pt x="324" y="32"/>
                  </a:lnTo>
                  <a:lnTo>
                    <a:pt x="326" y="31"/>
                  </a:lnTo>
                  <a:lnTo>
                    <a:pt x="330" y="31"/>
                  </a:lnTo>
                  <a:lnTo>
                    <a:pt x="332" y="30"/>
                  </a:lnTo>
                  <a:lnTo>
                    <a:pt x="341" y="30"/>
                  </a:lnTo>
                  <a:lnTo>
                    <a:pt x="342" y="31"/>
                  </a:lnTo>
                  <a:lnTo>
                    <a:pt x="345" y="31"/>
                  </a:lnTo>
                  <a:lnTo>
                    <a:pt x="348" y="33"/>
                  </a:lnTo>
                  <a:lnTo>
                    <a:pt x="351" y="33"/>
                  </a:lnTo>
                  <a:lnTo>
                    <a:pt x="352" y="32"/>
                  </a:lnTo>
                  <a:lnTo>
                    <a:pt x="358" y="32"/>
                  </a:lnTo>
                  <a:lnTo>
                    <a:pt x="364" y="31"/>
                  </a:lnTo>
                  <a:lnTo>
                    <a:pt x="366" y="30"/>
                  </a:lnTo>
                  <a:lnTo>
                    <a:pt x="366" y="29"/>
                  </a:lnTo>
                  <a:lnTo>
                    <a:pt x="372" y="29"/>
                  </a:lnTo>
                  <a:lnTo>
                    <a:pt x="374" y="28"/>
                  </a:lnTo>
                  <a:lnTo>
                    <a:pt x="375" y="26"/>
                  </a:lnTo>
                  <a:lnTo>
                    <a:pt x="377" y="26"/>
                  </a:lnTo>
                  <a:lnTo>
                    <a:pt x="377" y="25"/>
                  </a:lnTo>
                  <a:lnTo>
                    <a:pt x="378" y="24"/>
                  </a:lnTo>
                  <a:lnTo>
                    <a:pt x="381" y="24"/>
                  </a:lnTo>
                  <a:lnTo>
                    <a:pt x="383" y="23"/>
                  </a:lnTo>
                  <a:lnTo>
                    <a:pt x="385" y="23"/>
                  </a:lnTo>
                  <a:lnTo>
                    <a:pt x="388" y="24"/>
                  </a:lnTo>
                  <a:lnTo>
                    <a:pt x="391" y="23"/>
                  </a:lnTo>
                  <a:lnTo>
                    <a:pt x="392" y="23"/>
                  </a:lnTo>
                  <a:lnTo>
                    <a:pt x="393" y="22"/>
                  </a:lnTo>
                  <a:lnTo>
                    <a:pt x="400" y="22"/>
                  </a:lnTo>
                  <a:lnTo>
                    <a:pt x="403" y="20"/>
                  </a:lnTo>
                  <a:lnTo>
                    <a:pt x="404" y="19"/>
                  </a:lnTo>
                  <a:lnTo>
                    <a:pt x="406" y="19"/>
                  </a:lnTo>
                  <a:lnTo>
                    <a:pt x="406" y="18"/>
                  </a:lnTo>
                  <a:lnTo>
                    <a:pt x="409" y="18"/>
                  </a:lnTo>
                  <a:lnTo>
                    <a:pt x="410" y="17"/>
                  </a:lnTo>
                  <a:lnTo>
                    <a:pt x="413" y="15"/>
                  </a:lnTo>
                  <a:lnTo>
                    <a:pt x="416" y="13"/>
                  </a:lnTo>
                  <a:lnTo>
                    <a:pt x="417" y="13"/>
                  </a:lnTo>
                  <a:lnTo>
                    <a:pt x="419" y="11"/>
                  </a:lnTo>
                  <a:lnTo>
                    <a:pt x="419" y="10"/>
                  </a:lnTo>
                  <a:lnTo>
                    <a:pt x="420" y="9"/>
                  </a:lnTo>
                  <a:lnTo>
                    <a:pt x="420" y="5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5" y="1"/>
                  </a:lnTo>
                  <a:lnTo>
                    <a:pt x="428" y="1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72BB17A-9F92-4F0C-AD65-A8D5D6645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188" y="3170238"/>
              <a:ext cx="211137" cy="215900"/>
            </a:xfrm>
            <a:custGeom>
              <a:avLst/>
              <a:gdLst/>
              <a:ahLst/>
              <a:cxnLst>
                <a:cxn ang="0">
                  <a:pos x="35" y="111"/>
                </a:cxn>
                <a:cxn ang="0">
                  <a:pos x="33" y="113"/>
                </a:cxn>
                <a:cxn ang="0">
                  <a:pos x="15" y="107"/>
                </a:cxn>
                <a:cxn ang="0">
                  <a:pos x="61" y="0"/>
                </a:cxn>
                <a:cxn ang="0">
                  <a:pos x="102" y="13"/>
                </a:cxn>
                <a:cxn ang="0">
                  <a:pos x="106" y="18"/>
                </a:cxn>
                <a:cxn ang="0">
                  <a:pos x="110" y="25"/>
                </a:cxn>
                <a:cxn ang="0">
                  <a:pos x="116" y="32"/>
                </a:cxn>
                <a:cxn ang="0">
                  <a:pos x="112" y="37"/>
                </a:cxn>
                <a:cxn ang="0">
                  <a:pos x="119" y="51"/>
                </a:cxn>
                <a:cxn ang="0">
                  <a:pos x="123" y="61"/>
                </a:cxn>
                <a:cxn ang="0">
                  <a:pos x="116" y="70"/>
                </a:cxn>
                <a:cxn ang="0">
                  <a:pos x="118" y="74"/>
                </a:cxn>
                <a:cxn ang="0">
                  <a:pos x="127" y="68"/>
                </a:cxn>
                <a:cxn ang="0">
                  <a:pos x="131" y="80"/>
                </a:cxn>
                <a:cxn ang="0">
                  <a:pos x="118" y="87"/>
                </a:cxn>
                <a:cxn ang="0">
                  <a:pos x="108" y="109"/>
                </a:cxn>
                <a:cxn ang="0">
                  <a:pos x="87" y="122"/>
                </a:cxn>
                <a:cxn ang="0">
                  <a:pos x="84" y="130"/>
                </a:cxn>
                <a:cxn ang="0">
                  <a:pos x="77" y="134"/>
                </a:cxn>
                <a:cxn ang="0">
                  <a:pos x="65" y="126"/>
                </a:cxn>
                <a:cxn ang="0">
                  <a:pos x="41" y="115"/>
                </a:cxn>
                <a:cxn ang="0">
                  <a:pos x="37" y="112"/>
                </a:cxn>
                <a:cxn ang="0">
                  <a:pos x="44" y="109"/>
                </a:cxn>
                <a:cxn ang="0">
                  <a:pos x="46" y="106"/>
                </a:cxn>
                <a:cxn ang="0">
                  <a:pos x="37" y="107"/>
                </a:cxn>
                <a:cxn ang="0">
                  <a:pos x="34" y="102"/>
                </a:cxn>
                <a:cxn ang="0">
                  <a:pos x="37" y="99"/>
                </a:cxn>
                <a:cxn ang="0">
                  <a:pos x="25" y="100"/>
                </a:cxn>
                <a:cxn ang="0">
                  <a:pos x="19" y="95"/>
                </a:cxn>
                <a:cxn ang="0">
                  <a:pos x="19" y="90"/>
                </a:cxn>
                <a:cxn ang="0">
                  <a:pos x="18" y="87"/>
                </a:cxn>
                <a:cxn ang="0">
                  <a:pos x="16" y="81"/>
                </a:cxn>
                <a:cxn ang="0">
                  <a:pos x="9" y="79"/>
                </a:cxn>
                <a:cxn ang="0">
                  <a:pos x="5" y="73"/>
                </a:cxn>
                <a:cxn ang="0">
                  <a:pos x="1" y="67"/>
                </a:cxn>
                <a:cxn ang="0">
                  <a:pos x="9" y="70"/>
                </a:cxn>
                <a:cxn ang="0">
                  <a:pos x="9" y="69"/>
                </a:cxn>
                <a:cxn ang="0">
                  <a:pos x="12" y="64"/>
                </a:cxn>
                <a:cxn ang="0">
                  <a:pos x="16" y="63"/>
                </a:cxn>
                <a:cxn ang="0">
                  <a:pos x="16" y="61"/>
                </a:cxn>
                <a:cxn ang="0">
                  <a:pos x="10" y="60"/>
                </a:cxn>
                <a:cxn ang="0">
                  <a:pos x="7" y="64"/>
                </a:cxn>
                <a:cxn ang="0">
                  <a:pos x="3" y="51"/>
                </a:cxn>
                <a:cxn ang="0">
                  <a:pos x="7" y="49"/>
                </a:cxn>
                <a:cxn ang="0">
                  <a:pos x="6" y="48"/>
                </a:cxn>
                <a:cxn ang="0">
                  <a:pos x="1" y="43"/>
                </a:cxn>
                <a:cxn ang="0">
                  <a:pos x="8" y="42"/>
                </a:cxn>
                <a:cxn ang="0">
                  <a:pos x="15" y="36"/>
                </a:cxn>
                <a:cxn ang="0">
                  <a:pos x="18" y="32"/>
                </a:cxn>
                <a:cxn ang="0">
                  <a:pos x="25" y="28"/>
                </a:cxn>
                <a:cxn ang="0">
                  <a:pos x="29" y="19"/>
                </a:cxn>
                <a:cxn ang="0">
                  <a:pos x="34" y="12"/>
                </a:cxn>
                <a:cxn ang="0">
                  <a:pos x="45" y="3"/>
                </a:cxn>
                <a:cxn ang="0">
                  <a:pos x="61" y="3"/>
                </a:cxn>
              </a:cxnLst>
              <a:rect l="0" t="0" r="r" b="b"/>
              <a:pathLst>
                <a:path w="133" h="136">
                  <a:moveTo>
                    <a:pt x="31" y="103"/>
                  </a:moveTo>
                  <a:lnTo>
                    <a:pt x="31" y="105"/>
                  </a:lnTo>
                  <a:lnTo>
                    <a:pt x="32" y="105"/>
                  </a:lnTo>
                  <a:lnTo>
                    <a:pt x="32" y="106"/>
                  </a:lnTo>
                  <a:lnTo>
                    <a:pt x="35" y="106"/>
                  </a:lnTo>
                  <a:lnTo>
                    <a:pt x="35" y="111"/>
                  </a:lnTo>
                  <a:lnTo>
                    <a:pt x="34" y="112"/>
                  </a:lnTo>
                  <a:lnTo>
                    <a:pt x="34" y="115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3" y="113"/>
                  </a:lnTo>
                  <a:lnTo>
                    <a:pt x="31" y="111"/>
                  </a:lnTo>
                  <a:lnTo>
                    <a:pt x="29" y="111"/>
                  </a:lnTo>
                  <a:lnTo>
                    <a:pt x="26" y="109"/>
                  </a:lnTo>
                  <a:lnTo>
                    <a:pt x="23" y="109"/>
                  </a:lnTo>
                  <a:lnTo>
                    <a:pt x="20" y="108"/>
                  </a:lnTo>
                  <a:lnTo>
                    <a:pt x="15" y="107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9" y="105"/>
                  </a:lnTo>
                  <a:lnTo>
                    <a:pt x="27" y="105"/>
                  </a:lnTo>
                  <a:lnTo>
                    <a:pt x="31" y="103"/>
                  </a:lnTo>
                  <a:close/>
                  <a:moveTo>
                    <a:pt x="61" y="0"/>
                  </a:moveTo>
                  <a:lnTo>
                    <a:pt x="93" y="0"/>
                  </a:lnTo>
                  <a:lnTo>
                    <a:pt x="93" y="1"/>
                  </a:lnTo>
                  <a:lnTo>
                    <a:pt x="95" y="5"/>
                  </a:lnTo>
                  <a:lnTo>
                    <a:pt x="98" y="7"/>
                  </a:lnTo>
                  <a:lnTo>
                    <a:pt x="99" y="9"/>
                  </a:lnTo>
                  <a:lnTo>
                    <a:pt x="102" y="13"/>
                  </a:lnTo>
                  <a:lnTo>
                    <a:pt x="103" y="14"/>
                  </a:lnTo>
                  <a:lnTo>
                    <a:pt x="103" y="16"/>
                  </a:lnTo>
                  <a:lnTo>
                    <a:pt x="104" y="16"/>
                  </a:lnTo>
                  <a:lnTo>
                    <a:pt x="104" y="17"/>
                  </a:lnTo>
                  <a:lnTo>
                    <a:pt x="105" y="18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09" y="25"/>
                  </a:lnTo>
                  <a:lnTo>
                    <a:pt x="110" y="25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4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5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7"/>
                  </a:lnTo>
                  <a:lnTo>
                    <a:pt x="112" y="41"/>
                  </a:lnTo>
                  <a:lnTo>
                    <a:pt x="118" y="41"/>
                  </a:lnTo>
                  <a:lnTo>
                    <a:pt x="119" y="42"/>
                  </a:lnTo>
                  <a:lnTo>
                    <a:pt x="118" y="45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2"/>
                  </a:lnTo>
                  <a:lnTo>
                    <a:pt x="122" y="55"/>
                  </a:lnTo>
                  <a:lnTo>
                    <a:pt x="122" y="56"/>
                  </a:lnTo>
                  <a:lnTo>
                    <a:pt x="124" y="58"/>
                  </a:lnTo>
                  <a:lnTo>
                    <a:pt x="124" y="60"/>
                  </a:lnTo>
                  <a:lnTo>
                    <a:pt x="123" y="61"/>
                  </a:lnTo>
                  <a:lnTo>
                    <a:pt x="121" y="61"/>
                  </a:lnTo>
                  <a:lnTo>
                    <a:pt x="119" y="62"/>
                  </a:lnTo>
                  <a:lnTo>
                    <a:pt x="119" y="63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6" y="70"/>
                  </a:lnTo>
                  <a:lnTo>
                    <a:pt x="116" y="71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15" y="75"/>
                  </a:lnTo>
                  <a:lnTo>
                    <a:pt x="115" y="74"/>
                  </a:lnTo>
                  <a:lnTo>
                    <a:pt x="118" y="74"/>
                  </a:lnTo>
                  <a:lnTo>
                    <a:pt x="119" y="75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8"/>
                  </a:lnTo>
                  <a:lnTo>
                    <a:pt x="128" y="67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5"/>
                  </a:lnTo>
                  <a:lnTo>
                    <a:pt x="131" y="80"/>
                  </a:lnTo>
                  <a:lnTo>
                    <a:pt x="129" y="82"/>
                  </a:lnTo>
                  <a:lnTo>
                    <a:pt x="122" y="82"/>
                  </a:lnTo>
                  <a:lnTo>
                    <a:pt x="122" y="83"/>
                  </a:lnTo>
                  <a:lnTo>
                    <a:pt x="121" y="86"/>
                  </a:lnTo>
                  <a:lnTo>
                    <a:pt x="119" y="87"/>
                  </a:lnTo>
                  <a:lnTo>
                    <a:pt x="118" y="87"/>
                  </a:lnTo>
                  <a:lnTo>
                    <a:pt x="118" y="99"/>
                  </a:lnTo>
                  <a:lnTo>
                    <a:pt x="117" y="99"/>
                  </a:lnTo>
                  <a:lnTo>
                    <a:pt x="115" y="100"/>
                  </a:lnTo>
                  <a:lnTo>
                    <a:pt x="114" y="101"/>
                  </a:lnTo>
                  <a:lnTo>
                    <a:pt x="108" y="108"/>
                  </a:lnTo>
                  <a:lnTo>
                    <a:pt x="108" y="109"/>
                  </a:lnTo>
                  <a:lnTo>
                    <a:pt x="104" y="109"/>
                  </a:lnTo>
                  <a:lnTo>
                    <a:pt x="103" y="111"/>
                  </a:lnTo>
                  <a:lnTo>
                    <a:pt x="96" y="117"/>
                  </a:lnTo>
                  <a:lnTo>
                    <a:pt x="92" y="121"/>
                  </a:lnTo>
                  <a:lnTo>
                    <a:pt x="89" y="122"/>
                  </a:lnTo>
                  <a:lnTo>
                    <a:pt x="87" y="122"/>
                  </a:lnTo>
                  <a:lnTo>
                    <a:pt x="86" y="125"/>
                  </a:lnTo>
                  <a:lnTo>
                    <a:pt x="85" y="126"/>
                  </a:lnTo>
                  <a:lnTo>
                    <a:pt x="86" y="127"/>
                  </a:lnTo>
                  <a:lnTo>
                    <a:pt x="86" y="128"/>
                  </a:lnTo>
                  <a:lnTo>
                    <a:pt x="85" y="128"/>
                  </a:lnTo>
                  <a:lnTo>
                    <a:pt x="84" y="130"/>
                  </a:lnTo>
                  <a:lnTo>
                    <a:pt x="84" y="132"/>
                  </a:lnTo>
                  <a:lnTo>
                    <a:pt x="83" y="133"/>
                  </a:lnTo>
                  <a:lnTo>
                    <a:pt x="83" y="136"/>
                  </a:lnTo>
                  <a:lnTo>
                    <a:pt x="80" y="136"/>
                  </a:lnTo>
                  <a:lnTo>
                    <a:pt x="78" y="134"/>
                  </a:lnTo>
                  <a:lnTo>
                    <a:pt x="77" y="134"/>
                  </a:lnTo>
                  <a:lnTo>
                    <a:pt x="76" y="133"/>
                  </a:lnTo>
                  <a:lnTo>
                    <a:pt x="74" y="133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1" y="130"/>
                  </a:lnTo>
                  <a:lnTo>
                    <a:pt x="65" y="126"/>
                  </a:lnTo>
                  <a:lnTo>
                    <a:pt x="54" y="122"/>
                  </a:lnTo>
                  <a:lnTo>
                    <a:pt x="44" y="118"/>
                  </a:lnTo>
                  <a:lnTo>
                    <a:pt x="35" y="115"/>
                  </a:lnTo>
                  <a:lnTo>
                    <a:pt x="37" y="114"/>
                  </a:lnTo>
                  <a:lnTo>
                    <a:pt x="40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37" y="113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1"/>
                  </a:lnTo>
                  <a:lnTo>
                    <a:pt x="39" y="108"/>
                  </a:lnTo>
                  <a:lnTo>
                    <a:pt x="40" y="109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9"/>
                  </a:lnTo>
                  <a:lnTo>
                    <a:pt x="45" y="108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50" y="107"/>
                  </a:lnTo>
                  <a:lnTo>
                    <a:pt x="50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1" y="107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8" y="107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5" y="105"/>
                  </a:lnTo>
                  <a:lnTo>
                    <a:pt x="37" y="105"/>
                  </a:lnTo>
                  <a:lnTo>
                    <a:pt x="37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5" y="100"/>
                  </a:lnTo>
                  <a:lnTo>
                    <a:pt x="37" y="100"/>
                  </a:lnTo>
                  <a:lnTo>
                    <a:pt x="37" y="99"/>
                  </a:lnTo>
                  <a:lnTo>
                    <a:pt x="38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4" y="100"/>
                  </a:lnTo>
                  <a:lnTo>
                    <a:pt x="33" y="101"/>
                  </a:lnTo>
                  <a:lnTo>
                    <a:pt x="31" y="102"/>
                  </a:lnTo>
                  <a:lnTo>
                    <a:pt x="31" y="101"/>
                  </a:lnTo>
                  <a:lnTo>
                    <a:pt x="26" y="101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2" y="98"/>
                  </a:lnTo>
                  <a:lnTo>
                    <a:pt x="23" y="96"/>
                  </a:lnTo>
                  <a:lnTo>
                    <a:pt x="21" y="98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16" y="94"/>
                  </a:lnTo>
                  <a:lnTo>
                    <a:pt x="16" y="93"/>
                  </a:lnTo>
                  <a:lnTo>
                    <a:pt x="15" y="92"/>
                  </a:lnTo>
                  <a:lnTo>
                    <a:pt x="18" y="92"/>
                  </a:lnTo>
                  <a:lnTo>
                    <a:pt x="19" y="90"/>
                  </a:lnTo>
                  <a:lnTo>
                    <a:pt x="20" y="92"/>
                  </a:lnTo>
                  <a:lnTo>
                    <a:pt x="21" y="92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8" y="83"/>
                  </a:lnTo>
                  <a:lnTo>
                    <a:pt x="16" y="82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4" y="80"/>
                  </a:lnTo>
                  <a:lnTo>
                    <a:pt x="14" y="77"/>
                  </a:lnTo>
                  <a:lnTo>
                    <a:pt x="10" y="77"/>
                  </a:lnTo>
                  <a:lnTo>
                    <a:pt x="9" y="79"/>
                  </a:lnTo>
                  <a:lnTo>
                    <a:pt x="8" y="79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6" y="77"/>
                  </a:lnTo>
                  <a:lnTo>
                    <a:pt x="6" y="76"/>
                  </a:lnTo>
                  <a:lnTo>
                    <a:pt x="5" y="73"/>
                  </a:lnTo>
                  <a:lnTo>
                    <a:pt x="3" y="73"/>
                  </a:lnTo>
                  <a:lnTo>
                    <a:pt x="2" y="70"/>
                  </a:lnTo>
                  <a:lnTo>
                    <a:pt x="1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6" y="67"/>
                  </a:lnTo>
                  <a:lnTo>
                    <a:pt x="7" y="68"/>
                  </a:lnTo>
                  <a:lnTo>
                    <a:pt x="7" y="69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0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8" y="67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3" y="66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6" y="62"/>
                  </a:lnTo>
                  <a:lnTo>
                    <a:pt x="18" y="61"/>
                  </a:lnTo>
                  <a:lnTo>
                    <a:pt x="19" y="58"/>
                  </a:lnTo>
                  <a:lnTo>
                    <a:pt x="18" y="60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9" y="62"/>
                  </a:lnTo>
                  <a:lnTo>
                    <a:pt x="10" y="61"/>
                  </a:lnTo>
                  <a:lnTo>
                    <a:pt x="12" y="61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61"/>
                  </a:lnTo>
                  <a:lnTo>
                    <a:pt x="9" y="61"/>
                  </a:lnTo>
                  <a:lnTo>
                    <a:pt x="8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7" y="64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3" y="60"/>
                  </a:lnTo>
                  <a:lnTo>
                    <a:pt x="3" y="51"/>
                  </a:lnTo>
                  <a:lnTo>
                    <a:pt x="5" y="50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7" y="48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39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61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11CCD82-084A-4197-B17B-710512641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2913" y="2692400"/>
              <a:ext cx="430212" cy="314325"/>
            </a:xfrm>
            <a:custGeom>
              <a:avLst/>
              <a:gdLst/>
              <a:ahLst/>
              <a:cxnLst>
                <a:cxn ang="0">
                  <a:pos x="93" y="175"/>
                </a:cxn>
                <a:cxn ang="0">
                  <a:pos x="117" y="1"/>
                </a:cxn>
                <a:cxn ang="0">
                  <a:pos x="143" y="5"/>
                </a:cxn>
                <a:cxn ang="0">
                  <a:pos x="156" y="17"/>
                </a:cxn>
                <a:cxn ang="0">
                  <a:pos x="164" y="25"/>
                </a:cxn>
                <a:cxn ang="0">
                  <a:pos x="176" y="25"/>
                </a:cxn>
                <a:cxn ang="0">
                  <a:pos x="183" y="33"/>
                </a:cxn>
                <a:cxn ang="0">
                  <a:pos x="189" y="49"/>
                </a:cxn>
                <a:cxn ang="0">
                  <a:pos x="206" y="63"/>
                </a:cxn>
                <a:cxn ang="0">
                  <a:pos x="212" y="72"/>
                </a:cxn>
                <a:cxn ang="0">
                  <a:pos x="226" y="83"/>
                </a:cxn>
                <a:cxn ang="0">
                  <a:pos x="237" y="94"/>
                </a:cxn>
                <a:cxn ang="0">
                  <a:pos x="239" y="107"/>
                </a:cxn>
                <a:cxn ang="0">
                  <a:pos x="243" y="123"/>
                </a:cxn>
                <a:cxn ang="0">
                  <a:pos x="247" y="145"/>
                </a:cxn>
                <a:cxn ang="0">
                  <a:pos x="252" y="153"/>
                </a:cxn>
                <a:cxn ang="0">
                  <a:pos x="262" y="154"/>
                </a:cxn>
                <a:cxn ang="0">
                  <a:pos x="269" y="166"/>
                </a:cxn>
                <a:cxn ang="0">
                  <a:pos x="269" y="177"/>
                </a:cxn>
                <a:cxn ang="0">
                  <a:pos x="269" y="186"/>
                </a:cxn>
                <a:cxn ang="0">
                  <a:pos x="266" y="192"/>
                </a:cxn>
                <a:cxn ang="0">
                  <a:pos x="238" y="193"/>
                </a:cxn>
                <a:cxn ang="0">
                  <a:pos x="215" y="193"/>
                </a:cxn>
                <a:cxn ang="0">
                  <a:pos x="198" y="191"/>
                </a:cxn>
                <a:cxn ang="0">
                  <a:pos x="60" y="191"/>
                </a:cxn>
                <a:cxn ang="0">
                  <a:pos x="34" y="194"/>
                </a:cxn>
                <a:cxn ang="0">
                  <a:pos x="42" y="184"/>
                </a:cxn>
                <a:cxn ang="0">
                  <a:pos x="53" y="185"/>
                </a:cxn>
                <a:cxn ang="0">
                  <a:pos x="71" y="185"/>
                </a:cxn>
                <a:cxn ang="0">
                  <a:pos x="89" y="184"/>
                </a:cxn>
                <a:cxn ang="0">
                  <a:pos x="78" y="184"/>
                </a:cxn>
                <a:cxn ang="0">
                  <a:pos x="68" y="181"/>
                </a:cxn>
                <a:cxn ang="0">
                  <a:pos x="52" y="186"/>
                </a:cxn>
                <a:cxn ang="0">
                  <a:pos x="41" y="181"/>
                </a:cxn>
                <a:cxn ang="0">
                  <a:pos x="34" y="185"/>
                </a:cxn>
                <a:cxn ang="0">
                  <a:pos x="34" y="177"/>
                </a:cxn>
                <a:cxn ang="0">
                  <a:pos x="35" y="162"/>
                </a:cxn>
                <a:cxn ang="0">
                  <a:pos x="90" y="149"/>
                </a:cxn>
                <a:cxn ang="0">
                  <a:pos x="117" y="146"/>
                </a:cxn>
                <a:cxn ang="0">
                  <a:pos x="130" y="151"/>
                </a:cxn>
                <a:cxn ang="0">
                  <a:pos x="151" y="154"/>
                </a:cxn>
                <a:cxn ang="0">
                  <a:pos x="159" y="141"/>
                </a:cxn>
                <a:cxn ang="0">
                  <a:pos x="134" y="142"/>
                </a:cxn>
                <a:cxn ang="0">
                  <a:pos x="119" y="134"/>
                </a:cxn>
                <a:cxn ang="0">
                  <a:pos x="95" y="132"/>
                </a:cxn>
                <a:cxn ang="0">
                  <a:pos x="46" y="134"/>
                </a:cxn>
                <a:cxn ang="0">
                  <a:pos x="45" y="128"/>
                </a:cxn>
                <a:cxn ang="0">
                  <a:pos x="42" y="127"/>
                </a:cxn>
                <a:cxn ang="0">
                  <a:pos x="35" y="130"/>
                </a:cxn>
                <a:cxn ang="0">
                  <a:pos x="41" y="120"/>
                </a:cxn>
                <a:cxn ang="0">
                  <a:pos x="45" y="116"/>
                </a:cxn>
                <a:cxn ang="0">
                  <a:pos x="35" y="121"/>
                </a:cxn>
                <a:cxn ang="0">
                  <a:pos x="28" y="110"/>
                </a:cxn>
                <a:cxn ang="0">
                  <a:pos x="14" y="90"/>
                </a:cxn>
                <a:cxn ang="0">
                  <a:pos x="0" y="88"/>
                </a:cxn>
                <a:cxn ang="0">
                  <a:pos x="44" y="40"/>
                </a:cxn>
                <a:cxn ang="0">
                  <a:pos x="53" y="12"/>
                </a:cxn>
                <a:cxn ang="0">
                  <a:pos x="79" y="8"/>
                </a:cxn>
                <a:cxn ang="0">
                  <a:pos x="98" y="5"/>
                </a:cxn>
                <a:cxn ang="0">
                  <a:pos x="111" y="2"/>
                </a:cxn>
              </a:cxnLst>
              <a:rect l="0" t="0" r="r" b="b"/>
              <a:pathLst>
                <a:path w="271" h="198">
                  <a:moveTo>
                    <a:pt x="91" y="174"/>
                  </a:moveTo>
                  <a:lnTo>
                    <a:pt x="90" y="175"/>
                  </a:lnTo>
                  <a:lnTo>
                    <a:pt x="87" y="175"/>
                  </a:lnTo>
                  <a:lnTo>
                    <a:pt x="87" y="178"/>
                  </a:lnTo>
                  <a:lnTo>
                    <a:pt x="90" y="175"/>
                  </a:lnTo>
                  <a:lnTo>
                    <a:pt x="90" y="177"/>
                  </a:lnTo>
                  <a:lnTo>
                    <a:pt x="91" y="175"/>
                  </a:lnTo>
                  <a:lnTo>
                    <a:pt x="92" y="175"/>
                  </a:lnTo>
                  <a:lnTo>
                    <a:pt x="92" y="174"/>
                  </a:lnTo>
                  <a:lnTo>
                    <a:pt x="93" y="175"/>
                  </a:lnTo>
                  <a:lnTo>
                    <a:pt x="95" y="175"/>
                  </a:lnTo>
                  <a:lnTo>
                    <a:pt x="95" y="174"/>
                  </a:lnTo>
                  <a:lnTo>
                    <a:pt x="91" y="174"/>
                  </a:lnTo>
                  <a:close/>
                  <a:moveTo>
                    <a:pt x="111" y="0"/>
                  </a:move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6" y="2"/>
                  </a:lnTo>
                  <a:lnTo>
                    <a:pt x="117" y="1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7" y="1"/>
                  </a:lnTo>
                  <a:lnTo>
                    <a:pt x="128" y="2"/>
                  </a:lnTo>
                  <a:lnTo>
                    <a:pt x="135" y="2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41" y="2"/>
                  </a:lnTo>
                  <a:lnTo>
                    <a:pt x="141" y="5"/>
                  </a:lnTo>
                  <a:lnTo>
                    <a:pt x="143" y="5"/>
                  </a:lnTo>
                  <a:lnTo>
                    <a:pt x="143" y="6"/>
                  </a:lnTo>
                  <a:lnTo>
                    <a:pt x="145" y="6"/>
                  </a:lnTo>
                  <a:lnTo>
                    <a:pt x="145" y="7"/>
                  </a:lnTo>
                  <a:lnTo>
                    <a:pt x="147" y="7"/>
                  </a:lnTo>
                  <a:lnTo>
                    <a:pt x="147" y="8"/>
                  </a:lnTo>
                  <a:lnTo>
                    <a:pt x="148" y="8"/>
                  </a:lnTo>
                  <a:lnTo>
                    <a:pt x="155" y="15"/>
                  </a:lnTo>
                  <a:lnTo>
                    <a:pt x="156" y="15"/>
                  </a:lnTo>
                  <a:lnTo>
                    <a:pt x="157" y="17"/>
                  </a:lnTo>
                  <a:lnTo>
                    <a:pt x="156" y="17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7" y="20"/>
                  </a:lnTo>
                  <a:lnTo>
                    <a:pt x="159" y="21"/>
                  </a:lnTo>
                  <a:lnTo>
                    <a:pt x="160" y="21"/>
                  </a:lnTo>
                  <a:lnTo>
                    <a:pt x="162" y="24"/>
                  </a:lnTo>
                  <a:lnTo>
                    <a:pt x="162" y="25"/>
                  </a:lnTo>
                  <a:lnTo>
                    <a:pt x="163" y="26"/>
                  </a:lnTo>
                  <a:lnTo>
                    <a:pt x="164" y="26"/>
                  </a:lnTo>
                  <a:lnTo>
                    <a:pt x="164" y="25"/>
                  </a:lnTo>
                  <a:lnTo>
                    <a:pt x="166" y="25"/>
                  </a:lnTo>
                  <a:lnTo>
                    <a:pt x="167" y="24"/>
                  </a:lnTo>
                  <a:lnTo>
                    <a:pt x="167" y="22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73" y="26"/>
                  </a:lnTo>
                  <a:lnTo>
                    <a:pt x="173" y="25"/>
                  </a:lnTo>
                  <a:lnTo>
                    <a:pt x="176" y="25"/>
                  </a:lnTo>
                  <a:lnTo>
                    <a:pt x="177" y="24"/>
                  </a:lnTo>
                  <a:lnTo>
                    <a:pt x="179" y="24"/>
                  </a:lnTo>
                  <a:lnTo>
                    <a:pt x="179" y="25"/>
                  </a:lnTo>
                  <a:lnTo>
                    <a:pt x="177" y="26"/>
                  </a:lnTo>
                  <a:lnTo>
                    <a:pt x="177" y="27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1"/>
                  </a:lnTo>
                  <a:lnTo>
                    <a:pt x="183" y="32"/>
                  </a:lnTo>
                  <a:lnTo>
                    <a:pt x="183" y="33"/>
                  </a:lnTo>
                  <a:lnTo>
                    <a:pt x="185" y="33"/>
                  </a:lnTo>
                  <a:lnTo>
                    <a:pt x="186" y="34"/>
                  </a:lnTo>
                  <a:lnTo>
                    <a:pt x="186" y="37"/>
                  </a:lnTo>
                  <a:lnTo>
                    <a:pt x="187" y="38"/>
                  </a:lnTo>
                  <a:lnTo>
                    <a:pt x="187" y="43"/>
                  </a:lnTo>
                  <a:lnTo>
                    <a:pt x="189" y="43"/>
                  </a:lnTo>
                  <a:lnTo>
                    <a:pt x="189" y="46"/>
                  </a:lnTo>
                  <a:lnTo>
                    <a:pt x="188" y="46"/>
                  </a:lnTo>
                  <a:lnTo>
                    <a:pt x="188" y="47"/>
                  </a:lnTo>
                  <a:lnTo>
                    <a:pt x="189" y="49"/>
                  </a:lnTo>
                  <a:lnTo>
                    <a:pt x="194" y="49"/>
                  </a:lnTo>
                  <a:lnTo>
                    <a:pt x="195" y="50"/>
                  </a:lnTo>
                  <a:lnTo>
                    <a:pt x="195" y="54"/>
                  </a:lnTo>
                  <a:lnTo>
                    <a:pt x="199" y="54"/>
                  </a:lnTo>
                  <a:lnTo>
                    <a:pt x="199" y="53"/>
                  </a:lnTo>
                  <a:lnTo>
                    <a:pt x="201" y="53"/>
                  </a:lnTo>
                  <a:lnTo>
                    <a:pt x="201" y="56"/>
                  </a:lnTo>
                  <a:lnTo>
                    <a:pt x="202" y="56"/>
                  </a:lnTo>
                  <a:lnTo>
                    <a:pt x="202" y="59"/>
                  </a:lnTo>
                  <a:lnTo>
                    <a:pt x="206" y="63"/>
                  </a:lnTo>
                  <a:lnTo>
                    <a:pt x="207" y="63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5"/>
                  </a:lnTo>
                  <a:lnTo>
                    <a:pt x="206" y="66"/>
                  </a:lnTo>
                  <a:lnTo>
                    <a:pt x="209" y="66"/>
                  </a:lnTo>
                  <a:lnTo>
                    <a:pt x="209" y="70"/>
                  </a:lnTo>
                  <a:lnTo>
                    <a:pt x="211" y="70"/>
                  </a:lnTo>
                  <a:lnTo>
                    <a:pt x="211" y="71"/>
                  </a:lnTo>
                  <a:lnTo>
                    <a:pt x="212" y="72"/>
                  </a:lnTo>
                  <a:lnTo>
                    <a:pt x="217" y="72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20" y="75"/>
                  </a:lnTo>
                  <a:lnTo>
                    <a:pt x="221" y="76"/>
                  </a:lnTo>
                  <a:lnTo>
                    <a:pt x="223" y="76"/>
                  </a:lnTo>
                  <a:lnTo>
                    <a:pt x="223" y="77"/>
                  </a:lnTo>
                  <a:lnTo>
                    <a:pt x="224" y="81"/>
                  </a:lnTo>
                  <a:lnTo>
                    <a:pt x="225" y="81"/>
                  </a:lnTo>
                  <a:lnTo>
                    <a:pt x="226" y="83"/>
                  </a:lnTo>
                  <a:lnTo>
                    <a:pt x="227" y="83"/>
                  </a:lnTo>
                  <a:lnTo>
                    <a:pt x="230" y="85"/>
                  </a:lnTo>
                  <a:lnTo>
                    <a:pt x="232" y="87"/>
                  </a:lnTo>
                  <a:lnTo>
                    <a:pt x="232" y="88"/>
                  </a:lnTo>
                  <a:lnTo>
                    <a:pt x="233" y="89"/>
                  </a:lnTo>
                  <a:lnTo>
                    <a:pt x="233" y="90"/>
                  </a:lnTo>
                  <a:lnTo>
                    <a:pt x="236" y="90"/>
                  </a:lnTo>
                  <a:lnTo>
                    <a:pt x="236" y="92"/>
                  </a:lnTo>
                  <a:lnTo>
                    <a:pt x="237" y="92"/>
                  </a:lnTo>
                  <a:lnTo>
                    <a:pt x="237" y="94"/>
                  </a:lnTo>
                  <a:lnTo>
                    <a:pt x="236" y="94"/>
                  </a:lnTo>
                  <a:lnTo>
                    <a:pt x="236" y="95"/>
                  </a:lnTo>
                  <a:lnTo>
                    <a:pt x="234" y="95"/>
                  </a:lnTo>
                  <a:lnTo>
                    <a:pt x="234" y="97"/>
                  </a:lnTo>
                  <a:lnTo>
                    <a:pt x="233" y="97"/>
                  </a:lnTo>
                  <a:lnTo>
                    <a:pt x="233" y="101"/>
                  </a:lnTo>
                  <a:lnTo>
                    <a:pt x="234" y="102"/>
                  </a:lnTo>
                  <a:lnTo>
                    <a:pt x="234" y="104"/>
                  </a:lnTo>
                  <a:lnTo>
                    <a:pt x="238" y="105"/>
                  </a:lnTo>
                  <a:lnTo>
                    <a:pt x="239" y="107"/>
                  </a:lnTo>
                  <a:lnTo>
                    <a:pt x="238" y="107"/>
                  </a:lnTo>
                  <a:lnTo>
                    <a:pt x="238" y="108"/>
                  </a:lnTo>
                  <a:lnTo>
                    <a:pt x="239" y="108"/>
                  </a:lnTo>
                  <a:lnTo>
                    <a:pt x="239" y="109"/>
                  </a:lnTo>
                  <a:lnTo>
                    <a:pt x="241" y="109"/>
                  </a:lnTo>
                  <a:lnTo>
                    <a:pt x="241" y="110"/>
                  </a:lnTo>
                  <a:lnTo>
                    <a:pt x="244" y="114"/>
                  </a:lnTo>
                  <a:lnTo>
                    <a:pt x="244" y="117"/>
                  </a:lnTo>
                  <a:lnTo>
                    <a:pt x="243" y="121"/>
                  </a:lnTo>
                  <a:lnTo>
                    <a:pt x="243" y="123"/>
                  </a:lnTo>
                  <a:lnTo>
                    <a:pt x="245" y="126"/>
                  </a:lnTo>
                  <a:lnTo>
                    <a:pt x="245" y="132"/>
                  </a:lnTo>
                  <a:lnTo>
                    <a:pt x="243" y="133"/>
                  </a:lnTo>
                  <a:lnTo>
                    <a:pt x="239" y="135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1" y="139"/>
                  </a:lnTo>
                  <a:lnTo>
                    <a:pt x="241" y="140"/>
                  </a:lnTo>
                  <a:lnTo>
                    <a:pt x="246" y="145"/>
                  </a:lnTo>
                  <a:lnTo>
                    <a:pt x="247" y="145"/>
                  </a:lnTo>
                  <a:lnTo>
                    <a:pt x="247" y="146"/>
                  </a:lnTo>
                  <a:lnTo>
                    <a:pt x="249" y="146"/>
                  </a:lnTo>
                  <a:lnTo>
                    <a:pt x="249" y="147"/>
                  </a:lnTo>
                  <a:lnTo>
                    <a:pt x="247" y="149"/>
                  </a:lnTo>
                  <a:lnTo>
                    <a:pt x="249" y="151"/>
                  </a:lnTo>
                  <a:lnTo>
                    <a:pt x="250" y="151"/>
                  </a:lnTo>
                  <a:lnTo>
                    <a:pt x="250" y="152"/>
                  </a:lnTo>
                  <a:lnTo>
                    <a:pt x="251" y="152"/>
                  </a:lnTo>
                  <a:lnTo>
                    <a:pt x="251" y="153"/>
                  </a:lnTo>
                  <a:lnTo>
                    <a:pt x="252" y="153"/>
                  </a:lnTo>
                  <a:lnTo>
                    <a:pt x="253" y="152"/>
                  </a:lnTo>
                  <a:lnTo>
                    <a:pt x="253" y="149"/>
                  </a:lnTo>
                  <a:lnTo>
                    <a:pt x="255" y="148"/>
                  </a:lnTo>
                  <a:lnTo>
                    <a:pt x="256" y="148"/>
                  </a:lnTo>
                  <a:lnTo>
                    <a:pt x="256" y="149"/>
                  </a:lnTo>
                  <a:lnTo>
                    <a:pt x="259" y="149"/>
                  </a:lnTo>
                  <a:lnTo>
                    <a:pt x="259" y="151"/>
                  </a:lnTo>
                  <a:lnTo>
                    <a:pt x="260" y="151"/>
                  </a:lnTo>
                  <a:lnTo>
                    <a:pt x="260" y="152"/>
                  </a:lnTo>
                  <a:lnTo>
                    <a:pt x="262" y="154"/>
                  </a:lnTo>
                  <a:lnTo>
                    <a:pt x="263" y="154"/>
                  </a:lnTo>
                  <a:lnTo>
                    <a:pt x="263" y="158"/>
                  </a:lnTo>
                  <a:lnTo>
                    <a:pt x="264" y="159"/>
                  </a:lnTo>
                  <a:lnTo>
                    <a:pt x="264" y="161"/>
                  </a:lnTo>
                  <a:lnTo>
                    <a:pt x="265" y="161"/>
                  </a:lnTo>
                  <a:lnTo>
                    <a:pt x="265" y="162"/>
                  </a:lnTo>
                  <a:lnTo>
                    <a:pt x="266" y="162"/>
                  </a:lnTo>
                  <a:lnTo>
                    <a:pt x="268" y="164"/>
                  </a:lnTo>
                  <a:lnTo>
                    <a:pt x="268" y="165"/>
                  </a:lnTo>
                  <a:lnTo>
                    <a:pt x="269" y="166"/>
                  </a:lnTo>
                  <a:lnTo>
                    <a:pt x="269" y="168"/>
                  </a:lnTo>
                  <a:lnTo>
                    <a:pt x="271" y="168"/>
                  </a:lnTo>
                  <a:lnTo>
                    <a:pt x="271" y="170"/>
                  </a:lnTo>
                  <a:lnTo>
                    <a:pt x="270" y="170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9" y="174"/>
                  </a:lnTo>
                  <a:lnTo>
                    <a:pt x="270" y="175"/>
                  </a:lnTo>
                  <a:lnTo>
                    <a:pt x="270" y="177"/>
                  </a:lnTo>
                  <a:lnTo>
                    <a:pt x="269" y="177"/>
                  </a:lnTo>
                  <a:lnTo>
                    <a:pt x="269" y="178"/>
                  </a:lnTo>
                  <a:lnTo>
                    <a:pt x="270" y="178"/>
                  </a:lnTo>
                  <a:lnTo>
                    <a:pt x="270" y="179"/>
                  </a:lnTo>
                  <a:lnTo>
                    <a:pt x="269" y="179"/>
                  </a:lnTo>
                  <a:lnTo>
                    <a:pt x="268" y="180"/>
                  </a:lnTo>
                  <a:lnTo>
                    <a:pt x="268" y="183"/>
                  </a:lnTo>
                  <a:lnTo>
                    <a:pt x="269" y="183"/>
                  </a:lnTo>
                  <a:lnTo>
                    <a:pt x="269" y="184"/>
                  </a:lnTo>
                  <a:lnTo>
                    <a:pt x="268" y="185"/>
                  </a:lnTo>
                  <a:lnTo>
                    <a:pt x="269" y="186"/>
                  </a:lnTo>
                  <a:lnTo>
                    <a:pt x="268" y="187"/>
                  </a:lnTo>
                  <a:lnTo>
                    <a:pt x="269" y="189"/>
                  </a:lnTo>
                  <a:lnTo>
                    <a:pt x="269" y="187"/>
                  </a:lnTo>
                  <a:lnTo>
                    <a:pt x="270" y="189"/>
                  </a:lnTo>
                  <a:lnTo>
                    <a:pt x="270" y="190"/>
                  </a:lnTo>
                  <a:lnTo>
                    <a:pt x="271" y="190"/>
                  </a:lnTo>
                  <a:lnTo>
                    <a:pt x="271" y="192"/>
                  </a:lnTo>
                  <a:lnTo>
                    <a:pt x="270" y="193"/>
                  </a:lnTo>
                  <a:lnTo>
                    <a:pt x="269" y="193"/>
                  </a:lnTo>
                  <a:lnTo>
                    <a:pt x="266" y="192"/>
                  </a:lnTo>
                  <a:lnTo>
                    <a:pt x="262" y="192"/>
                  </a:lnTo>
                  <a:lnTo>
                    <a:pt x="259" y="193"/>
                  </a:lnTo>
                  <a:lnTo>
                    <a:pt x="256" y="194"/>
                  </a:lnTo>
                  <a:lnTo>
                    <a:pt x="250" y="194"/>
                  </a:lnTo>
                  <a:lnTo>
                    <a:pt x="247" y="193"/>
                  </a:lnTo>
                  <a:lnTo>
                    <a:pt x="246" y="193"/>
                  </a:lnTo>
                  <a:lnTo>
                    <a:pt x="244" y="194"/>
                  </a:lnTo>
                  <a:lnTo>
                    <a:pt x="243" y="194"/>
                  </a:lnTo>
                  <a:lnTo>
                    <a:pt x="240" y="193"/>
                  </a:lnTo>
                  <a:lnTo>
                    <a:pt x="238" y="193"/>
                  </a:lnTo>
                  <a:lnTo>
                    <a:pt x="236" y="196"/>
                  </a:lnTo>
                  <a:lnTo>
                    <a:pt x="227" y="198"/>
                  </a:lnTo>
                  <a:lnTo>
                    <a:pt x="227" y="197"/>
                  </a:lnTo>
                  <a:lnTo>
                    <a:pt x="225" y="194"/>
                  </a:lnTo>
                  <a:lnTo>
                    <a:pt x="220" y="194"/>
                  </a:lnTo>
                  <a:lnTo>
                    <a:pt x="219" y="196"/>
                  </a:lnTo>
                  <a:lnTo>
                    <a:pt x="218" y="196"/>
                  </a:lnTo>
                  <a:lnTo>
                    <a:pt x="218" y="194"/>
                  </a:lnTo>
                  <a:lnTo>
                    <a:pt x="217" y="194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9" y="191"/>
                  </a:lnTo>
                  <a:lnTo>
                    <a:pt x="207" y="191"/>
                  </a:lnTo>
                  <a:lnTo>
                    <a:pt x="204" y="187"/>
                  </a:lnTo>
                  <a:lnTo>
                    <a:pt x="202" y="187"/>
                  </a:lnTo>
                  <a:lnTo>
                    <a:pt x="201" y="190"/>
                  </a:lnTo>
                  <a:lnTo>
                    <a:pt x="200" y="191"/>
                  </a:lnTo>
                  <a:lnTo>
                    <a:pt x="199" y="190"/>
                  </a:lnTo>
                  <a:lnTo>
                    <a:pt x="198" y="191"/>
                  </a:lnTo>
                  <a:lnTo>
                    <a:pt x="196" y="190"/>
                  </a:lnTo>
                  <a:lnTo>
                    <a:pt x="196" y="183"/>
                  </a:lnTo>
                  <a:lnTo>
                    <a:pt x="183" y="183"/>
                  </a:lnTo>
                  <a:lnTo>
                    <a:pt x="182" y="181"/>
                  </a:lnTo>
                  <a:lnTo>
                    <a:pt x="100" y="181"/>
                  </a:lnTo>
                  <a:lnTo>
                    <a:pt x="98" y="184"/>
                  </a:lnTo>
                  <a:lnTo>
                    <a:pt x="81" y="192"/>
                  </a:lnTo>
                  <a:lnTo>
                    <a:pt x="68" y="192"/>
                  </a:lnTo>
                  <a:lnTo>
                    <a:pt x="65" y="191"/>
                  </a:lnTo>
                  <a:lnTo>
                    <a:pt x="60" y="191"/>
                  </a:lnTo>
                  <a:lnTo>
                    <a:pt x="60" y="192"/>
                  </a:lnTo>
                  <a:lnTo>
                    <a:pt x="59" y="192"/>
                  </a:lnTo>
                  <a:lnTo>
                    <a:pt x="58" y="191"/>
                  </a:lnTo>
                  <a:lnTo>
                    <a:pt x="54" y="193"/>
                  </a:lnTo>
                  <a:lnTo>
                    <a:pt x="51" y="194"/>
                  </a:lnTo>
                  <a:lnTo>
                    <a:pt x="49" y="196"/>
                  </a:lnTo>
                  <a:lnTo>
                    <a:pt x="36" y="196"/>
                  </a:lnTo>
                  <a:lnTo>
                    <a:pt x="35" y="197"/>
                  </a:lnTo>
                  <a:lnTo>
                    <a:pt x="35" y="194"/>
                  </a:lnTo>
                  <a:lnTo>
                    <a:pt x="34" y="194"/>
                  </a:lnTo>
                  <a:lnTo>
                    <a:pt x="34" y="193"/>
                  </a:lnTo>
                  <a:lnTo>
                    <a:pt x="33" y="193"/>
                  </a:lnTo>
                  <a:lnTo>
                    <a:pt x="33" y="189"/>
                  </a:lnTo>
                  <a:lnTo>
                    <a:pt x="35" y="186"/>
                  </a:lnTo>
                  <a:lnTo>
                    <a:pt x="36" y="186"/>
                  </a:lnTo>
                  <a:lnTo>
                    <a:pt x="38" y="187"/>
                  </a:lnTo>
                  <a:lnTo>
                    <a:pt x="40" y="185"/>
                  </a:lnTo>
                  <a:lnTo>
                    <a:pt x="40" y="184"/>
                  </a:lnTo>
                  <a:lnTo>
                    <a:pt x="42" y="183"/>
                  </a:lnTo>
                  <a:lnTo>
                    <a:pt x="42" y="184"/>
                  </a:lnTo>
                  <a:lnTo>
                    <a:pt x="44" y="186"/>
                  </a:lnTo>
                  <a:lnTo>
                    <a:pt x="45" y="186"/>
                  </a:lnTo>
                  <a:lnTo>
                    <a:pt x="45" y="185"/>
                  </a:lnTo>
                  <a:lnTo>
                    <a:pt x="46" y="185"/>
                  </a:lnTo>
                  <a:lnTo>
                    <a:pt x="48" y="186"/>
                  </a:lnTo>
                  <a:lnTo>
                    <a:pt x="49" y="186"/>
                  </a:lnTo>
                  <a:lnTo>
                    <a:pt x="51" y="187"/>
                  </a:lnTo>
                  <a:lnTo>
                    <a:pt x="52" y="187"/>
                  </a:lnTo>
                  <a:lnTo>
                    <a:pt x="52" y="186"/>
                  </a:lnTo>
                  <a:lnTo>
                    <a:pt x="53" y="185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59" y="185"/>
                  </a:lnTo>
                  <a:lnTo>
                    <a:pt x="59" y="186"/>
                  </a:lnTo>
                  <a:lnTo>
                    <a:pt x="63" y="184"/>
                  </a:lnTo>
                  <a:lnTo>
                    <a:pt x="66" y="184"/>
                  </a:lnTo>
                  <a:lnTo>
                    <a:pt x="66" y="183"/>
                  </a:lnTo>
                  <a:lnTo>
                    <a:pt x="67" y="183"/>
                  </a:lnTo>
                  <a:lnTo>
                    <a:pt x="70" y="185"/>
                  </a:lnTo>
                  <a:lnTo>
                    <a:pt x="71" y="185"/>
                  </a:lnTo>
                  <a:lnTo>
                    <a:pt x="73" y="186"/>
                  </a:lnTo>
                  <a:lnTo>
                    <a:pt x="77" y="186"/>
                  </a:lnTo>
                  <a:lnTo>
                    <a:pt x="77" y="185"/>
                  </a:lnTo>
                  <a:lnTo>
                    <a:pt x="80" y="185"/>
                  </a:lnTo>
                  <a:lnTo>
                    <a:pt x="81" y="186"/>
                  </a:lnTo>
                  <a:lnTo>
                    <a:pt x="81" y="187"/>
                  </a:lnTo>
                  <a:lnTo>
                    <a:pt x="84" y="187"/>
                  </a:lnTo>
                  <a:lnTo>
                    <a:pt x="86" y="186"/>
                  </a:lnTo>
                  <a:lnTo>
                    <a:pt x="87" y="184"/>
                  </a:lnTo>
                  <a:lnTo>
                    <a:pt x="89" y="184"/>
                  </a:lnTo>
                  <a:lnTo>
                    <a:pt x="90" y="183"/>
                  </a:lnTo>
                  <a:lnTo>
                    <a:pt x="89" y="183"/>
                  </a:lnTo>
                  <a:lnTo>
                    <a:pt x="89" y="180"/>
                  </a:lnTo>
                  <a:lnTo>
                    <a:pt x="87" y="179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1" y="186"/>
                  </a:lnTo>
                  <a:lnTo>
                    <a:pt x="83" y="185"/>
                  </a:lnTo>
                  <a:lnTo>
                    <a:pt x="81" y="184"/>
                  </a:lnTo>
                  <a:lnTo>
                    <a:pt x="78" y="184"/>
                  </a:lnTo>
                  <a:lnTo>
                    <a:pt x="76" y="185"/>
                  </a:lnTo>
                  <a:lnTo>
                    <a:pt x="74" y="185"/>
                  </a:lnTo>
                  <a:lnTo>
                    <a:pt x="74" y="184"/>
                  </a:lnTo>
                  <a:lnTo>
                    <a:pt x="73" y="184"/>
                  </a:lnTo>
                  <a:lnTo>
                    <a:pt x="72" y="185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8" y="181"/>
                  </a:lnTo>
                  <a:lnTo>
                    <a:pt x="67" y="180"/>
                  </a:lnTo>
                  <a:lnTo>
                    <a:pt x="67" y="179"/>
                  </a:lnTo>
                  <a:lnTo>
                    <a:pt x="66" y="179"/>
                  </a:lnTo>
                  <a:lnTo>
                    <a:pt x="66" y="183"/>
                  </a:lnTo>
                  <a:lnTo>
                    <a:pt x="63" y="183"/>
                  </a:lnTo>
                  <a:lnTo>
                    <a:pt x="63" y="184"/>
                  </a:lnTo>
                  <a:lnTo>
                    <a:pt x="53" y="184"/>
                  </a:lnTo>
                  <a:lnTo>
                    <a:pt x="53" y="185"/>
                  </a:lnTo>
                  <a:lnTo>
                    <a:pt x="52" y="185"/>
                  </a:lnTo>
                  <a:lnTo>
                    <a:pt x="52" y="186"/>
                  </a:lnTo>
                  <a:lnTo>
                    <a:pt x="49" y="186"/>
                  </a:lnTo>
                  <a:lnTo>
                    <a:pt x="46" y="183"/>
                  </a:lnTo>
                  <a:lnTo>
                    <a:pt x="47" y="181"/>
                  </a:lnTo>
                  <a:lnTo>
                    <a:pt x="46" y="181"/>
                  </a:lnTo>
                  <a:lnTo>
                    <a:pt x="46" y="180"/>
                  </a:lnTo>
                  <a:lnTo>
                    <a:pt x="45" y="184"/>
                  </a:lnTo>
                  <a:lnTo>
                    <a:pt x="45" y="183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1" y="181"/>
                  </a:lnTo>
                  <a:lnTo>
                    <a:pt x="40" y="181"/>
                  </a:lnTo>
                  <a:lnTo>
                    <a:pt x="40" y="179"/>
                  </a:lnTo>
                  <a:lnTo>
                    <a:pt x="41" y="178"/>
                  </a:lnTo>
                  <a:lnTo>
                    <a:pt x="40" y="178"/>
                  </a:lnTo>
                  <a:lnTo>
                    <a:pt x="40" y="179"/>
                  </a:lnTo>
                  <a:lnTo>
                    <a:pt x="39" y="179"/>
                  </a:lnTo>
                  <a:lnTo>
                    <a:pt x="39" y="183"/>
                  </a:lnTo>
                  <a:lnTo>
                    <a:pt x="36" y="185"/>
                  </a:lnTo>
                  <a:lnTo>
                    <a:pt x="34" y="186"/>
                  </a:lnTo>
                  <a:lnTo>
                    <a:pt x="34" y="185"/>
                  </a:lnTo>
                  <a:lnTo>
                    <a:pt x="33" y="184"/>
                  </a:lnTo>
                  <a:lnTo>
                    <a:pt x="33" y="181"/>
                  </a:lnTo>
                  <a:lnTo>
                    <a:pt x="34" y="179"/>
                  </a:lnTo>
                  <a:lnTo>
                    <a:pt x="36" y="179"/>
                  </a:lnTo>
                  <a:lnTo>
                    <a:pt x="36" y="178"/>
                  </a:lnTo>
                  <a:lnTo>
                    <a:pt x="34" y="178"/>
                  </a:lnTo>
                  <a:lnTo>
                    <a:pt x="34" y="179"/>
                  </a:lnTo>
                  <a:lnTo>
                    <a:pt x="33" y="179"/>
                  </a:lnTo>
                  <a:lnTo>
                    <a:pt x="33" y="178"/>
                  </a:lnTo>
                  <a:lnTo>
                    <a:pt x="34" y="177"/>
                  </a:lnTo>
                  <a:lnTo>
                    <a:pt x="34" y="175"/>
                  </a:lnTo>
                  <a:lnTo>
                    <a:pt x="33" y="175"/>
                  </a:lnTo>
                  <a:lnTo>
                    <a:pt x="33" y="174"/>
                  </a:lnTo>
                  <a:lnTo>
                    <a:pt x="34" y="172"/>
                  </a:lnTo>
                  <a:lnTo>
                    <a:pt x="34" y="166"/>
                  </a:lnTo>
                  <a:lnTo>
                    <a:pt x="35" y="165"/>
                  </a:lnTo>
                  <a:lnTo>
                    <a:pt x="35" y="164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5" y="162"/>
                  </a:lnTo>
                  <a:lnTo>
                    <a:pt x="35" y="161"/>
                  </a:lnTo>
                  <a:lnTo>
                    <a:pt x="38" y="159"/>
                  </a:lnTo>
                  <a:lnTo>
                    <a:pt x="54" y="159"/>
                  </a:lnTo>
                  <a:lnTo>
                    <a:pt x="64" y="160"/>
                  </a:lnTo>
                  <a:lnTo>
                    <a:pt x="76" y="160"/>
                  </a:lnTo>
                  <a:lnTo>
                    <a:pt x="76" y="152"/>
                  </a:lnTo>
                  <a:lnTo>
                    <a:pt x="79" y="151"/>
                  </a:lnTo>
                  <a:lnTo>
                    <a:pt x="86" y="151"/>
                  </a:lnTo>
                  <a:lnTo>
                    <a:pt x="87" y="149"/>
                  </a:lnTo>
                  <a:lnTo>
                    <a:pt x="90" y="149"/>
                  </a:lnTo>
                  <a:lnTo>
                    <a:pt x="95" y="151"/>
                  </a:lnTo>
                  <a:lnTo>
                    <a:pt x="98" y="151"/>
                  </a:lnTo>
                  <a:lnTo>
                    <a:pt x="102" y="147"/>
                  </a:lnTo>
                  <a:lnTo>
                    <a:pt x="102" y="143"/>
                  </a:lnTo>
                  <a:lnTo>
                    <a:pt x="105" y="140"/>
                  </a:lnTo>
                  <a:lnTo>
                    <a:pt x="106" y="141"/>
                  </a:lnTo>
                  <a:lnTo>
                    <a:pt x="109" y="142"/>
                  </a:lnTo>
                  <a:lnTo>
                    <a:pt x="111" y="145"/>
                  </a:lnTo>
                  <a:lnTo>
                    <a:pt x="113" y="146"/>
                  </a:lnTo>
                  <a:lnTo>
                    <a:pt x="117" y="146"/>
                  </a:lnTo>
                  <a:lnTo>
                    <a:pt x="118" y="147"/>
                  </a:lnTo>
                  <a:lnTo>
                    <a:pt x="119" y="147"/>
                  </a:lnTo>
                  <a:lnTo>
                    <a:pt x="119" y="148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3" y="151"/>
                  </a:lnTo>
                  <a:lnTo>
                    <a:pt x="125" y="151"/>
                  </a:lnTo>
                  <a:lnTo>
                    <a:pt x="127" y="152"/>
                  </a:lnTo>
                  <a:lnTo>
                    <a:pt x="128" y="151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1" y="153"/>
                  </a:lnTo>
                  <a:lnTo>
                    <a:pt x="135" y="153"/>
                  </a:lnTo>
                  <a:lnTo>
                    <a:pt x="137" y="155"/>
                  </a:lnTo>
                  <a:lnTo>
                    <a:pt x="138" y="155"/>
                  </a:lnTo>
                  <a:lnTo>
                    <a:pt x="140" y="157"/>
                  </a:lnTo>
                  <a:lnTo>
                    <a:pt x="147" y="157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1" y="154"/>
                  </a:lnTo>
                  <a:lnTo>
                    <a:pt x="153" y="153"/>
                  </a:lnTo>
                  <a:lnTo>
                    <a:pt x="160" y="153"/>
                  </a:lnTo>
                  <a:lnTo>
                    <a:pt x="162" y="152"/>
                  </a:lnTo>
                  <a:lnTo>
                    <a:pt x="163" y="149"/>
                  </a:lnTo>
                  <a:lnTo>
                    <a:pt x="163" y="147"/>
                  </a:lnTo>
                  <a:lnTo>
                    <a:pt x="162" y="146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61" y="143"/>
                  </a:lnTo>
                  <a:lnTo>
                    <a:pt x="159" y="141"/>
                  </a:lnTo>
                  <a:lnTo>
                    <a:pt x="153" y="141"/>
                  </a:lnTo>
                  <a:lnTo>
                    <a:pt x="151" y="142"/>
                  </a:lnTo>
                  <a:lnTo>
                    <a:pt x="149" y="142"/>
                  </a:lnTo>
                  <a:lnTo>
                    <a:pt x="147" y="143"/>
                  </a:lnTo>
                  <a:lnTo>
                    <a:pt x="143" y="145"/>
                  </a:lnTo>
                  <a:lnTo>
                    <a:pt x="141" y="146"/>
                  </a:lnTo>
                  <a:lnTo>
                    <a:pt x="138" y="146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4" y="142"/>
                  </a:lnTo>
                  <a:lnTo>
                    <a:pt x="134" y="139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0" y="138"/>
                  </a:lnTo>
                  <a:lnTo>
                    <a:pt x="128" y="136"/>
                  </a:lnTo>
                  <a:lnTo>
                    <a:pt x="127" y="138"/>
                  </a:lnTo>
                  <a:lnTo>
                    <a:pt x="124" y="139"/>
                  </a:lnTo>
                  <a:lnTo>
                    <a:pt x="123" y="139"/>
                  </a:lnTo>
                  <a:lnTo>
                    <a:pt x="121" y="138"/>
                  </a:lnTo>
                  <a:lnTo>
                    <a:pt x="119" y="134"/>
                  </a:lnTo>
                  <a:lnTo>
                    <a:pt x="117" y="132"/>
                  </a:lnTo>
                  <a:lnTo>
                    <a:pt x="116" y="132"/>
                  </a:lnTo>
                  <a:lnTo>
                    <a:pt x="111" y="130"/>
                  </a:lnTo>
                  <a:lnTo>
                    <a:pt x="109" y="130"/>
                  </a:lnTo>
                  <a:lnTo>
                    <a:pt x="108" y="129"/>
                  </a:lnTo>
                  <a:lnTo>
                    <a:pt x="104" y="130"/>
                  </a:lnTo>
                  <a:lnTo>
                    <a:pt x="100" y="133"/>
                  </a:lnTo>
                  <a:lnTo>
                    <a:pt x="99" y="133"/>
                  </a:lnTo>
                  <a:lnTo>
                    <a:pt x="98" y="132"/>
                  </a:lnTo>
                  <a:lnTo>
                    <a:pt x="95" y="132"/>
                  </a:lnTo>
                  <a:lnTo>
                    <a:pt x="92" y="133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5" y="136"/>
                  </a:lnTo>
                  <a:lnTo>
                    <a:pt x="45" y="135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0" y="138"/>
                  </a:lnTo>
                  <a:lnTo>
                    <a:pt x="40" y="132"/>
                  </a:lnTo>
                  <a:lnTo>
                    <a:pt x="42" y="129"/>
                  </a:lnTo>
                  <a:lnTo>
                    <a:pt x="44" y="129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6" y="130"/>
                  </a:lnTo>
                  <a:lnTo>
                    <a:pt x="46" y="127"/>
                  </a:lnTo>
                  <a:lnTo>
                    <a:pt x="45" y="127"/>
                  </a:lnTo>
                  <a:lnTo>
                    <a:pt x="46" y="122"/>
                  </a:lnTo>
                  <a:lnTo>
                    <a:pt x="45" y="123"/>
                  </a:lnTo>
                  <a:lnTo>
                    <a:pt x="45" y="126"/>
                  </a:lnTo>
                  <a:lnTo>
                    <a:pt x="44" y="127"/>
                  </a:lnTo>
                  <a:lnTo>
                    <a:pt x="44" y="128"/>
                  </a:lnTo>
                  <a:lnTo>
                    <a:pt x="42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9"/>
                  </a:lnTo>
                  <a:lnTo>
                    <a:pt x="39" y="129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5" y="130"/>
                  </a:lnTo>
                  <a:lnTo>
                    <a:pt x="35" y="123"/>
                  </a:lnTo>
                  <a:lnTo>
                    <a:pt x="36" y="122"/>
                  </a:lnTo>
                  <a:lnTo>
                    <a:pt x="39" y="122"/>
                  </a:lnTo>
                  <a:lnTo>
                    <a:pt x="40" y="123"/>
                  </a:lnTo>
                  <a:lnTo>
                    <a:pt x="41" y="122"/>
                  </a:lnTo>
                  <a:lnTo>
                    <a:pt x="42" y="122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0"/>
                  </a:lnTo>
                  <a:lnTo>
                    <a:pt x="41" y="120"/>
                  </a:lnTo>
                  <a:lnTo>
                    <a:pt x="44" y="119"/>
                  </a:lnTo>
                  <a:lnTo>
                    <a:pt x="47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47" y="114"/>
                  </a:lnTo>
                  <a:lnTo>
                    <a:pt x="48" y="113"/>
                  </a:lnTo>
                  <a:lnTo>
                    <a:pt x="47" y="113"/>
                  </a:lnTo>
                  <a:lnTo>
                    <a:pt x="47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4" y="119"/>
                  </a:lnTo>
                  <a:lnTo>
                    <a:pt x="41" y="119"/>
                  </a:lnTo>
                  <a:lnTo>
                    <a:pt x="41" y="120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6" y="119"/>
                  </a:lnTo>
                  <a:lnTo>
                    <a:pt x="35" y="119"/>
                  </a:lnTo>
                  <a:lnTo>
                    <a:pt x="36" y="120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4" y="123"/>
                  </a:lnTo>
                  <a:lnTo>
                    <a:pt x="34" y="129"/>
                  </a:lnTo>
                  <a:lnTo>
                    <a:pt x="33" y="120"/>
                  </a:lnTo>
                  <a:lnTo>
                    <a:pt x="33" y="117"/>
                  </a:lnTo>
                  <a:lnTo>
                    <a:pt x="32" y="115"/>
                  </a:lnTo>
                  <a:lnTo>
                    <a:pt x="31" y="115"/>
                  </a:lnTo>
                  <a:lnTo>
                    <a:pt x="29" y="114"/>
                  </a:lnTo>
                  <a:lnTo>
                    <a:pt x="29" y="113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5" y="103"/>
                  </a:lnTo>
                  <a:lnTo>
                    <a:pt x="21" y="101"/>
                  </a:lnTo>
                  <a:lnTo>
                    <a:pt x="20" y="100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9" y="89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1" y="88"/>
                  </a:lnTo>
                  <a:lnTo>
                    <a:pt x="0" y="88"/>
                  </a:lnTo>
                  <a:lnTo>
                    <a:pt x="7" y="85"/>
                  </a:lnTo>
                  <a:lnTo>
                    <a:pt x="16" y="81"/>
                  </a:lnTo>
                  <a:lnTo>
                    <a:pt x="17" y="79"/>
                  </a:lnTo>
                  <a:lnTo>
                    <a:pt x="25" y="71"/>
                  </a:lnTo>
                  <a:lnTo>
                    <a:pt x="29" y="66"/>
                  </a:lnTo>
                  <a:lnTo>
                    <a:pt x="35" y="54"/>
                  </a:lnTo>
                  <a:lnTo>
                    <a:pt x="38" y="51"/>
                  </a:lnTo>
                  <a:lnTo>
                    <a:pt x="44" y="41"/>
                  </a:lnTo>
                  <a:lnTo>
                    <a:pt x="45" y="41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7" y="26"/>
                  </a:lnTo>
                  <a:lnTo>
                    <a:pt x="47" y="22"/>
                  </a:lnTo>
                  <a:lnTo>
                    <a:pt x="48" y="21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3" y="12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0" y="8"/>
                  </a:lnTo>
                  <a:lnTo>
                    <a:pt x="72" y="7"/>
                  </a:lnTo>
                  <a:lnTo>
                    <a:pt x="73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8"/>
                  </a:lnTo>
                  <a:lnTo>
                    <a:pt x="91" y="5"/>
                  </a:lnTo>
                  <a:lnTo>
                    <a:pt x="92" y="5"/>
                  </a:lnTo>
                  <a:lnTo>
                    <a:pt x="92" y="6"/>
                  </a:lnTo>
                  <a:lnTo>
                    <a:pt x="95" y="6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6" y="5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6" y="2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43090416-46AB-4D46-989B-077B9D68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3941763"/>
              <a:ext cx="139700" cy="122238"/>
            </a:xfrm>
            <a:custGeom>
              <a:avLst/>
              <a:gdLst/>
              <a:ahLst/>
              <a:cxnLst>
                <a:cxn ang="0">
                  <a:pos x="70" y="1"/>
                </a:cxn>
                <a:cxn ang="0">
                  <a:pos x="71" y="3"/>
                </a:cxn>
                <a:cxn ang="0">
                  <a:pos x="72" y="4"/>
                </a:cxn>
                <a:cxn ang="0">
                  <a:pos x="73" y="8"/>
                </a:cxn>
                <a:cxn ang="0">
                  <a:pos x="75" y="11"/>
                </a:cxn>
                <a:cxn ang="0">
                  <a:pos x="80" y="14"/>
                </a:cxn>
                <a:cxn ang="0">
                  <a:pos x="83" y="17"/>
                </a:cxn>
                <a:cxn ang="0">
                  <a:pos x="83" y="20"/>
                </a:cxn>
                <a:cxn ang="0">
                  <a:pos x="85" y="23"/>
                </a:cxn>
                <a:cxn ang="0">
                  <a:pos x="85" y="37"/>
                </a:cxn>
                <a:cxn ang="0">
                  <a:pos x="88" y="43"/>
                </a:cxn>
                <a:cxn ang="0">
                  <a:pos x="87" y="55"/>
                </a:cxn>
                <a:cxn ang="0">
                  <a:pos x="84" y="56"/>
                </a:cxn>
                <a:cxn ang="0">
                  <a:pos x="80" y="56"/>
                </a:cxn>
                <a:cxn ang="0">
                  <a:pos x="71" y="58"/>
                </a:cxn>
                <a:cxn ang="0">
                  <a:pos x="65" y="54"/>
                </a:cxn>
                <a:cxn ang="0">
                  <a:pos x="62" y="56"/>
                </a:cxn>
                <a:cxn ang="0">
                  <a:pos x="59" y="56"/>
                </a:cxn>
                <a:cxn ang="0">
                  <a:pos x="53" y="59"/>
                </a:cxn>
                <a:cxn ang="0">
                  <a:pos x="46" y="58"/>
                </a:cxn>
                <a:cxn ang="0">
                  <a:pos x="46" y="70"/>
                </a:cxn>
                <a:cxn ang="0">
                  <a:pos x="43" y="73"/>
                </a:cxn>
                <a:cxn ang="0">
                  <a:pos x="38" y="74"/>
                </a:cxn>
                <a:cxn ang="0">
                  <a:pos x="29" y="77"/>
                </a:cxn>
                <a:cxn ang="0">
                  <a:pos x="23" y="75"/>
                </a:cxn>
                <a:cxn ang="0">
                  <a:pos x="20" y="75"/>
                </a:cxn>
                <a:cxn ang="0">
                  <a:pos x="21" y="72"/>
                </a:cxn>
                <a:cxn ang="0">
                  <a:pos x="19" y="71"/>
                </a:cxn>
                <a:cxn ang="0">
                  <a:pos x="17" y="68"/>
                </a:cxn>
                <a:cxn ang="0">
                  <a:pos x="8" y="67"/>
                </a:cxn>
                <a:cxn ang="0">
                  <a:pos x="6" y="72"/>
                </a:cxn>
                <a:cxn ang="0">
                  <a:pos x="1" y="70"/>
                </a:cxn>
                <a:cxn ang="0">
                  <a:pos x="0" y="62"/>
                </a:cxn>
                <a:cxn ang="0">
                  <a:pos x="0" y="58"/>
                </a:cxn>
                <a:cxn ang="0">
                  <a:pos x="3" y="56"/>
                </a:cxn>
                <a:cxn ang="0">
                  <a:pos x="7" y="53"/>
                </a:cxn>
                <a:cxn ang="0">
                  <a:pos x="13" y="47"/>
                </a:cxn>
                <a:cxn ang="0">
                  <a:pos x="11" y="34"/>
                </a:cxn>
                <a:cxn ang="0">
                  <a:pos x="16" y="26"/>
                </a:cxn>
                <a:cxn ang="0">
                  <a:pos x="19" y="22"/>
                </a:cxn>
                <a:cxn ang="0">
                  <a:pos x="24" y="19"/>
                </a:cxn>
                <a:cxn ang="0">
                  <a:pos x="28" y="16"/>
                </a:cxn>
                <a:cxn ang="0">
                  <a:pos x="35" y="14"/>
                </a:cxn>
                <a:cxn ang="0">
                  <a:pos x="40" y="11"/>
                </a:cxn>
                <a:cxn ang="0">
                  <a:pos x="43" y="16"/>
                </a:cxn>
                <a:cxn ang="0">
                  <a:pos x="51" y="16"/>
                </a:cxn>
                <a:cxn ang="0">
                  <a:pos x="53" y="14"/>
                </a:cxn>
                <a:cxn ang="0">
                  <a:pos x="56" y="9"/>
                </a:cxn>
                <a:cxn ang="0">
                  <a:pos x="61" y="7"/>
                </a:cxn>
                <a:cxn ang="0">
                  <a:pos x="62" y="3"/>
                </a:cxn>
                <a:cxn ang="0">
                  <a:pos x="65" y="0"/>
                </a:cxn>
              </a:cxnLst>
              <a:rect l="0" t="0" r="r" b="b"/>
              <a:pathLst>
                <a:path w="88" h="77">
                  <a:moveTo>
                    <a:pt x="65" y="0"/>
                  </a:moveTo>
                  <a:lnTo>
                    <a:pt x="71" y="0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4" y="20"/>
                  </a:lnTo>
                  <a:lnTo>
                    <a:pt x="84" y="22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6" y="36"/>
                  </a:lnTo>
                  <a:lnTo>
                    <a:pt x="85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87" y="49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58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1" y="58"/>
                  </a:lnTo>
                  <a:lnTo>
                    <a:pt x="68" y="55"/>
                  </a:lnTo>
                  <a:lnTo>
                    <a:pt x="68" y="54"/>
                  </a:lnTo>
                  <a:lnTo>
                    <a:pt x="65" y="54"/>
                  </a:lnTo>
                  <a:lnTo>
                    <a:pt x="65" y="55"/>
                  </a:lnTo>
                  <a:lnTo>
                    <a:pt x="64" y="55"/>
                  </a:lnTo>
                  <a:lnTo>
                    <a:pt x="62" y="56"/>
                  </a:lnTo>
                  <a:lnTo>
                    <a:pt x="60" y="56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5" y="60"/>
                  </a:lnTo>
                  <a:lnTo>
                    <a:pt x="54" y="59"/>
                  </a:lnTo>
                  <a:lnTo>
                    <a:pt x="53" y="59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8"/>
                  </a:lnTo>
                  <a:lnTo>
                    <a:pt x="47" y="61"/>
                  </a:lnTo>
                  <a:lnTo>
                    <a:pt x="46" y="64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5" y="72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29" y="75"/>
                  </a:lnTo>
                  <a:lnTo>
                    <a:pt x="29" y="77"/>
                  </a:lnTo>
                  <a:lnTo>
                    <a:pt x="27" y="77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22" y="77"/>
                  </a:lnTo>
                  <a:lnTo>
                    <a:pt x="21" y="77"/>
                  </a:lnTo>
                  <a:lnTo>
                    <a:pt x="20" y="75"/>
                  </a:lnTo>
                  <a:lnTo>
                    <a:pt x="20" y="73"/>
                  </a:lnTo>
                  <a:lnTo>
                    <a:pt x="21" y="73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1" y="67"/>
                  </a:lnTo>
                  <a:lnTo>
                    <a:pt x="8" y="67"/>
                  </a:lnTo>
                  <a:lnTo>
                    <a:pt x="7" y="68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1"/>
                  </a:lnTo>
                  <a:lnTo>
                    <a:pt x="3" y="71"/>
                  </a:lnTo>
                  <a:lnTo>
                    <a:pt x="1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6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9" y="52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40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3" y="13"/>
                  </a:lnTo>
                  <a:lnTo>
                    <a:pt x="43" y="16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088364E7-0CA6-4083-BBF2-8180425C4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4200" y="2894013"/>
              <a:ext cx="836612" cy="676275"/>
            </a:xfrm>
            <a:custGeom>
              <a:avLst/>
              <a:gdLst/>
              <a:ahLst/>
              <a:cxnLst>
                <a:cxn ang="0">
                  <a:pos x="208" y="416"/>
                </a:cxn>
                <a:cxn ang="0">
                  <a:pos x="200" y="416"/>
                </a:cxn>
                <a:cxn ang="0">
                  <a:pos x="181" y="408"/>
                </a:cxn>
                <a:cxn ang="0">
                  <a:pos x="243" y="395"/>
                </a:cxn>
                <a:cxn ang="0">
                  <a:pos x="120" y="365"/>
                </a:cxn>
                <a:cxn ang="0">
                  <a:pos x="169" y="18"/>
                </a:cxn>
                <a:cxn ang="0">
                  <a:pos x="226" y="24"/>
                </a:cxn>
                <a:cxn ang="0">
                  <a:pos x="258" y="37"/>
                </a:cxn>
                <a:cxn ang="0">
                  <a:pos x="314" y="38"/>
                </a:cxn>
                <a:cxn ang="0">
                  <a:pos x="404" y="28"/>
                </a:cxn>
                <a:cxn ang="0">
                  <a:pos x="432" y="33"/>
                </a:cxn>
                <a:cxn ang="0">
                  <a:pos x="445" y="22"/>
                </a:cxn>
                <a:cxn ang="0">
                  <a:pos x="465" y="13"/>
                </a:cxn>
                <a:cxn ang="0">
                  <a:pos x="520" y="70"/>
                </a:cxn>
                <a:cxn ang="0">
                  <a:pos x="525" y="90"/>
                </a:cxn>
                <a:cxn ang="0">
                  <a:pos x="521" y="108"/>
                </a:cxn>
                <a:cxn ang="0">
                  <a:pos x="490" y="126"/>
                </a:cxn>
                <a:cxn ang="0">
                  <a:pos x="470" y="170"/>
                </a:cxn>
                <a:cxn ang="0">
                  <a:pos x="459" y="196"/>
                </a:cxn>
                <a:cxn ang="0">
                  <a:pos x="446" y="217"/>
                </a:cxn>
                <a:cxn ang="0">
                  <a:pos x="427" y="236"/>
                </a:cxn>
                <a:cxn ang="0">
                  <a:pos x="419" y="263"/>
                </a:cxn>
                <a:cxn ang="0">
                  <a:pos x="403" y="302"/>
                </a:cxn>
                <a:cxn ang="0">
                  <a:pos x="384" y="330"/>
                </a:cxn>
                <a:cxn ang="0">
                  <a:pos x="350" y="305"/>
                </a:cxn>
                <a:cxn ang="0">
                  <a:pos x="329" y="307"/>
                </a:cxn>
                <a:cxn ang="0">
                  <a:pos x="297" y="336"/>
                </a:cxn>
                <a:cxn ang="0">
                  <a:pos x="272" y="359"/>
                </a:cxn>
                <a:cxn ang="0">
                  <a:pos x="271" y="381"/>
                </a:cxn>
                <a:cxn ang="0">
                  <a:pos x="258" y="403"/>
                </a:cxn>
                <a:cxn ang="0">
                  <a:pos x="245" y="399"/>
                </a:cxn>
                <a:cxn ang="0">
                  <a:pos x="247" y="414"/>
                </a:cxn>
                <a:cxn ang="0">
                  <a:pos x="213" y="408"/>
                </a:cxn>
                <a:cxn ang="0">
                  <a:pos x="199" y="412"/>
                </a:cxn>
                <a:cxn ang="0">
                  <a:pos x="195" y="417"/>
                </a:cxn>
                <a:cxn ang="0">
                  <a:pos x="190" y="407"/>
                </a:cxn>
                <a:cxn ang="0">
                  <a:pos x="190" y="420"/>
                </a:cxn>
                <a:cxn ang="0">
                  <a:pos x="182" y="412"/>
                </a:cxn>
                <a:cxn ang="0">
                  <a:pos x="177" y="417"/>
                </a:cxn>
                <a:cxn ang="0">
                  <a:pos x="171" y="416"/>
                </a:cxn>
                <a:cxn ang="0">
                  <a:pos x="156" y="416"/>
                </a:cxn>
                <a:cxn ang="0">
                  <a:pos x="148" y="422"/>
                </a:cxn>
                <a:cxn ang="0">
                  <a:pos x="141" y="419"/>
                </a:cxn>
                <a:cxn ang="0">
                  <a:pos x="123" y="400"/>
                </a:cxn>
                <a:cxn ang="0">
                  <a:pos x="120" y="387"/>
                </a:cxn>
                <a:cxn ang="0">
                  <a:pos x="126" y="372"/>
                </a:cxn>
                <a:cxn ang="0">
                  <a:pos x="111" y="370"/>
                </a:cxn>
                <a:cxn ang="0">
                  <a:pos x="110" y="369"/>
                </a:cxn>
                <a:cxn ang="0">
                  <a:pos x="105" y="361"/>
                </a:cxn>
                <a:cxn ang="0">
                  <a:pos x="73" y="334"/>
                </a:cxn>
                <a:cxn ang="0">
                  <a:pos x="47" y="326"/>
                </a:cxn>
                <a:cxn ang="0">
                  <a:pos x="30" y="330"/>
                </a:cxn>
                <a:cxn ang="0">
                  <a:pos x="4" y="320"/>
                </a:cxn>
                <a:cxn ang="0">
                  <a:pos x="4" y="299"/>
                </a:cxn>
                <a:cxn ang="0">
                  <a:pos x="2" y="256"/>
                </a:cxn>
                <a:cxn ang="0">
                  <a:pos x="4" y="223"/>
                </a:cxn>
                <a:cxn ang="0">
                  <a:pos x="21" y="202"/>
                </a:cxn>
                <a:cxn ang="0">
                  <a:pos x="33" y="180"/>
                </a:cxn>
                <a:cxn ang="0">
                  <a:pos x="45" y="154"/>
                </a:cxn>
                <a:cxn ang="0">
                  <a:pos x="43" y="123"/>
                </a:cxn>
                <a:cxn ang="0">
                  <a:pos x="43" y="85"/>
                </a:cxn>
                <a:cxn ang="0">
                  <a:pos x="70" y="18"/>
                </a:cxn>
                <a:cxn ang="0">
                  <a:pos x="118" y="1"/>
                </a:cxn>
              </a:cxnLst>
              <a:rect l="0" t="0" r="r" b="b"/>
              <a:pathLst>
                <a:path w="527" h="426">
                  <a:moveTo>
                    <a:pt x="214" y="416"/>
                  </a:moveTo>
                  <a:lnTo>
                    <a:pt x="215" y="416"/>
                  </a:lnTo>
                  <a:lnTo>
                    <a:pt x="215" y="417"/>
                  </a:lnTo>
                  <a:lnTo>
                    <a:pt x="214" y="419"/>
                  </a:lnTo>
                  <a:lnTo>
                    <a:pt x="213" y="417"/>
                  </a:lnTo>
                  <a:lnTo>
                    <a:pt x="214" y="416"/>
                  </a:lnTo>
                  <a:close/>
                  <a:moveTo>
                    <a:pt x="208" y="416"/>
                  </a:moveTo>
                  <a:lnTo>
                    <a:pt x="211" y="417"/>
                  </a:lnTo>
                  <a:lnTo>
                    <a:pt x="213" y="417"/>
                  </a:lnTo>
                  <a:lnTo>
                    <a:pt x="212" y="419"/>
                  </a:lnTo>
                  <a:lnTo>
                    <a:pt x="205" y="419"/>
                  </a:lnTo>
                  <a:lnTo>
                    <a:pt x="205" y="417"/>
                  </a:lnTo>
                  <a:lnTo>
                    <a:pt x="206" y="417"/>
                  </a:lnTo>
                  <a:lnTo>
                    <a:pt x="208" y="416"/>
                  </a:lnTo>
                  <a:close/>
                  <a:moveTo>
                    <a:pt x="200" y="415"/>
                  </a:moveTo>
                  <a:lnTo>
                    <a:pt x="201" y="415"/>
                  </a:lnTo>
                  <a:lnTo>
                    <a:pt x="201" y="416"/>
                  </a:lnTo>
                  <a:lnTo>
                    <a:pt x="205" y="416"/>
                  </a:lnTo>
                  <a:lnTo>
                    <a:pt x="205" y="417"/>
                  </a:lnTo>
                  <a:lnTo>
                    <a:pt x="203" y="417"/>
                  </a:lnTo>
                  <a:lnTo>
                    <a:pt x="203" y="420"/>
                  </a:lnTo>
                  <a:lnTo>
                    <a:pt x="202" y="420"/>
                  </a:lnTo>
                  <a:lnTo>
                    <a:pt x="202" y="421"/>
                  </a:lnTo>
                  <a:lnTo>
                    <a:pt x="196" y="421"/>
                  </a:lnTo>
                  <a:lnTo>
                    <a:pt x="196" y="420"/>
                  </a:lnTo>
                  <a:lnTo>
                    <a:pt x="198" y="419"/>
                  </a:lnTo>
                  <a:lnTo>
                    <a:pt x="199" y="416"/>
                  </a:lnTo>
                  <a:lnTo>
                    <a:pt x="200" y="416"/>
                  </a:lnTo>
                  <a:lnTo>
                    <a:pt x="200" y="415"/>
                  </a:lnTo>
                  <a:close/>
                  <a:moveTo>
                    <a:pt x="193" y="404"/>
                  </a:moveTo>
                  <a:lnTo>
                    <a:pt x="193" y="407"/>
                  </a:lnTo>
                  <a:lnTo>
                    <a:pt x="194" y="407"/>
                  </a:lnTo>
                  <a:lnTo>
                    <a:pt x="194" y="406"/>
                  </a:lnTo>
                  <a:lnTo>
                    <a:pt x="193" y="404"/>
                  </a:lnTo>
                  <a:close/>
                  <a:moveTo>
                    <a:pt x="177" y="402"/>
                  </a:moveTo>
                  <a:lnTo>
                    <a:pt x="177" y="403"/>
                  </a:lnTo>
                  <a:lnTo>
                    <a:pt x="179" y="403"/>
                  </a:lnTo>
                  <a:lnTo>
                    <a:pt x="179" y="404"/>
                  </a:lnTo>
                  <a:lnTo>
                    <a:pt x="180" y="406"/>
                  </a:lnTo>
                  <a:lnTo>
                    <a:pt x="180" y="409"/>
                  </a:lnTo>
                  <a:lnTo>
                    <a:pt x="181" y="409"/>
                  </a:lnTo>
                  <a:lnTo>
                    <a:pt x="181" y="408"/>
                  </a:lnTo>
                  <a:lnTo>
                    <a:pt x="180" y="406"/>
                  </a:lnTo>
                  <a:lnTo>
                    <a:pt x="180" y="403"/>
                  </a:lnTo>
                  <a:lnTo>
                    <a:pt x="181" y="403"/>
                  </a:lnTo>
                  <a:lnTo>
                    <a:pt x="181" y="402"/>
                  </a:lnTo>
                  <a:lnTo>
                    <a:pt x="177" y="402"/>
                  </a:lnTo>
                  <a:close/>
                  <a:moveTo>
                    <a:pt x="123" y="401"/>
                  </a:moveTo>
                  <a:lnTo>
                    <a:pt x="124" y="402"/>
                  </a:lnTo>
                  <a:lnTo>
                    <a:pt x="123" y="401"/>
                  </a:lnTo>
                  <a:close/>
                  <a:moveTo>
                    <a:pt x="241" y="395"/>
                  </a:moveTo>
                  <a:lnTo>
                    <a:pt x="244" y="397"/>
                  </a:lnTo>
                  <a:lnTo>
                    <a:pt x="245" y="397"/>
                  </a:lnTo>
                  <a:lnTo>
                    <a:pt x="245" y="396"/>
                  </a:lnTo>
                  <a:lnTo>
                    <a:pt x="244" y="396"/>
                  </a:lnTo>
                  <a:lnTo>
                    <a:pt x="243" y="395"/>
                  </a:lnTo>
                  <a:lnTo>
                    <a:pt x="241" y="395"/>
                  </a:lnTo>
                  <a:close/>
                  <a:moveTo>
                    <a:pt x="128" y="371"/>
                  </a:moveTo>
                  <a:lnTo>
                    <a:pt x="128" y="372"/>
                  </a:lnTo>
                  <a:lnTo>
                    <a:pt x="129" y="372"/>
                  </a:lnTo>
                  <a:lnTo>
                    <a:pt x="130" y="371"/>
                  </a:lnTo>
                  <a:lnTo>
                    <a:pt x="128" y="371"/>
                  </a:lnTo>
                  <a:close/>
                  <a:moveTo>
                    <a:pt x="120" y="365"/>
                  </a:moveTo>
                  <a:lnTo>
                    <a:pt x="120" y="366"/>
                  </a:lnTo>
                  <a:lnTo>
                    <a:pt x="123" y="366"/>
                  </a:lnTo>
                  <a:lnTo>
                    <a:pt x="123" y="368"/>
                  </a:lnTo>
                  <a:lnTo>
                    <a:pt x="124" y="368"/>
                  </a:lnTo>
                  <a:lnTo>
                    <a:pt x="124" y="366"/>
                  </a:lnTo>
                  <a:lnTo>
                    <a:pt x="123" y="365"/>
                  </a:lnTo>
                  <a:lnTo>
                    <a:pt x="120" y="365"/>
                  </a:lnTo>
                  <a:close/>
                  <a:moveTo>
                    <a:pt x="32" y="331"/>
                  </a:moveTo>
                  <a:lnTo>
                    <a:pt x="34" y="331"/>
                  </a:lnTo>
                  <a:lnTo>
                    <a:pt x="34" y="332"/>
                  </a:lnTo>
                  <a:lnTo>
                    <a:pt x="33" y="332"/>
                  </a:lnTo>
                  <a:lnTo>
                    <a:pt x="32" y="331"/>
                  </a:lnTo>
                  <a:close/>
                  <a:moveTo>
                    <a:pt x="125" y="0"/>
                  </a:moveTo>
                  <a:lnTo>
                    <a:pt x="126" y="0"/>
                  </a:lnTo>
                  <a:lnTo>
                    <a:pt x="139" y="6"/>
                  </a:lnTo>
                  <a:lnTo>
                    <a:pt x="151" y="11"/>
                  </a:lnTo>
                  <a:lnTo>
                    <a:pt x="152" y="11"/>
                  </a:lnTo>
                  <a:lnTo>
                    <a:pt x="155" y="9"/>
                  </a:lnTo>
                  <a:lnTo>
                    <a:pt x="160" y="9"/>
                  </a:lnTo>
                  <a:lnTo>
                    <a:pt x="162" y="12"/>
                  </a:lnTo>
                  <a:lnTo>
                    <a:pt x="169" y="18"/>
                  </a:lnTo>
                  <a:lnTo>
                    <a:pt x="176" y="25"/>
                  </a:lnTo>
                  <a:lnTo>
                    <a:pt x="181" y="34"/>
                  </a:lnTo>
                  <a:lnTo>
                    <a:pt x="187" y="40"/>
                  </a:lnTo>
                  <a:lnTo>
                    <a:pt x="193" y="40"/>
                  </a:lnTo>
                  <a:lnTo>
                    <a:pt x="194" y="39"/>
                  </a:lnTo>
                  <a:lnTo>
                    <a:pt x="196" y="38"/>
                  </a:lnTo>
                  <a:lnTo>
                    <a:pt x="199" y="34"/>
                  </a:lnTo>
                  <a:lnTo>
                    <a:pt x="200" y="34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7" y="34"/>
                  </a:lnTo>
                  <a:lnTo>
                    <a:pt x="224" y="25"/>
                  </a:lnTo>
                  <a:lnTo>
                    <a:pt x="225" y="25"/>
                  </a:lnTo>
                  <a:lnTo>
                    <a:pt x="226" y="24"/>
                  </a:lnTo>
                  <a:lnTo>
                    <a:pt x="238" y="26"/>
                  </a:lnTo>
                  <a:lnTo>
                    <a:pt x="239" y="26"/>
                  </a:lnTo>
                  <a:lnTo>
                    <a:pt x="239" y="27"/>
                  </a:lnTo>
                  <a:lnTo>
                    <a:pt x="240" y="27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5" y="31"/>
                  </a:lnTo>
                  <a:lnTo>
                    <a:pt x="246" y="31"/>
                  </a:lnTo>
                  <a:lnTo>
                    <a:pt x="252" y="37"/>
                  </a:lnTo>
                  <a:lnTo>
                    <a:pt x="253" y="37"/>
                  </a:lnTo>
                  <a:lnTo>
                    <a:pt x="254" y="35"/>
                  </a:lnTo>
                  <a:lnTo>
                    <a:pt x="256" y="35"/>
                  </a:lnTo>
                  <a:lnTo>
                    <a:pt x="257" y="37"/>
                  </a:lnTo>
                  <a:lnTo>
                    <a:pt x="258" y="37"/>
                  </a:lnTo>
                  <a:lnTo>
                    <a:pt x="260" y="39"/>
                  </a:lnTo>
                  <a:lnTo>
                    <a:pt x="262" y="41"/>
                  </a:lnTo>
                  <a:lnTo>
                    <a:pt x="263" y="43"/>
                  </a:lnTo>
                  <a:lnTo>
                    <a:pt x="264" y="43"/>
                  </a:lnTo>
                  <a:lnTo>
                    <a:pt x="276" y="46"/>
                  </a:lnTo>
                  <a:lnTo>
                    <a:pt x="277" y="46"/>
                  </a:lnTo>
                  <a:lnTo>
                    <a:pt x="290" y="48"/>
                  </a:lnTo>
                  <a:lnTo>
                    <a:pt x="291" y="48"/>
                  </a:lnTo>
                  <a:lnTo>
                    <a:pt x="294" y="47"/>
                  </a:lnTo>
                  <a:lnTo>
                    <a:pt x="295" y="47"/>
                  </a:lnTo>
                  <a:lnTo>
                    <a:pt x="304" y="48"/>
                  </a:lnTo>
                  <a:lnTo>
                    <a:pt x="305" y="48"/>
                  </a:lnTo>
                  <a:lnTo>
                    <a:pt x="307" y="47"/>
                  </a:lnTo>
                  <a:lnTo>
                    <a:pt x="314" y="38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7" y="35"/>
                  </a:lnTo>
                  <a:lnTo>
                    <a:pt x="318" y="35"/>
                  </a:lnTo>
                  <a:lnTo>
                    <a:pt x="318" y="33"/>
                  </a:lnTo>
                  <a:lnTo>
                    <a:pt x="328" y="28"/>
                  </a:lnTo>
                  <a:lnTo>
                    <a:pt x="329" y="27"/>
                  </a:lnTo>
                  <a:lnTo>
                    <a:pt x="350" y="24"/>
                  </a:lnTo>
                  <a:lnTo>
                    <a:pt x="352" y="22"/>
                  </a:lnTo>
                  <a:lnTo>
                    <a:pt x="356" y="22"/>
                  </a:lnTo>
                  <a:lnTo>
                    <a:pt x="363" y="24"/>
                  </a:lnTo>
                  <a:lnTo>
                    <a:pt x="386" y="24"/>
                  </a:lnTo>
                  <a:lnTo>
                    <a:pt x="399" y="27"/>
                  </a:lnTo>
                  <a:lnTo>
                    <a:pt x="404" y="28"/>
                  </a:lnTo>
                  <a:lnTo>
                    <a:pt x="410" y="32"/>
                  </a:lnTo>
                  <a:lnTo>
                    <a:pt x="412" y="34"/>
                  </a:lnTo>
                  <a:lnTo>
                    <a:pt x="416" y="35"/>
                  </a:lnTo>
                  <a:lnTo>
                    <a:pt x="417" y="35"/>
                  </a:lnTo>
                  <a:lnTo>
                    <a:pt x="417" y="34"/>
                  </a:lnTo>
                  <a:lnTo>
                    <a:pt x="422" y="34"/>
                  </a:lnTo>
                  <a:lnTo>
                    <a:pt x="422" y="35"/>
                  </a:lnTo>
                  <a:lnTo>
                    <a:pt x="424" y="35"/>
                  </a:lnTo>
                  <a:lnTo>
                    <a:pt x="424" y="37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31" y="37"/>
                  </a:lnTo>
                  <a:lnTo>
                    <a:pt x="432" y="35"/>
                  </a:lnTo>
                  <a:lnTo>
                    <a:pt x="432" y="33"/>
                  </a:lnTo>
                  <a:lnTo>
                    <a:pt x="433" y="33"/>
                  </a:lnTo>
                  <a:lnTo>
                    <a:pt x="435" y="32"/>
                  </a:lnTo>
                  <a:lnTo>
                    <a:pt x="435" y="28"/>
                  </a:lnTo>
                  <a:lnTo>
                    <a:pt x="436" y="27"/>
                  </a:lnTo>
                  <a:lnTo>
                    <a:pt x="438" y="27"/>
                  </a:lnTo>
                  <a:lnTo>
                    <a:pt x="438" y="26"/>
                  </a:lnTo>
                  <a:lnTo>
                    <a:pt x="439" y="27"/>
                  </a:lnTo>
                  <a:lnTo>
                    <a:pt x="440" y="27"/>
                  </a:lnTo>
                  <a:lnTo>
                    <a:pt x="440" y="26"/>
                  </a:lnTo>
                  <a:lnTo>
                    <a:pt x="442" y="25"/>
                  </a:lnTo>
                  <a:lnTo>
                    <a:pt x="443" y="25"/>
                  </a:lnTo>
                  <a:lnTo>
                    <a:pt x="444" y="24"/>
                  </a:lnTo>
                  <a:lnTo>
                    <a:pt x="444" y="22"/>
                  </a:lnTo>
                  <a:lnTo>
                    <a:pt x="445" y="22"/>
                  </a:lnTo>
                  <a:lnTo>
                    <a:pt x="445" y="21"/>
                  </a:lnTo>
                  <a:lnTo>
                    <a:pt x="446" y="21"/>
                  </a:lnTo>
                  <a:lnTo>
                    <a:pt x="448" y="19"/>
                  </a:lnTo>
                  <a:lnTo>
                    <a:pt x="448" y="18"/>
                  </a:lnTo>
                  <a:lnTo>
                    <a:pt x="451" y="18"/>
                  </a:lnTo>
                  <a:lnTo>
                    <a:pt x="455" y="15"/>
                  </a:lnTo>
                  <a:lnTo>
                    <a:pt x="461" y="15"/>
                  </a:lnTo>
                  <a:lnTo>
                    <a:pt x="461" y="16"/>
                  </a:lnTo>
                  <a:lnTo>
                    <a:pt x="462" y="15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4" y="14"/>
                  </a:lnTo>
                  <a:lnTo>
                    <a:pt x="464" y="13"/>
                  </a:lnTo>
                  <a:lnTo>
                    <a:pt x="465" y="13"/>
                  </a:lnTo>
                  <a:lnTo>
                    <a:pt x="465" y="11"/>
                  </a:lnTo>
                  <a:lnTo>
                    <a:pt x="468" y="9"/>
                  </a:lnTo>
                  <a:lnTo>
                    <a:pt x="468" y="8"/>
                  </a:lnTo>
                  <a:lnTo>
                    <a:pt x="469" y="8"/>
                  </a:lnTo>
                  <a:lnTo>
                    <a:pt x="470" y="7"/>
                  </a:lnTo>
                  <a:lnTo>
                    <a:pt x="481" y="8"/>
                  </a:lnTo>
                  <a:lnTo>
                    <a:pt x="490" y="22"/>
                  </a:lnTo>
                  <a:lnTo>
                    <a:pt x="501" y="37"/>
                  </a:lnTo>
                  <a:lnTo>
                    <a:pt x="506" y="60"/>
                  </a:lnTo>
                  <a:lnTo>
                    <a:pt x="506" y="67"/>
                  </a:lnTo>
                  <a:lnTo>
                    <a:pt x="507" y="67"/>
                  </a:lnTo>
                  <a:lnTo>
                    <a:pt x="507" y="69"/>
                  </a:lnTo>
                  <a:lnTo>
                    <a:pt x="516" y="69"/>
                  </a:lnTo>
                  <a:lnTo>
                    <a:pt x="520" y="70"/>
                  </a:lnTo>
                  <a:lnTo>
                    <a:pt x="521" y="70"/>
                  </a:lnTo>
                  <a:lnTo>
                    <a:pt x="521" y="72"/>
                  </a:lnTo>
                  <a:lnTo>
                    <a:pt x="525" y="76"/>
                  </a:lnTo>
                  <a:lnTo>
                    <a:pt x="525" y="77"/>
                  </a:lnTo>
                  <a:lnTo>
                    <a:pt x="526" y="76"/>
                  </a:lnTo>
                  <a:lnTo>
                    <a:pt x="527" y="76"/>
                  </a:lnTo>
                  <a:lnTo>
                    <a:pt x="527" y="78"/>
                  </a:lnTo>
                  <a:lnTo>
                    <a:pt x="526" y="78"/>
                  </a:lnTo>
                  <a:lnTo>
                    <a:pt x="526" y="83"/>
                  </a:lnTo>
                  <a:lnTo>
                    <a:pt x="525" y="83"/>
                  </a:lnTo>
                  <a:lnTo>
                    <a:pt x="525" y="84"/>
                  </a:lnTo>
                  <a:lnTo>
                    <a:pt x="526" y="86"/>
                  </a:lnTo>
                  <a:lnTo>
                    <a:pt x="526" y="88"/>
                  </a:lnTo>
                  <a:lnTo>
                    <a:pt x="525" y="90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7"/>
                  </a:lnTo>
                  <a:lnTo>
                    <a:pt x="522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5" y="100"/>
                  </a:lnTo>
                  <a:lnTo>
                    <a:pt x="525" y="101"/>
                  </a:lnTo>
                  <a:lnTo>
                    <a:pt x="526" y="101"/>
                  </a:lnTo>
                  <a:lnTo>
                    <a:pt x="526" y="104"/>
                  </a:lnTo>
                  <a:lnTo>
                    <a:pt x="525" y="105"/>
                  </a:lnTo>
                  <a:lnTo>
                    <a:pt x="525" y="107"/>
                  </a:lnTo>
                  <a:lnTo>
                    <a:pt x="523" y="108"/>
                  </a:lnTo>
                  <a:lnTo>
                    <a:pt x="521" y="108"/>
                  </a:lnTo>
                  <a:lnTo>
                    <a:pt x="519" y="110"/>
                  </a:lnTo>
                  <a:lnTo>
                    <a:pt x="518" y="110"/>
                  </a:lnTo>
                  <a:lnTo>
                    <a:pt x="515" y="111"/>
                  </a:lnTo>
                  <a:lnTo>
                    <a:pt x="510" y="116"/>
                  </a:lnTo>
                  <a:lnTo>
                    <a:pt x="508" y="116"/>
                  </a:lnTo>
                  <a:lnTo>
                    <a:pt x="506" y="118"/>
                  </a:lnTo>
                  <a:lnTo>
                    <a:pt x="503" y="118"/>
                  </a:lnTo>
                  <a:lnTo>
                    <a:pt x="500" y="117"/>
                  </a:lnTo>
                  <a:lnTo>
                    <a:pt x="497" y="117"/>
                  </a:lnTo>
                  <a:lnTo>
                    <a:pt x="495" y="118"/>
                  </a:lnTo>
                  <a:lnTo>
                    <a:pt x="494" y="120"/>
                  </a:lnTo>
                  <a:lnTo>
                    <a:pt x="493" y="122"/>
                  </a:lnTo>
                  <a:lnTo>
                    <a:pt x="491" y="123"/>
                  </a:lnTo>
                  <a:lnTo>
                    <a:pt x="490" y="126"/>
                  </a:lnTo>
                  <a:lnTo>
                    <a:pt x="488" y="127"/>
                  </a:lnTo>
                  <a:lnTo>
                    <a:pt x="488" y="128"/>
                  </a:lnTo>
                  <a:lnTo>
                    <a:pt x="487" y="128"/>
                  </a:lnTo>
                  <a:lnTo>
                    <a:pt x="487" y="133"/>
                  </a:lnTo>
                  <a:lnTo>
                    <a:pt x="478" y="143"/>
                  </a:lnTo>
                  <a:lnTo>
                    <a:pt x="477" y="146"/>
                  </a:lnTo>
                  <a:lnTo>
                    <a:pt x="476" y="152"/>
                  </a:lnTo>
                  <a:lnTo>
                    <a:pt x="475" y="160"/>
                  </a:lnTo>
                  <a:lnTo>
                    <a:pt x="474" y="162"/>
                  </a:lnTo>
                  <a:lnTo>
                    <a:pt x="474" y="167"/>
                  </a:lnTo>
                  <a:lnTo>
                    <a:pt x="472" y="167"/>
                  </a:lnTo>
                  <a:lnTo>
                    <a:pt x="471" y="168"/>
                  </a:lnTo>
                  <a:lnTo>
                    <a:pt x="470" y="168"/>
                  </a:lnTo>
                  <a:lnTo>
                    <a:pt x="470" y="170"/>
                  </a:lnTo>
                  <a:lnTo>
                    <a:pt x="465" y="170"/>
                  </a:lnTo>
                  <a:lnTo>
                    <a:pt x="464" y="172"/>
                  </a:lnTo>
                  <a:lnTo>
                    <a:pt x="464" y="174"/>
                  </a:lnTo>
                  <a:lnTo>
                    <a:pt x="465" y="174"/>
                  </a:lnTo>
                  <a:lnTo>
                    <a:pt x="464" y="175"/>
                  </a:lnTo>
                  <a:lnTo>
                    <a:pt x="464" y="178"/>
                  </a:lnTo>
                  <a:lnTo>
                    <a:pt x="463" y="178"/>
                  </a:lnTo>
                  <a:lnTo>
                    <a:pt x="463" y="179"/>
                  </a:lnTo>
                  <a:lnTo>
                    <a:pt x="465" y="181"/>
                  </a:lnTo>
                  <a:lnTo>
                    <a:pt x="465" y="184"/>
                  </a:lnTo>
                  <a:lnTo>
                    <a:pt x="464" y="185"/>
                  </a:lnTo>
                  <a:lnTo>
                    <a:pt x="464" y="191"/>
                  </a:lnTo>
                  <a:lnTo>
                    <a:pt x="463" y="194"/>
                  </a:lnTo>
                  <a:lnTo>
                    <a:pt x="459" y="196"/>
                  </a:lnTo>
                  <a:lnTo>
                    <a:pt x="456" y="196"/>
                  </a:lnTo>
                  <a:lnTo>
                    <a:pt x="454" y="197"/>
                  </a:lnTo>
                  <a:lnTo>
                    <a:pt x="452" y="197"/>
                  </a:lnTo>
                  <a:lnTo>
                    <a:pt x="451" y="199"/>
                  </a:lnTo>
                  <a:lnTo>
                    <a:pt x="450" y="199"/>
                  </a:lnTo>
                  <a:lnTo>
                    <a:pt x="448" y="202"/>
                  </a:lnTo>
                  <a:lnTo>
                    <a:pt x="448" y="203"/>
                  </a:lnTo>
                  <a:lnTo>
                    <a:pt x="449" y="203"/>
                  </a:lnTo>
                  <a:lnTo>
                    <a:pt x="450" y="205"/>
                  </a:lnTo>
                  <a:lnTo>
                    <a:pt x="450" y="206"/>
                  </a:lnTo>
                  <a:lnTo>
                    <a:pt x="449" y="207"/>
                  </a:lnTo>
                  <a:lnTo>
                    <a:pt x="448" y="211"/>
                  </a:lnTo>
                  <a:lnTo>
                    <a:pt x="446" y="213"/>
                  </a:lnTo>
                  <a:lnTo>
                    <a:pt x="446" y="217"/>
                  </a:lnTo>
                  <a:lnTo>
                    <a:pt x="445" y="225"/>
                  </a:lnTo>
                  <a:lnTo>
                    <a:pt x="445" y="228"/>
                  </a:lnTo>
                  <a:lnTo>
                    <a:pt x="444" y="229"/>
                  </a:lnTo>
                  <a:lnTo>
                    <a:pt x="442" y="229"/>
                  </a:lnTo>
                  <a:lnTo>
                    <a:pt x="440" y="230"/>
                  </a:lnTo>
                  <a:lnTo>
                    <a:pt x="440" y="231"/>
                  </a:lnTo>
                  <a:lnTo>
                    <a:pt x="439" y="232"/>
                  </a:lnTo>
                  <a:lnTo>
                    <a:pt x="439" y="234"/>
                  </a:lnTo>
                  <a:lnTo>
                    <a:pt x="435" y="236"/>
                  </a:lnTo>
                  <a:lnTo>
                    <a:pt x="433" y="236"/>
                  </a:lnTo>
                  <a:lnTo>
                    <a:pt x="432" y="235"/>
                  </a:lnTo>
                  <a:lnTo>
                    <a:pt x="430" y="235"/>
                  </a:lnTo>
                  <a:lnTo>
                    <a:pt x="429" y="236"/>
                  </a:lnTo>
                  <a:lnTo>
                    <a:pt x="427" y="236"/>
                  </a:lnTo>
                  <a:lnTo>
                    <a:pt x="426" y="235"/>
                  </a:lnTo>
                  <a:lnTo>
                    <a:pt x="426" y="236"/>
                  </a:lnTo>
                  <a:lnTo>
                    <a:pt x="427" y="238"/>
                  </a:lnTo>
                  <a:lnTo>
                    <a:pt x="427" y="241"/>
                  </a:lnTo>
                  <a:lnTo>
                    <a:pt x="425" y="243"/>
                  </a:lnTo>
                  <a:lnTo>
                    <a:pt x="422" y="243"/>
                  </a:lnTo>
                  <a:lnTo>
                    <a:pt x="420" y="245"/>
                  </a:lnTo>
                  <a:lnTo>
                    <a:pt x="419" y="247"/>
                  </a:lnTo>
                  <a:lnTo>
                    <a:pt x="420" y="249"/>
                  </a:lnTo>
                  <a:lnTo>
                    <a:pt x="420" y="255"/>
                  </a:lnTo>
                  <a:lnTo>
                    <a:pt x="418" y="257"/>
                  </a:lnTo>
                  <a:lnTo>
                    <a:pt x="418" y="261"/>
                  </a:lnTo>
                  <a:lnTo>
                    <a:pt x="419" y="262"/>
                  </a:lnTo>
                  <a:lnTo>
                    <a:pt x="419" y="263"/>
                  </a:lnTo>
                  <a:lnTo>
                    <a:pt x="417" y="266"/>
                  </a:lnTo>
                  <a:lnTo>
                    <a:pt x="412" y="272"/>
                  </a:lnTo>
                  <a:lnTo>
                    <a:pt x="411" y="275"/>
                  </a:lnTo>
                  <a:lnTo>
                    <a:pt x="411" y="281"/>
                  </a:lnTo>
                  <a:lnTo>
                    <a:pt x="406" y="286"/>
                  </a:lnTo>
                  <a:lnTo>
                    <a:pt x="404" y="289"/>
                  </a:lnTo>
                  <a:lnTo>
                    <a:pt x="399" y="294"/>
                  </a:lnTo>
                  <a:lnTo>
                    <a:pt x="399" y="295"/>
                  </a:lnTo>
                  <a:lnTo>
                    <a:pt x="400" y="295"/>
                  </a:lnTo>
                  <a:lnTo>
                    <a:pt x="403" y="299"/>
                  </a:lnTo>
                  <a:lnTo>
                    <a:pt x="404" y="301"/>
                  </a:lnTo>
                  <a:lnTo>
                    <a:pt x="405" y="301"/>
                  </a:lnTo>
                  <a:lnTo>
                    <a:pt x="405" y="302"/>
                  </a:lnTo>
                  <a:lnTo>
                    <a:pt x="403" y="302"/>
                  </a:lnTo>
                  <a:lnTo>
                    <a:pt x="400" y="305"/>
                  </a:lnTo>
                  <a:lnTo>
                    <a:pt x="399" y="305"/>
                  </a:lnTo>
                  <a:lnTo>
                    <a:pt x="399" y="306"/>
                  </a:lnTo>
                  <a:lnTo>
                    <a:pt x="398" y="306"/>
                  </a:lnTo>
                  <a:lnTo>
                    <a:pt x="397" y="307"/>
                  </a:lnTo>
                  <a:lnTo>
                    <a:pt x="395" y="307"/>
                  </a:lnTo>
                  <a:lnTo>
                    <a:pt x="390" y="313"/>
                  </a:lnTo>
                  <a:lnTo>
                    <a:pt x="390" y="314"/>
                  </a:lnTo>
                  <a:lnTo>
                    <a:pt x="391" y="315"/>
                  </a:lnTo>
                  <a:lnTo>
                    <a:pt x="391" y="319"/>
                  </a:lnTo>
                  <a:lnTo>
                    <a:pt x="388" y="324"/>
                  </a:lnTo>
                  <a:lnTo>
                    <a:pt x="386" y="324"/>
                  </a:lnTo>
                  <a:lnTo>
                    <a:pt x="384" y="326"/>
                  </a:lnTo>
                  <a:lnTo>
                    <a:pt x="384" y="330"/>
                  </a:lnTo>
                  <a:lnTo>
                    <a:pt x="382" y="330"/>
                  </a:lnTo>
                  <a:lnTo>
                    <a:pt x="381" y="331"/>
                  </a:lnTo>
                  <a:lnTo>
                    <a:pt x="371" y="331"/>
                  </a:lnTo>
                  <a:lnTo>
                    <a:pt x="369" y="328"/>
                  </a:lnTo>
                  <a:lnTo>
                    <a:pt x="368" y="325"/>
                  </a:lnTo>
                  <a:lnTo>
                    <a:pt x="368" y="318"/>
                  </a:lnTo>
                  <a:lnTo>
                    <a:pt x="366" y="317"/>
                  </a:lnTo>
                  <a:lnTo>
                    <a:pt x="362" y="315"/>
                  </a:lnTo>
                  <a:lnTo>
                    <a:pt x="361" y="314"/>
                  </a:lnTo>
                  <a:lnTo>
                    <a:pt x="360" y="312"/>
                  </a:lnTo>
                  <a:lnTo>
                    <a:pt x="360" y="311"/>
                  </a:lnTo>
                  <a:lnTo>
                    <a:pt x="359" y="308"/>
                  </a:lnTo>
                  <a:lnTo>
                    <a:pt x="358" y="307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8" y="304"/>
                  </a:lnTo>
                  <a:lnTo>
                    <a:pt x="348" y="300"/>
                  </a:lnTo>
                  <a:lnTo>
                    <a:pt x="347" y="301"/>
                  </a:lnTo>
                  <a:lnTo>
                    <a:pt x="347" y="304"/>
                  </a:lnTo>
                  <a:lnTo>
                    <a:pt x="346" y="305"/>
                  </a:lnTo>
                  <a:lnTo>
                    <a:pt x="346" y="308"/>
                  </a:lnTo>
                  <a:lnTo>
                    <a:pt x="344" y="308"/>
                  </a:lnTo>
                  <a:lnTo>
                    <a:pt x="344" y="311"/>
                  </a:lnTo>
                  <a:lnTo>
                    <a:pt x="343" y="312"/>
                  </a:lnTo>
                  <a:lnTo>
                    <a:pt x="331" y="312"/>
                  </a:lnTo>
                  <a:lnTo>
                    <a:pt x="330" y="311"/>
                  </a:lnTo>
                  <a:lnTo>
                    <a:pt x="330" y="310"/>
                  </a:lnTo>
                  <a:lnTo>
                    <a:pt x="329" y="307"/>
                  </a:lnTo>
                  <a:lnTo>
                    <a:pt x="329" y="306"/>
                  </a:lnTo>
                  <a:lnTo>
                    <a:pt x="328" y="306"/>
                  </a:lnTo>
                  <a:lnTo>
                    <a:pt x="316" y="315"/>
                  </a:lnTo>
                  <a:lnTo>
                    <a:pt x="316" y="317"/>
                  </a:lnTo>
                  <a:lnTo>
                    <a:pt x="315" y="315"/>
                  </a:lnTo>
                  <a:lnTo>
                    <a:pt x="312" y="315"/>
                  </a:lnTo>
                  <a:lnTo>
                    <a:pt x="312" y="317"/>
                  </a:lnTo>
                  <a:lnTo>
                    <a:pt x="309" y="327"/>
                  </a:lnTo>
                  <a:lnTo>
                    <a:pt x="304" y="327"/>
                  </a:lnTo>
                  <a:lnTo>
                    <a:pt x="304" y="328"/>
                  </a:lnTo>
                  <a:lnTo>
                    <a:pt x="302" y="331"/>
                  </a:lnTo>
                  <a:lnTo>
                    <a:pt x="299" y="332"/>
                  </a:lnTo>
                  <a:lnTo>
                    <a:pt x="298" y="333"/>
                  </a:lnTo>
                  <a:lnTo>
                    <a:pt x="297" y="336"/>
                  </a:lnTo>
                  <a:lnTo>
                    <a:pt x="294" y="336"/>
                  </a:lnTo>
                  <a:lnTo>
                    <a:pt x="294" y="337"/>
                  </a:lnTo>
                  <a:lnTo>
                    <a:pt x="292" y="337"/>
                  </a:lnTo>
                  <a:lnTo>
                    <a:pt x="291" y="340"/>
                  </a:lnTo>
                  <a:lnTo>
                    <a:pt x="290" y="342"/>
                  </a:lnTo>
                  <a:lnTo>
                    <a:pt x="284" y="346"/>
                  </a:lnTo>
                  <a:lnTo>
                    <a:pt x="280" y="350"/>
                  </a:lnTo>
                  <a:lnTo>
                    <a:pt x="279" y="352"/>
                  </a:lnTo>
                  <a:lnTo>
                    <a:pt x="278" y="352"/>
                  </a:lnTo>
                  <a:lnTo>
                    <a:pt x="278" y="353"/>
                  </a:lnTo>
                  <a:lnTo>
                    <a:pt x="277" y="355"/>
                  </a:lnTo>
                  <a:lnTo>
                    <a:pt x="275" y="355"/>
                  </a:lnTo>
                  <a:lnTo>
                    <a:pt x="271" y="358"/>
                  </a:lnTo>
                  <a:lnTo>
                    <a:pt x="272" y="359"/>
                  </a:lnTo>
                  <a:lnTo>
                    <a:pt x="272" y="362"/>
                  </a:lnTo>
                  <a:lnTo>
                    <a:pt x="271" y="362"/>
                  </a:lnTo>
                  <a:lnTo>
                    <a:pt x="271" y="363"/>
                  </a:lnTo>
                  <a:lnTo>
                    <a:pt x="270" y="363"/>
                  </a:lnTo>
                  <a:lnTo>
                    <a:pt x="272" y="365"/>
                  </a:lnTo>
                  <a:lnTo>
                    <a:pt x="272" y="366"/>
                  </a:lnTo>
                  <a:lnTo>
                    <a:pt x="273" y="366"/>
                  </a:lnTo>
                  <a:lnTo>
                    <a:pt x="273" y="370"/>
                  </a:lnTo>
                  <a:lnTo>
                    <a:pt x="272" y="371"/>
                  </a:lnTo>
                  <a:lnTo>
                    <a:pt x="271" y="371"/>
                  </a:lnTo>
                  <a:lnTo>
                    <a:pt x="271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1" y="381"/>
                  </a:lnTo>
                  <a:lnTo>
                    <a:pt x="270" y="387"/>
                  </a:lnTo>
                  <a:lnTo>
                    <a:pt x="269" y="388"/>
                  </a:lnTo>
                  <a:lnTo>
                    <a:pt x="267" y="388"/>
                  </a:lnTo>
                  <a:lnTo>
                    <a:pt x="267" y="389"/>
                  </a:lnTo>
                  <a:lnTo>
                    <a:pt x="266" y="390"/>
                  </a:lnTo>
                  <a:lnTo>
                    <a:pt x="265" y="393"/>
                  </a:lnTo>
                  <a:lnTo>
                    <a:pt x="265" y="394"/>
                  </a:lnTo>
                  <a:lnTo>
                    <a:pt x="264" y="395"/>
                  </a:lnTo>
                  <a:lnTo>
                    <a:pt x="263" y="397"/>
                  </a:lnTo>
                  <a:lnTo>
                    <a:pt x="260" y="400"/>
                  </a:lnTo>
                  <a:lnTo>
                    <a:pt x="260" y="401"/>
                  </a:lnTo>
                  <a:lnTo>
                    <a:pt x="262" y="402"/>
                  </a:lnTo>
                  <a:lnTo>
                    <a:pt x="259" y="402"/>
                  </a:lnTo>
                  <a:lnTo>
                    <a:pt x="258" y="403"/>
                  </a:lnTo>
                  <a:lnTo>
                    <a:pt x="258" y="407"/>
                  </a:lnTo>
                  <a:lnTo>
                    <a:pt x="254" y="407"/>
                  </a:lnTo>
                  <a:lnTo>
                    <a:pt x="256" y="406"/>
                  </a:lnTo>
                  <a:lnTo>
                    <a:pt x="252" y="406"/>
                  </a:lnTo>
                  <a:lnTo>
                    <a:pt x="252" y="402"/>
                  </a:lnTo>
                  <a:lnTo>
                    <a:pt x="253" y="401"/>
                  </a:lnTo>
                  <a:lnTo>
                    <a:pt x="252" y="401"/>
                  </a:lnTo>
                  <a:lnTo>
                    <a:pt x="252" y="402"/>
                  </a:lnTo>
                  <a:lnTo>
                    <a:pt x="251" y="403"/>
                  </a:lnTo>
                  <a:lnTo>
                    <a:pt x="250" y="403"/>
                  </a:lnTo>
                  <a:lnTo>
                    <a:pt x="248" y="402"/>
                  </a:lnTo>
                  <a:lnTo>
                    <a:pt x="248" y="401"/>
                  </a:lnTo>
                  <a:lnTo>
                    <a:pt x="246" y="399"/>
                  </a:lnTo>
                  <a:lnTo>
                    <a:pt x="245" y="399"/>
                  </a:lnTo>
                  <a:lnTo>
                    <a:pt x="246" y="400"/>
                  </a:lnTo>
                  <a:lnTo>
                    <a:pt x="246" y="401"/>
                  </a:lnTo>
                  <a:lnTo>
                    <a:pt x="245" y="402"/>
                  </a:lnTo>
                  <a:lnTo>
                    <a:pt x="246" y="402"/>
                  </a:lnTo>
                  <a:lnTo>
                    <a:pt x="246" y="403"/>
                  </a:lnTo>
                  <a:lnTo>
                    <a:pt x="247" y="403"/>
                  </a:lnTo>
                  <a:lnTo>
                    <a:pt x="247" y="404"/>
                  </a:lnTo>
                  <a:lnTo>
                    <a:pt x="248" y="406"/>
                  </a:lnTo>
                  <a:lnTo>
                    <a:pt x="248" y="409"/>
                  </a:lnTo>
                  <a:lnTo>
                    <a:pt x="250" y="409"/>
                  </a:lnTo>
                  <a:lnTo>
                    <a:pt x="250" y="412"/>
                  </a:lnTo>
                  <a:lnTo>
                    <a:pt x="248" y="412"/>
                  </a:lnTo>
                  <a:lnTo>
                    <a:pt x="247" y="413"/>
                  </a:lnTo>
                  <a:lnTo>
                    <a:pt x="247" y="414"/>
                  </a:lnTo>
                  <a:lnTo>
                    <a:pt x="231" y="414"/>
                  </a:lnTo>
                  <a:lnTo>
                    <a:pt x="224" y="415"/>
                  </a:lnTo>
                  <a:lnTo>
                    <a:pt x="222" y="415"/>
                  </a:lnTo>
                  <a:lnTo>
                    <a:pt x="224" y="416"/>
                  </a:lnTo>
                  <a:lnTo>
                    <a:pt x="220" y="416"/>
                  </a:lnTo>
                  <a:lnTo>
                    <a:pt x="219" y="415"/>
                  </a:lnTo>
                  <a:lnTo>
                    <a:pt x="215" y="415"/>
                  </a:lnTo>
                  <a:lnTo>
                    <a:pt x="215" y="414"/>
                  </a:lnTo>
                  <a:lnTo>
                    <a:pt x="214" y="414"/>
                  </a:lnTo>
                  <a:lnTo>
                    <a:pt x="214" y="410"/>
                  </a:lnTo>
                  <a:lnTo>
                    <a:pt x="213" y="410"/>
                  </a:lnTo>
                  <a:lnTo>
                    <a:pt x="214" y="409"/>
                  </a:lnTo>
                  <a:lnTo>
                    <a:pt x="214" y="407"/>
                  </a:lnTo>
                  <a:lnTo>
                    <a:pt x="213" y="408"/>
                  </a:lnTo>
                  <a:lnTo>
                    <a:pt x="213" y="413"/>
                  </a:lnTo>
                  <a:lnTo>
                    <a:pt x="211" y="413"/>
                  </a:lnTo>
                  <a:lnTo>
                    <a:pt x="211" y="414"/>
                  </a:lnTo>
                  <a:lnTo>
                    <a:pt x="209" y="414"/>
                  </a:lnTo>
                  <a:lnTo>
                    <a:pt x="208" y="413"/>
                  </a:lnTo>
                  <a:lnTo>
                    <a:pt x="205" y="413"/>
                  </a:lnTo>
                  <a:lnTo>
                    <a:pt x="203" y="412"/>
                  </a:lnTo>
                  <a:lnTo>
                    <a:pt x="202" y="412"/>
                  </a:lnTo>
                  <a:lnTo>
                    <a:pt x="202" y="414"/>
                  </a:lnTo>
                  <a:lnTo>
                    <a:pt x="203" y="414"/>
                  </a:lnTo>
                  <a:lnTo>
                    <a:pt x="205" y="415"/>
                  </a:lnTo>
                  <a:lnTo>
                    <a:pt x="202" y="416"/>
                  </a:lnTo>
                  <a:lnTo>
                    <a:pt x="201" y="414"/>
                  </a:lnTo>
                  <a:lnTo>
                    <a:pt x="199" y="412"/>
                  </a:lnTo>
                  <a:lnTo>
                    <a:pt x="199" y="409"/>
                  </a:lnTo>
                  <a:lnTo>
                    <a:pt x="195" y="409"/>
                  </a:lnTo>
                  <a:lnTo>
                    <a:pt x="195" y="408"/>
                  </a:lnTo>
                  <a:lnTo>
                    <a:pt x="194" y="408"/>
                  </a:lnTo>
                  <a:lnTo>
                    <a:pt x="194" y="409"/>
                  </a:lnTo>
                  <a:lnTo>
                    <a:pt x="195" y="409"/>
                  </a:lnTo>
                  <a:lnTo>
                    <a:pt x="198" y="412"/>
                  </a:lnTo>
                  <a:lnTo>
                    <a:pt x="198" y="413"/>
                  </a:lnTo>
                  <a:lnTo>
                    <a:pt x="196" y="414"/>
                  </a:lnTo>
                  <a:lnTo>
                    <a:pt x="198" y="414"/>
                  </a:lnTo>
                  <a:lnTo>
                    <a:pt x="198" y="415"/>
                  </a:lnTo>
                  <a:lnTo>
                    <a:pt x="199" y="415"/>
                  </a:lnTo>
                  <a:lnTo>
                    <a:pt x="196" y="417"/>
                  </a:lnTo>
                  <a:lnTo>
                    <a:pt x="195" y="417"/>
                  </a:lnTo>
                  <a:lnTo>
                    <a:pt x="195" y="419"/>
                  </a:lnTo>
                  <a:lnTo>
                    <a:pt x="194" y="417"/>
                  </a:lnTo>
                  <a:lnTo>
                    <a:pt x="194" y="416"/>
                  </a:lnTo>
                  <a:lnTo>
                    <a:pt x="193" y="416"/>
                  </a:lnTo>
                  <a:lnTo>
                    <a:pt x="193" y="417"/>
                  </a:lnTo>
                  <a:lnTo>
                    <a:pt x="194" y="419"/>
                  </a:lnTo>
                  <a:lnTo>
                    <a:pt x="192" y="419"/>
                  </a:lnTo>
                  <a:lnTo>
                    <a:pt x="192" y="415"/>
                  </a:lnTo>
                  <a:lnTo>
                    <a:pt x="190" y="414"/>
                  </a:lnTo>
                  <a:lnTo>
                    <a:pt x="190" y="412"/>
                  </a:lnTo>
                  <a:lnTo>
                    <a:pt x="192" y="412"/>
                  </a:lnTo>
                  <a:lnTo>
                    <a:pt x="192" y="409"/>
                  </a:lnTo>
                  <a:lnTo>
                    <a:pt x="190" y="408"/>
                  </a:lnTo>
                  <a:lnTo>
                    <a:pt x="190" y="407"/>
                  </a:lnTo>
                  <a:lnTo>
                    <a:pt x="189" y="408"/>
                  </a:lnTo>
                  <a:lnTo>
                    <a:pt x="189" y="407"/>
                  </a:lnTo>
                  <a:lnTo>
                    <a:pt x="188" y="406"/>
                  </a:lnTo>
                  <a:lnTo>
                    <a:pt x="188" y="408"/>
                  </a:lnTo>
                  <a:lnTo>
                    <a:pt x="189" y="409"/>
                  </a:lnTo>
                  <a:lnTo>
                    <a:pt x="189" y="412"/>
                  </a:lnTo>
                  <a:lnTo>
                    <a:pt x="186" y="408"/>
                  </a:lnTo>
                  <a:lnTo>
                    <a:pt x="186" y="409"/>
                  </a:lnTo>
                  <a:lnTo>
                    <a:pt x="187" y="410"/>
                  </a:lnTo>
                  <a:lnTo>
                    <a:pt x="187" y="413"/>
                  </a:lnTo>
                  <a:lnTo>
                    <a:pt x="188" y="412"/>
                  </a:lnTo>
                  <a:lnTo>
                    <a:pt x="189" y="413"/>
                  </a:lnTo>
                  <a:lnTo>
                    <a:pt x="189" y="416"/>
                  </a:lnTo>
                  <a:lnTo>
                    <a:pt x="190" y="420"/>
                  </a:lnTo>
                  <a:lnTo>
                    <a:pt x="192" y="421"/>
                  </a:lnTo>
                  <a:lnTo>
                    <a:pt x="189" y="421"/>
                  </a:lnTo>
                  <a:lnTo>
                    <a:pt x="189" y="422"/>
                  </a:lnTo>
                  <a:lnTo>
                    <a:pt x="188" y="421"/>
                  </a:lnTo>
                  <a:lnTo>
                    <a:pt x="184" y="421"/>
                  </a:lnTo>
                  <a:lnTo>
                    <a:pt x="184" y="419"/>
                  </a:lnTo>
                  <a:lnTo>
                    <a:pt x="183" y="417"/>
                  </a:lnTo>
                  <a:lnTo>
                    <a:pt x="183" y="416"/>
                  </a:lnTo>
                  <a:lnTo>
                    <a:pt x="182" y="415"/>
                  </a:lnTo>
                  <a:lnTo>
                    <a:pt x="182" y="413"/>
                  </a:lnTo>
                  <a:lnTo>
                    <a:pt x="183" y="413"/>
                  </a:lnTo>
                  <a:lnTo>
                    <a:pt x="183" y="410"/>
                  </a:lnTo>
                  <a:lnTo>
                    <a:pt x="182" y="410"/>
                  </a:lnTo>
                  <a:lnTo>
                    <a:pt x="182" y="412"/>
                  </a:lnTo>
                  <a:lnTo>
                    <a:pt x="181" y="413"/>
                  </a:lnTo>
                  <a:lnTo>
                    <a:pt x="181" y="414"/>
                  </a:lnTo>
                  <a:lnTo>
                    <a:pt x="182" y="417"/>
                  </a:lnTo>
                  <a:lnTo>
                    <a:pt x="182" y="419"/>
                  </a:lnTo>
                  <a:lnTo>
                    <a:pt x="183" y="420"/>
                  </a:lnTo>
                  <a:lnTo>
                    <a:pt x="183" y="422"/>
                  </a:lnTo>
                  <a:lnTo>
                    <a:pt x="184" y="422"/>
                  </a:lnTo>
                  <a:lnTo>
                    <a:pt x="183" y="423"/>
                  </a:lnTo>
                  <a:lnTo>
                    <a:pt x="179" y="423"/>
                  </a:lnTo>
                  <a:lnTo>
                    <a:pt x="177" y="422"/>
                  </a:lnTo>
                  <a:lnTo>
                    <a:pt x="177" y="419"/>
                  </a:lnTo>
                  <a:lnTo>
                    <a:pt x="176" y="420"/>
                  </a:lnTo>
                  <a:lnTo>
                    <a:pt x="176" y="416"/>
                  </a:lnTo>
                  <a:lnTo>
                    <a:pt x="177" y="417"/>
                  </a:lnTo>
                  <a:lnTo>
                    <a:pt x="177" y="416"/>
                  </a:lnTo>
                  <a:lnTo>
                    <a:pt x="179" y="413"/>
                  </a:lnTo>
                  <a:lnTo>
                    <a:pt x="179" y="412"/>
                  </a:lnTo>
                  <a:lnTo>
                    <a:pt x="177" y="413"/>
                  </a:lnTo>
                  <a:lnTo>
                    <a:pt x="177" y="414"/>
                  </a:lnTo>
                  <a:lnTo>
                    <a:pt x="176" y="416"/>
                  </a:lnTo>
                  <a:lnTo>
                    <a:pt x="176" y="415"/>
                  </a:lnTo>
                  <a:lnTo>
                    <a:pt x="175" y="415"/>
                  </a:lnTo>
                  <a:lnTo>
                    <a:pt x="175" y="419"/>
                  </a:lnTo>
                  <a:lnTo>
                    <a:pt x="176" y="420"/>
                  </a:lnTo>
                  <a:lnTo>
                    <a:pt x="176" y="423"/>
                  </a:lnTo>
                  <a:lnTo>
                    <a:pt x="173" y="423"/>
                  </a:lnTo>
                  <a:lnTo>
                    <a:pt x="173" y="417"/>
                  </a:lnTo>
                  <a:lnTo>
                    <a:pt x="171" y="416"/>
                  </a:lnTo>
                  <a:lnTo>
                    <a:pt x="170" y="416"/>
                  </a:lnTo>
                  <a:lnTo>
                    <a:pt x="171" y="417"/>
                  </a:lnTo>
                  <a:lnTo>
                    <a:pt x="171" y="423"/>
                  </a:lnTo>
                  <a:lnTo>
                    <a:pt x="164" y="423"/>
                  </a:lnTo>
                  <a:lnTo>
                    <a:pt x="163" y="425"/>
                  </a:lnTo>
                  <a:lnTo>
                    <a:pt x="158" y="425"/>
                  </a:lnTo>
                  <a:lnTo>
                    <a:pt x="158" y="426"/>
                  </a:lnTo>
                  <a:lnTo>
                    <a:pt x="157" y="425"/>
                  </a:lnTo>
                  <a:lnTo>
                    <a:pt x="158" y="422"/>
                  </a:lnTo>
                  <a:lnTo>
                    <a:pt x="161" y="419"/>
                  </a:lnTo>
                  <a:lnTo>
                    <a:pt x="160" y="419"/>
                  </a:lnTo>
                  <a:lnTo>
                    <a:pt x="157" y="421"/>
                  </a:lnTo>
                  <a:lnTo>
                    <a:pt x="157" y="416"/>
                  </a:lnTo>
                  <a:lnTo>
                    <a:pt x="156" y="416"/>
                  </a:lnTo>
                  <a:lnTo>
                    <a:pt x="156" y="419"/>
                  </a:lnTo>
                  <a:lnTo>
                    <a:pt x="155" y="419"/>
                  </a:lnTo>
                  <a:lnTo>
                    <a:pt x="156" y="420"/>
                  </a:lnTo>
                  <a:lnTo>
                    <a:pt x="156" y="423"/>
                  </a:lnTo>
                  <a:lnTo>
                    <a:pt x="155" y="423"/>
                  </a:lnTo>
                  <a:lnTo>
                    <a:pt x="155" y="425"/>
                  </a:lnTo>
                  <a:lnTo>
                    <a:pt x="156" y="425"/>
                  </a:lnTo>
                  <a:lnTo>
                    <a:pt x="156" y="426"/>
                  </a:lnTo>
                  <a:lnTo>
                    <a:pt x="150" y="426"/>
                  </a:lnTo>
                  <a:lnTo>
                    <a:pt x="150" y="420"/>
                  </a:lnTo>
                  <a:lnTo>
                    <a:pt x="148" y="420"/>
                  </a:lnTo>
                  <a:lnTo>
                    <a:pt x="148" y="421"/>
                  </a:lnTo>
                  <a:lnTo>
                    <a:pt x="149" y="422"/>
                  </a:lnTo>
                  <a:lnTo>
                    <a:pt x="148" y="422"/>
                  </a:lnTo>
                  <a:lnTo>
                    <a:pt x="149" y="423"/>
                  </a:lnTo>
                  <a:lnTo>
                    <a:pt x="149" y="425"/>
                  </a:lnTo>
                  <a:lnTo>
                    <a:pt x="147" y="425"/>
                  </a:lnTo>
                  <a:lnTo>
                    <a:pt x="145" y="422"/>
                  </a:lnTo>
                  <a:lnTo>
                    <a:pt x="147" y="422"/>
                  </a:lnTo>
                  <a:lnTo>
                    <a:pt x="145" y="421"/>
                  </a:lnTo>
                  <a:lnTo>
                    <a:pt x="144" y="421"/>
                  </a:lnTo>
                  <a:lnTo>
                    <a:pt x="145" y="422"/>
                  </a:lnTo>
                  <a:lnTo>
                    <a:pt x="145" y="423"/>
                  </a:lnTo>
                  <a:lnTo>
                    <a:pt x="143" y="423"/>
                  </a:lnTo>
                  <a:lnTo>
                    <a:pt x="143" y="422"/>
                  </a:lnTo>
                  <a:lnTo>
                    <a:pt x="142" y="422"/>
                  </a:lnTo>
                  <a:lnTo>
                    <a:pt x="139" y="420"/>
                  </a:lnTo>
                  <a:lnTo>
                    <a:pt x="141" y="419"/>
                  </a:lnTo>
                  <a:lnTo>
                    <a:pt x="139" y="419"/>
                  </a:lnTo>
                  <a:lnTo>
                    <a:pt x="139" y="420"/>
                  </a:lnTo>
                  <a:lnTo>
                    <a:pt x="138" y="419"/>
                  </a:lnTo>
                  <a:lnTo>
                    <a:pt x="137" y="419"/>
                  </a:lnTo>
                  <a:lnTo>
                    <a:pt x="129" y="410"/>
                  </a:lnTo>
                  <a:lnTo>
                    <a:pt x="128" y="408"/>
                  </a:lnTo>
                  <a:lnTo>
                    <a:pt x="126" y="407"/>
                  </a:lnTo>
                  <a:lnTo>
                    <a:pt x="128" y="407"/>
                  </a:lnTo>
                  <a:lnTo>
                    <a:pt x="128" y="406"/>
                  </a:lnTo>
                  <a:lnTo>
                    <a:pt x="125" y="404"/>
                  </a:lnTo>
                  <a:lnTo>
                    <a:pt x="125" y="403"/>
                  </a:lnTo>
                  <a:lnTo>
                    <a:pt x="124" y="402"/>
                  </a:lnTo>
                  <a:lnTo>
                    <a:pt x="124" y="401"/>
                  </a:lnTo>
                  <a:lnTo>
                    <a:pt x="123" y="400"/>
                  </a:lnTo>
                  <a:lnTo>
                    <a:pt x="122" y="396"/>
                  </a:lnTo>
                  <a:lnTo>
                    <a:pt x="122" y="394"/>
                  </a:lnTo>
                  <a:lnTo>
                    <a:pt x="120" y="393"/>
                  </a:lnTo>
                  <a:lnTo>
                    <a:pt x="120" y="390"/>
                  </a:lnTo>
                  <a:lnTo>
                    <a:pt x="119" y="390"/>
                  </a:lnTo>
                  <a:lnTo>
                    <a:pt x="119" y="388"/>
                  </a:lnTo>
                  <a:lnTo>
                    <a:pt x="122" y="388"/>
                  </a:lnTo>
                  <a:lnTo>
                    <a:pt x="122" y="389"/>
                  </a:lnTo>
                  <a:lnTo>
                    <a:pt x="123" y="390"/>
                  </a:lnTo>
                  <a:lnTo>
                    <a:pt x="123" y="388"/>
                  </a:lnTo>
                  <a:lnTo>
                    <a:pt x="124" y="388"/>
                  </a:lnTo>
                  <a:lnTo>
                    <a:pt x="122" y="385"/>
                  </a:lnTo>
                  <a:lnTo>
                    <a:pt x="122" y="387"/>
                  </a:lnTo>
                  <a:lnTo>
                    <a:pt x="120" y="387"/>
                  </a:lnTo>
                  <a:lnTo>
                    <a:pt x="120" y="388"/>
                  </a:lnTo>
                  <a:lnTo>
                    <a:pt x="119" y="387"/>
                  </a:lnTo>
                  <a:lnTo>
                    <a:pt x="119" y="388"/>
                  </a:lnTo>
                  <a:lnTo>
                    <a:pt x="118" y="387"/>
                  </a:lnTo>
                  <a:lnTo>
                    <a:pt x="118" y="383"/>
                  </a:lnTo>
                  <a:lnTo>
                    <a:pt x="117" y="380"/>
                  </a:lnTo>
                  <a:lnTo>
                    <a:pt x="117" y="378"/>
                  </a:lnTo>
                  <a:lnTo>
                    <a:pt x="123" y="378"/>
                  </a:lnTo>
                  <a:lnTo>
                    <a:pt x="123" y="380"/>
                  </a:lnTo>
                  <a:lnTo>
                    <a:pt x="125" y="377"/>
                  </a:lnTo>
                  <a:lnTo>
                    <a:pt x="128" y="377"/>
                  </a:lnTo>
                  <a:lnTo>
                    <a:pt x="125" y="375"/>
                  </a:lnTo>
                  <a:lnTo>
                    <a:pt x="125" y="374"/>
                  </a:lnTo>
                  <a:lnTo>
                    <a:pt x="126" y="372"/>
                  </a:lnTo>
                  <a:lnTo>
                    <a:pt x="125" y="372"/>
                  </a:lnTo>
                  <a:lnTo>
                    <a:pt x="124" y="374"/>
                  </a:lnTo>
                  <a:lnTo>
                    <a:pt x="124" y="376"/>
                  </a:lnTo>
                  <a:lnTo>
                    <a:pt x="122" y="376"/>
                  </a:lnTo>
                  <a:lnTo>
                    <a:pt x="122" y="375"/>
                  </a:lnTo>
                  <a:lnTo>
                    <a:pt x="120" y="375"/>
                  </a:lnTo>
                  <a:lnTo>
                    <a:pt x="120" y="376"/>
                  </a:lnTo>
                  <a:lnTo>
                    <a:pt x="122" y="377"/>
                  </a:lnTo>
                  <a:lnTo>
                    <a:pt x="119" y="377"/>
                  </a:lnTo>
                  <a:lnTo>
                    <a:pt x="113" y="375"/>
                  </a:lnTo>
                  <a:lnTo>
                    <a:pt x="113" y="374"/>
                  </a:lnTo>
                  <a:lnTo>
                    <a:pt x="112" y="372"/>
                  </a:lnTo>
                  <a:lnTo>
                    <a:pt x="111" y="372"/>
                  </a:lnTo>
                  <a:lnTo>
                    <a:pt x="111" y="370"/>
                  </a:lnTo>
                  <a:lnTo>
                    <a:pt x="112" y="369"/>
                  </a:lnTo>
                  <a:lnTo>
                    <a:pt x="118" y="369"/>
                  </a:lnTo>
                  <a:lnTo>
                    <a:pt x="119" y="370"/>
                  </a:lnTo>
                  <a:lnTo>
                    <a:pt x="119" y="369"/>
                  </a:lnTo>
                  <a:lnTo>
                    <a:pt x="120" y="368"/>
                  </a:lnTo>
                  <a:lnTo>
                    <a:pt x="117" y="368"/>
                  </a:lnTo>
                  <a:lnTo>
                    <a:pt x="116" y="366"/>
                  </a:lnTo>
                  <a:lnTo>
                    <a:pt x="117" y="364"/>
                  </a:lnTo>
                  <a:lnTo>
                    <a:pt x="117" y="363"/>
                  </a:lnTo>
                  <a:lnTo>
                    <a:pt x="116" y="365"/>
                  </a:lnTo>
                  <a:lnTo>
                    <a:pt x="115" y="366"/>
                  </a:lnTo>
                  <a:lnTo>
                    <a:pt x="115" y="368"/>
                  </a:lnTo>
                  <a:lnTo>
                    <a:pt x="111" y="368"/>
                  </a:lnTo>
                  <a:lnTo>
                    <a:pt x="110" y="369"/>
                  </a:lnTo>
                  <a:lnTo>
                    <a:pt x="107" y="366"/>
                  </a:lnTo>
                  <a:lnTo>
                    <a:pt x="107" y="364"/>
                  </a:lnTo>
                  <a:lnTo>
                    <a:pt x="106" y="364"/>
                  </a:lnTo>
                  <a:lnTo>
                    <a:pt x="106" y="359"/>
                  </a:lnTo>
                  <a:lnTo>
                    <a:pt x="109" y="359"/>
                  </a:lnTo>
                  <a:lnTo>
                    <a:pt x="109" y="358"/>
                  </a:lnTo>
                  <a:lnTo>
                    <a:pt x="110" y="357"/>
                  </a:lnTo>
                  <a:lnTo>
                    <a:pt x="113" y="356"/>
                  </a:lnTo>
                  <a:lnTo>
                    <a:pt x="115" y="355"/>
                  </a:lnTo>
                  <a:lnTo>
                    <a:pt x="112" y="356"/>
                  </a:lnTo>
                  <a:lnTo>
                    <a:pt x="111" y="356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5" y="361"/>
                  </a:lnTo>
                  <a:lnTo>
                    <a:pt x="104" y="361"/>
                  </a:lnTo>
                  <a:lnTo>
                    <a:pt x="103" y="357"/>
                  </a:lnTo>
                  <a:lnTo>
                    <a:pt x="97" y="350"/>
                  </a:lnTo>
                  <a:lnTo>
                    <a:pt x="97" y="349"/>
                  </a:lnTo>
                  <a:lnTo>
                    <a:pt x="94" y="349"/>
                  </a:lnTo>
                  <a:lnTo>
                    <a:pt x="92" y="346"/>
                  </a:lnTo>
                  <a:lnTo>
                    <a:pt x="91" y="344"/>
                  </a:lnTo>
                  <a:lnTo>
                    <a:pt x="90" y="343"/>
                  </a:lnTo>
                  <a:lnTo>
                    <a:pt x="86" y="342"/>
                  </a:lnTo>
                  <a:lnTo>
                    <a:pt x="83" y="338"/>
                  </a:lnTo>
                  <a:lnTo>
                    <a:pt x="80" y="337"/>
                  </a:lnTo>
                  <a:lnTo>
                    <a:pt x="80" y="336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64" y="332"/>
                  </a:lnTo>
                  <a:lnTo>
                    <a:pt x="53" y="331"/>
                  </a:lnTo>
                  <a:lnTo>
                    <a:pt x="34" y="332"/>
                  </a:lnTo>
                  <a:lnTo>
                    <a:pt x="35" y="330"/>
                  </a:lnTo>
                  <a:lnTo>
                    <a:pt x="35" y="331"/>
                  </a:lnTo>
                  <a:lnTo>
                    <a:pt x="38" y="331"/>
                  </a:lnTo>
                  <a:lnTo>
                    <a:pt x="39" y="330"/>
                  </a:lnTo>
                  <a:lnTo>
                    <a:pt x="40" y="330"/>
                  </a:lnTo>
                  <a:lnTo>
                    <a:pt x="40" y="328"/>
                  </a:lnTo>
                  <a:lnTo>
                    <a:pt x="39" y="328"/>
                  </a:lnTo>
                  <a:lnTo>
                    <a:pt x="40" y="327"/>
                  </a:lnTo>
                  <a:lnTo>
                    <a:pt x="45" y="327"/>
                  </a:lnTo>
                  <a:lnTo>
                    <a:pt x="46" y="326"/>
                  </a:lnTo>
                  <a:lnTo>
                    <a:pt x="47" y="326"/>
                  </a:lnTo>
                  <a:lnTo>
                    <a:pt x="47" y="325"/>
                  </a:lnTo>
                  <a:lnTo>
                    <a:pt x="48" y="325"/>
                  </a:lnTo>
                  <a:lnTo>
                    <a:pt x="48" y="324"/>
                  </a:lnTo>
                  <a:lnTo>
                    <a:pt x="51" y="324"/>
                  </a:lnTo>
                  <a:lnTo>
                    <a:pt x="48" y="323"/>
                  </a:lnTo>
                  <a:lnTo>
                    <a:pt x="41" y="326"/>
                  </a:lnTo>
                  <a:lnTo>
                    <a:pt x="40" y="326"/>
                  </a:lnTo>
                  <a:lnTo>
                    <a:pt x="39" y="327"/>
                  </a:lnTo>
                  <a:lnTo>
                    <a:pt x="35" y="327"/>
                  </a:lnTo>
                  <a:lnTo>
                    <a:pt x="35" y="324"/>
                  </a:lnTo>
                  <a:lnTo>
                    <a:pt x="33" y="326"/>
                  </a:lnTo>
                  <a:lnTo>
                    <a:pt x="32" y="326"/>
                  </a:lnTo>
                  <a:lnTo>
                    <a:pt x="32" y="330"/>
                  </a:lnTo>
                  <a:lnTo>
                    <a:pt x="30" y="330"/>
                  </a:lnTo>
                  <a:lnTo>
                    <a:pt x="30" y="331"/>
                  </a:lnTo>
                  <a:lnTo>
                    <a:pt x="32" y="331"/>
                  </a:lnTo>
                  <a:lnTo>
                    <a:pt x="32" y="333"/>
                  </a:lnTo>
                  <a:lnTo>
                    <a:pt x="11" y="333"/>
                  </a:lnTo>
                  <a:lnTo>
                    <a:pt x="1" y="334"/>
                  </a:lnTo>
                  <a:lnTo>
                    <a:pt x="1" y="331"/>
                  </a:lnTo>
                  <a:lnTo>
                    <a:pt x="2" y="330"/>
                  </a:lnTo>
                  <a:lnTo>
                    <a:pt x="2" y="328"/>
                  </a:lnTo>
                  <a:lnTo>
                    <a:pt x="3" y="326"/>
                  </a:lnTo>
                  <a:lnTo>
                    <a:pt x="3" y="325"/>
                  </a:lnTo>
                  <a:lnTo>
                    <a:pt x="2" y="323"/>
                  </a:lnTo>
                  <a:lnTo>
                    <a:pt x="3" y="321"/>
                  </a:lnTo>
                  <a:lnTo>
                    <a:pt x="3" y="320"/>
                  </a:lnTo>
                  <a:lnTo>
                    <a:pt x="4" y="320"/>
                  </a:lnTo>
                  <a:lnTo>
                    <a:pt x="4" y="317"/>
                  </a:lnTo>
                  <a:lnTo>
                    <a:pt x="3" y="317"/>
                  </a:lnTo>
                  <a:lnTo>
                    <a:pt x="2" y="315"/>
                  </a:lnTo>
                  <a:lnTo>
                    <a:pt x="2" y="314"/>
                  </a:lnTo>
                  <a:lnTo>
                    <a:pt x="3" y="312"/>
                  </a:lnTo>
                  <a:lnTo>
                    <a:pt x="2" y="311"/>
                  </a:lnTo>
                  <a:lnTo>
                    <a:pt x="2" y="307"/>
                  </a:lnTo>
                  <a:lnTo>
                    <a:pt x="3" y="306"/>
                  </a:lnTo>
                  <a:lnTo>
                    <a:pt x="3" y="305"/>
                  </a:lnTo>
                  <a:lnTo>
                    <a:pt x="4" y="305"/>
                  </a:lnTo>
                  <a:lnTo>
                    <a:pt x="4" y="304"/>
                  </a:lnTo>
                  <a:lnTo>
                    <a:pt x="3" y="304"/>
                  </a:lnTo>
                  <a:lnTo>
                    <a:pt x="3" y="300"/>
                  </a:lnTo>
                  <a:lnTo>
                    <a:pt x="4" y="299"/>
                  </a:lnTo>
                  <a:lnTo>
                    <a:pt x="3" y="288"/>
                  </a:lnTo>
                  <a:lnTo>
                    <a:pt x="4" y="288"/>
                  </a:lnTo>
                  <a:lnTo>
                    <a:pt x="4" y="287"/>
                  </a:lnTo>
                  <a:lnTo>
                    <a:pt x="6" y="287"/>
                  </a:lnTo>
                  <a:lnTo>
                    <a:pt x="6" y="286"/>
                  </a:lnTo>
                  <a:lnTo>
                    <a:pt x="4" y="283"/>
                  </a:lnTo>
                  <a:lnTo>
                    <a:pt x="3" y="282"/>
                  </a:lnTo>
                  <a:lnTo>
                    <a:pt x="2" y="280"/>
                  </a:lnTo>
                  <a:lnTo>
                    <a:pt x="2" y="270"/>
                  </a:lnTo>
                  <a:lnTo>
                    <a:pt x="0" y="268"/>
                  </a:lnTo>
                  <a:lnTo>
                    <a:pt x="0" y="267"/>
                  </a:lnTo>
                  <a:lnTo>
                    <a:pt x="1" y="266"/>
                  </a:lnTo>
                  <a:lnTo>
                    <a:pt x="1" y="257"/>
                  </a:lnTo>
                  <a:lnTo>
                    <a:pt x="2" y="256"/>
                  </a:lnTo>
                  <a:lnTo>
                    <a:pt x="2" y="254"/>
                  </a:lnTo>
                  <a:lnTo>
                    <a:pt x="3" y="253"/>
                  </a:lnTo>
                  <a:lnTo>
                    <a:pt x="2" y="251"/>
                  </a:lnTo>
                  <a:lnTo>
                    <a:pt x="2" y="250"/>
                  </a:lnTo>
                  <a:lnTo>
                    <a:pt x="1" y="249"/>
                  </a:lnTo>
                  <a:lnTo>
                    <a:pt x="1" y="244"/>
                  </a:lnTo>
                  <a:lnTo>
                    <a:pt x="2" y="243"/>
                  </a:lnTo>
                  <a:lnTo>
                    <a:pt x="2" y="242"/>
                  </a:lnTo>
                  <a:lnTo>
                    <a:pt x="3" y="242"/>
                  </a:lnTo>
                  <a:lnTo>
                    <a:pt x="3" y="238"/>
                  </a:lnTo>
                  <a:lnTo>
                    <a:pt x="2" y="228"/>
                  </a:lnTo>
                  <a:lnTo>
                    <a:pt x="3" y="226"/>
                  </a:lnTo>
                  <a:lnTo>
                    <a:pt x="3" y="224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3" y="221"/>
                  </a:lnTo>
                  <a:lnTo>
                    <a:pt x="4" y="221"/>
                  </a:lnTo>
                  <a:lnTo>
                    <a:pt x="4" y="216"/>
                  </a:lnTo>
                  <a:lnTo>
                    <a:pt x="8" y="216"/>
                  </a:lnTo>
                  <a:lnTo>
                    <a:pt x="9" y="215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4" y="216"/>
                  </a:lnTo>
                  <a:lnTo>
                    <a:pt x="16" y="215"/>
                  </a:lnTo>
                  <a:lnTo>
                    <a:pt x="19" y="212"/>
                  </a:lnTo>
                  <a:lnTo>
                    <a:pt x="20" y="207"/>
                  </a:lnTo>
                  <a:lnTo>
                    <a:pt x="21" y="206"/>
                  </a:lnTo>
                  <a:lnTo>
                    <a:pt x="21" y="202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21" y="197"/>
                  </a:lnTo>
                  <a:lnTo>
                    <a:pt x="21" y="196"/>
                  </a:lnTo>
                  <a:lnTo>
                    <a:pt x="22" y="196"/>
                  </a:lnTo>
                  <a:lnTo>
                    <a:pt x="24" y="192"/>
                  </a:lnTo>
                  <a:lnTo>
                    <a:pt x="24" y="190"/>
                  </a:lnTo>
                  <a:lnTo>
                    <a:pt x="27" y="190"/>
                  </a:lnTo>
                  <a:lnTo>
                    <a:pt x="29" y="188"/>
                  </a:lnTo>
                  <a:lnTo>
                    <a:pt x="29" y="186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9" y="181"/>
                  </a:lnTo>
                  <a:lnTo>
                    <a:pt x="33" y="180"/>
                  </a:lnTo>
                  <a:lnTo>
                    <a:pt x="38" y="180"/>
                  </a:lnTo>
                  <a:lnTo>
                    <a:pt x="40" y="175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2" y="170"/>
                  </a:lnTo>
                  <a:lnTo>
                    <a:pt x="43" y="170"/>
                  </a:lnTo>
                  <a:lnTo>
                    <a:pt x="43" y="166"/>
                  </a:lnTo>
                  <a:lnTo>
                    <a:pt x="40" y="162"/>
                  </a:lnTo>
                  <a:lnTo>
                    <a:pt x="40" y="159"/>
                  </a:lnTo>
                  <a:lnTo>
                    <a:pt x="41" y="158"/>
                  </a:lnTo>
                  <a:lnTo>
                    <a:pt x="41" y="155"/>
                  </a:lnTo>
                  <a:lnTo>
                    <a:pt x="42" y="155"/>
                  </a:lnTo>
                  <a:lnTo>
                    <a:pt x="43" y="154"/>
                  </a:lnTo>
                  <a:lnTo>
                    <a:pt x="45" y="154"/>
                  </a:lnTo>
                  <a:lnTo>
                    <a:pt x="47" y="155"/>
                  </a:lnTo>
                  <a:lnTo>
                    <a:pt x="48" y="155"/>
                  </a:lnTo>
                  <a:lnTo>
                    <a:pt x="49" y="154"/>
                  </a:lnTo>
                  <a:lnTo>
                    <a:pt x="49" y="151"/>
                  </a:lnTo>
                  <a:lnTo>
                    <a:pt x="51" y="148"/>
                  </a:lnTo>
                  <a:lnTo>
                    <a:pt x="51" y="142"/>
                  </a:lnTo>
                  <a:lnTo>
                    <a:pt x="48" y="142"/>
                  </a:lnTo>
                  <a:lnTo>
                    <a:pt x="48" y="140"/>
                  </a:lnTo>
                  <a:lnTo>
                    <a:pt x="46" y="137"/>
                  </a:lnTo>
                  <a:lnTo>
                    <a:pt x="47" y="135"/>
                  </a:lnTo>
                  <a:lnTo>
                    <a:pt x="47" y="129"/>
                  </a:lnTo>
                  <a:lnTo>
                    <a:pt x="46" y="128"/>
                  </a:lnTo>
                  <a:lnTo>
                    <a:pt x="46" y="123"/>
                  </a:lnTo>
                  <a:lnTo>
                    <a:pt x="43" y="123"/>
                  </a:lnTo>
                  <a:lnTo>
                    <a:pt x="35" y="111"/>
                  </a:lnTo>
                  <a:lnTo>
                    <a:pt x="35" y="107"/>
                  </a:lnTo>
                  <a:lnTo>
                    <a:pt x="36" y="107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7"/>
                  </a:lnTo>
                  <a:lnTo>
                    <a:pt x="43" y="96"/>
                  </a:lnTo>
                  <a:lnTo>
                    <a:pt x="43" y="95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3" y="85"/>
                  </a:lnTo>
                  <a:lnTo>
                    <a:pt x="42" y="84"/>
                  </a:lnTo>
                  <a:lnTo>
                    <a:pt x="41" y="81"/>
                  </a:lnTo>
                  <a:lnTo>
                    <a:pt x="42" y="78"/>
                  </a:lnTo>
                  <a:lnTo>
                    <a:pt x="43" y="72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52" y="53"/>
                  </a:lnTo>
                  <a:lnTo>
                    <a:pt x="55" y="51"/>
                  </a:lnTo>
                  <a:lnTo>
                    <a:pt x="62" y="40"/>
                  </a:lnTo>
                  <a:lnTo>
                    <a:pt x="64" y="31"/>
                  </a:lnTo>
                  <a:lnTo>
                    <a:pt x="64" y="19"/>
                  </a:lnTo>
                  <a:lnTo>
                    <a:pt x="67" y="19"/>
                  </a:lnTo>
                  <a:lnTo>
                    <a:pt x="68" y="18"/>
                  </a:lnTo>
                  <a:lnTo>
                    <a:pt x="70" y="18"/>
                  </a:lnTo>
                  <a:lnTo>
                    <a:pt x="78" y="9"/>
                  </a:lnTo>
                  <a:lnTo>
                    <a:pt x="80" y="8"/>
                  </a:lnTo>
                  <a:lnTo>
                    <a:pt x="86" y="7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9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15" y="6"/>
                  </a:lnTo>
                  <a:lnTo>
                    <a:pt x="116" y="5"/>
                  </a:lnTo>
                  <a:lnTo>
                    <a:pt x="117" y="2"/>
                  </a:lnTo>
                  <a:lnTo>
                    <a:pt x="118" y="1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FAAD1E8B-92C4-4075-8781-7918E8F5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185988"/>
              <a:ext cx="1104900" cy="863600"/>
            </a:xfrm>
            <a:custGeom>
              <a:avLst/>
              <a:gdLst/>
              <a:ahLst/>
              <a:cxnLst>
                <a:cxn ang="0">
                  <a:pos x="566" y="12"/>
                </a:cxn>
                <a:cxn ang="0">
                  <a:pos x="615" y="41"/>
                </a:cxn>
                <a:cxn ang="0">
                  <a:pos x="652" y="28"/>
                </a:cxn>
                <a:cxn ang="0">
                  <a:pos x="658" y="58"/>
                </a:cxn>
                <a:cxn ang="0">
                  <a:pos x="666" y="101"/>
                </a:cxn>
                <a:cxn ang="0">
                  <a:pos x="676" y="115"/>
                </a:cxn>
                <a:cxn ang="0">
                  <a:pos x="687" y="139"/>
                </a:cxn>
                <a:cxn ang="0">
                  <a:pos x="688" y="166"/>
                </a:cxn>
                <a:cxn ang="0">
                  <a:pos x="682" y="217"/>
                </a:cxn>
                <a:cxn ang="0">
                  <a:pos x="676" y="276"/>
                </a:cxn>
                <a:cxn ang="0">
                  <a:pos x="655" y="331"/>
                </a:cxn>
                <a:cxn ang="0">
                  <a:pos x="624" y="363"/>
                </a:cxn>
                <a:cxn ang="0">
                  <a:pos x="607" y="388"/>
                </a:cxn>
                <a:cxn ang="0">
                  <a:pos x="599" y="408"/>
                </a:cxn>
                <a:cxn ang="0">
                  <a:pos x="586" y="419"/>
                </a:cxn>
                <a:cxn ang="0">
                  <a:pos x="589" y="441"/>
                </a:cxn>
                <a:cxn ang="0">
                  <a:pos x="579" y="455"/>
                </a:cxn>
                <a:cxn ang="0">
                  <a:pos x="572" y="461"/>
                </a:cxn>
                <a:cxn ang="0">
                  <a:pos x="555" y="470"/>
                </a:cxn>
                <a:cxn ang="0">
                  <a:pos x="546" y="474"/>
                </a:cxn>
                <a:cxn ang="0">
                  <a:pos x="535" y="481"/>
                </a:cxn>
                <a:cxn ang="0">
                  <a:pos x="510" y="473"/>
                </a:cxn>
                <a:cxn ang="0">
                  <a:pos x="429" y="481"/>
                </a:cxn>
                <a:cxn ang="0">
                  <a:pos x="405" y="493"/>
                </a:cxn>
                <a:cxn ang="0">
                  <a:pos x="369" y="483"/>
                </a:cxn>
                <a:cxn ang="0">
                  <a:pos x="354" y="476"/>
                </a:cxn>
                <a:cxn ang="0">
                  <a:pos x="317" y="481"/>
                </a:cxn>
                <a:cxn ang="0">
                  <a:pos x="287" y="471"/>
                </a:cxn>
                <a:cxn ang="0">
                  <a:pos x="236" y="446"/>
                </a:cxn>
                <a:cxn ang="0">
                  <a:pos x="208" y="452"/>
                </a:cxn>
                <a:cxn ang="0">
                  <a:pos x="175" y="465"/>
                </a:cxn>
                <a:cxn ang="0">
                  <a:pos x="152" y="527"/>
                </a:cxn>
                <a:cxn ang="0">
                  <a:pos x="153" y="543"/>
                </a:cxn>
                <a:cxn ang="0">
                  <a:pos x="143" y="536"/>
                </a:cxn>
                <a:cxn ang="0">
                  <a:pos x="124" y="518"/>
                </a:cxn>
                <a:cxn ang="0">
                  <a:pos x="114" y="515"/>
                </a:cxn>
                <a:cxn ang="0">
                  <a:pos x="98" y="524"/>
                </a:cxn>
                <a:cxn ang="0">
                  <a:pos x="98" y="534"/>
                </a:cxn>
                <a:cxn ang="0">
                  <a:pos x="87" y="512"/>
                </a:cxn>
                <a:cxn ang="0">
                  <a:pos x="80" y="498"/>
                </a:cxn>
                <a:cxn ang="0">
                  <a:pos x="62" y="502"/>
                </a:cxn>
                <a:cxn ang="0">
                  <a:pos x="38" y="485"/>
                </a:cxn>
                <a:cxn ang="0">
                  <a:pos x="47" y="470"/>
                </a:cxn>
                <a:cxn ang="0">
                  <a:pos x="37" y="461"/>
                </a:cxn>
                <a:cxn ang="0">
                  <a:pos x="19" y="451"/>
                </a:cxn>
                <a:cxn ang="0">
                  <a:pos x="12" y="442"/>
                </a:cxn>
                <a:cxn ang="0">
                  <a:pos x="11" y="430"/>
                </a:cxn>
                <a:cxn ang="0">
                  <a:pos x="3" y="407"/>
                </a:cxn>
                <a:cxn ang="0">
                  <a:pos x="23" y="398"/>
                </a:cxn>
                <a:cxn ang="0">
                  <a:pos x="55" y="383"/>
                </a:cxn>
                <a:cxn ang="0">
                  <a:pos x="141" y="378"/>
                </a:cxn>
                <a:cxn ang="0">
                  <a:pos x="163" y="364"/>
                </a:cxn>
                <a:cxn ang="0">
                  <a:pos x="172" y="337"/>
                </a:cxn>
                <a:cxn ang="0">
                  <a:pos x="179" y="206"/>
                </a:cxn>
                <a:cxn ang="0">
                  <a:pos x="250" y="191"/>
                </a:cxn>
                <a:cxn ang="0">
                  <a:pos x="295" y="149"/>
                </a:cxn>
                <a:cxn ang="0">
                  <a:pos x="331" y="120"/>
                </a:cxn>
                <a:cxn ang="0">
                  <a:pos x="358" y="103"/>
                </a:cxn>
                <a:cxn ang="0">
                  <a:pos x="386" y="86"/>
                </a:cxn>
                <a:cxn ang="0">
                  <a:pos x="412" y="69"/>
                </a:cxn>
                <a:cxn ang="0">
                  <a:pos x="439" y="52"/>
                </a:cxn>
                <a:cxn ang="0">
                  <a:pos x="466" y="34"/>
                </a:cxn>
                <a:cxn ang="0">
                  <a:pos x="492" y="18"/>
                </a:cxn>
              </a:cxnLst>
              <a:rect l="0" t="0" r="r" b="b"/>
              <a:pathLst>
                <a:path w="696" h="544">
                  <a:moveTo>
                    <a:pt x="519" y="0"/>
                  </a:moveTo>
                  <a:lnTo>
                    <a:pt x="523" y="1"/>
                  </a:lnTo>
                  <a:lnTo>
                    <a:pt x="528" y="2"/>
                  </a:lnTo>
                  <a:lnTo>
                    <a:pt x="535" y="4"/>
                  </a:lnTo>
                  <a:lnTo>
                    <a:pt x="540" y="4"/>
                  </a:lnTo>
                  <a:lnTo>
                    <a:pt x="550" y="8"/>
                  </a:lnTo>
                  <a:lnTo>
                    <a:pt x="555" y="9"/>
                  </a:lnTo>
                  <a:lnTo>
                    <a:pt x="559" y="9"/>
                  </a:lnTo>
                  <a:lnTo>
                    <a:pt x="566" y="12"/>
                  </a:lnTo>
                  <a:lnTo>
                    <a:pt x="570" y="13"/>
                  </a:lnTo>
                  <a:lnTo>
                    <a:pt x="574" y="13"/>
                  </a:lnTo>
                  <a:lnTo>
                    <a:pt x="578" y="14"/>
                  </a:lnTo>
                  <a:lnTo>
                    <a:pt x="582" y="15"/>
                  </a:lnTo>
                  <a:lnTo>
                    <a:pt x="586" y="16"/>
                  </a:lnTo>
                  <a:lnTo>
                    <a:pt x="592" y="19"/>
                  </a:lnTo>
                  <a:lnTo>
                    <a:pt x="605" y="32"/>
                  </a:lnTo>
                  <a:lnTo>
                    <a:pt x="611" y="37"/>
                  </a:lnTo>
                  <a:lnTo>
                    <a:pt x="615" y="41"/>
                  </a:lnTo>
                  <a:lnTo>
                    <a:pt x="618" y="42"/>
                  </a:lnTo>
                  <a:lnTo>
                    <a:pt x="619" y="44"/>
                  </a:lnTo>
                  <a:lnTo>
                    <a:pt x="619" y="42"/>
                  </a:lnTo>
                  <a:lnTo>
                    <a:pt x="621" y="41"/>
                  </a:lnTo>
                  <a:lnTo>
                    <a:pt x="630" y="38"/>
                  </a:lnTo>
                  <a:lnTo>
                    <a:pt x="637" y="33"/>
                  </a:lnTo>
                  <a:lnTo>
                    <a:pt x="644" y="29"/>
                  </a:lnTo>
                  <a:lnTo>
                    <a:pt x="652" y="25"/>
                  </a:lnTo>
                  <a:lnTo>
                    <a:pt x="652" y="28"/>
                  </a:lnTo>
                  <a:lnTo>
                    <a:pt x="653" y="31"/>
                  </a:lnTo>
                  <a:lnTo>
                    <a:pt x="653" y="34"/>
                  </a:lnTo>
                  <a:lnTo>
                    <a:pt x="655" y="37"/>
                  </a:lnTo>
                  <a:lnTo>
                    <a:pt x="655" y="40"/>
                  </a:lnTo>
                  <a:lnTo>
                    <a:pt x="656" y="42"/>
                  </a:lnTo>
                  <a:lnTo>
                    <a:pt x="656" y="48"/>
                  </a:lnTo>
                  <a:lnTo>
                    <a:pt x="657" y="52"/>
                  </a:lnTo>
                  <a:lnTo>
                    <a:pt x="657" y="54"/>
                  </a:lnTo>
                  <a:lnTo>
                    <a:pt x="658" y="58"/>
                  </a:lnTo>
                  <a:lnTo>
                    <a:pt x="658" y="60"/>
                  </a:lnTo>
                  <a:lnTo>
                    <a:pt x="659" y="64"/>
                  </a:lnTo>
                  <a:lnTo>
                    <a:pt x="659" y="69"/>
                  </a:lnTo>
                  <a:lnTo>
                    <a:pt x="661" y="71"/>
                  </a:lnTo>
                  <a:lnTo>
                    <a:pt x="661" y="96"/>
                  </a:lnTo>
                  <a:lnTo>
                    <a:pt x="662" y="97"/>
                  </a:lnTo>
                  <a:lnTo>
                    <a:pt x="664" y="98"/>
                  </a:lnTo>
                  <a:lnTo>
                    <a:pt x="665" y="98"/>
                  </a:lnTo>
                  <a:lnTo>
                    <a:pt x="666" y="101"/>
                  </a:lnTo>
                  <a:lnTo>
                    <a:pt x="668" y="102"/>
                  </a:lnTo>
                  <a:lnTo>
                    <a:pt x="668" y="103"/>
                  </a:lnTo>
                  <a:lnTo>
                    <a:pt x="670" y="105"/>
                  </a:lnTo>
                  <a:lnTo>
                    <a:pt x="670" y="107"/>
                  </a:lnTo>
                  <a:lnTo>
                    <a:pt x="671" y="108"/>
                  </a:lnTo>
                  <a:lnTo>
                    <a:pt x="671" y="109"/>
                  </a:lnTo>
                  <a:lnTo>
                    <a:pt x="674" y="111"/>
                  </a:lnTo>
                  <a:lnTo>
                    <a:pt x="674" y="112"/>
                  </a:lnTo>
                  <a:lnTo>
                    <a:pt x="676" y="115"/>
                  </a:lnTo>
                  <a:lnTo>
                    <a:pt x="676" y="116"/>
                  </a:lnTo>
                  <a:lnTo>
                    <a:pt x="677" y="117"/>
                  </a:lnTo>
                  <a:lnTo>
                    <a:pt x="677" y="118"/>
                  </a:lnTo>
                  <a:lnTo>
                    <a:pt x="679" y="121"/>
                  </a:lnTo>
                  <a:lnTo>
                    <a:pt x="679" y="122"/>
                  </a:lnTo>
                  <a:lnTo>
                    <a:pt x="677" y="124"/>
                  </a:lnTo>
                  <a:lnTo>
                    <a:pt x="677" y="130"/>
                  </a:lnTo>
                  <a:lnTo>
                    <a:pt x="683" y="136"/>
                  </a:lnTo>
                  <a:lnTo>
                    <a:pt x="687" y="139"/>
                  </a:lnTo>
                  <a:lnTo>
                    <a:pt x="689" y="142"/>
                  </a:lnTo>
                  <a:lnTo>
                    <a:pt x="696" y="149"/>
                  </a:lnTo>
                  <a:lnTo>
                    <a:pt x="696" y="150"/>
                  </a:lnTo>
                  <a:lnTo>
                    <a:pt x="695" y="152"/>
                  </a:lnTo>
                  <a:lnTo>
                    <a:pt x="695" y="153"/>
                  </a:lnTo>
                  <a:lnTo>
                    <a:pt x="693" y="156"/>
                  </a:lnTo>
                  <a:lnTo>
                    <a:pt x="691" y="159"/>
                  </a:lnTo>
                  <a:lnTo>
                    <a:pt x="689" y="162"/>
                  </a:lnTo>
                  <a:lnTo>
                    <a:pt x="688" y="166"/>
                  </a:lnTo>
                  <a:lnTo>
                    <a:pt x="687" y="167"/>
                  </a:lnTo>
                  <a:lnTo>
                    <a:pt x="685" y="171"/>
                  </a:lnTo>
                  <a:lnTo>
                    <a:pt x="685" y="174"/>
                  </a:lnTo>
                  <a:lnTo>
                    <a:pt x="684" y="177"/>
                  </a:lnTo>
                  <a:lnTo>
                    <a:pt x="684" y="190"/>
                  </a:lnTo>
                  <a:lnTo>
                    <a:pt x="683" y="192"/>
                  </a:lnTo>
                  <a:lnTo>
                    <a:pt x="683" y="204"/>
                  </a:lnTo>
                  <a:lnTo>
                    <a:pt x="682" y="206"/>
                  </a:lnTo>
                  <a:lnTo>
                    <a:pt x="682" y="217"/>
                  </a:lnTo>
                  <a:lnTo>
                    <a:pt x="681" y="219"/>
                  </a:lnTo>
                  <a:lnTo>
                    <a:pt x="681" y="231"/>
                  </a:lnTo>
                  <a:lnTo>
                    <a:pt x="679" y="233"/>
                  </a:lnTo>
                  <a:lnTo>
                    <a:pt x="679" y="247"/>
                  </a:lnTo>
                  <a:lnTo>
                    <a:pt x="678" y="249"/>
                  </a:lnTo>
                  <a:lnTo>
                    <a:pt x="678" y="261"/>
                  </a:lnTo>
                  <a:lnTo>
                    <a:pt x="677" y="263"/>
                  </a:lnTo>
                  <a:lnTo>
                    <a:pt x="677" y="274"/>
                  </a:lnTo>
                  <a:lnTo>
                    <a:pt x="676" y="276"/>
                  </a:lnTo>
                  <a:lnTo>
                    <a:pt x="676" y="288"/>
                  </a:lnTo>
                  <a:lnTo>
                    <a:pt x="675" y="290"/>
                  </a:lnTo>
                  <a:lnTo>
                    <a:pt x="675" y="303"/>
                  </a:lnTo>
                  <a:lnTo>
                    <a:pt x="674" y="305"/>
                  </a:lnTo>
                  <a:lnTo>
                    <a:pt x="674" y="309"/>
                  </a:lnTo>
                  <a:lnTo>
                    <a:pt x="666" y="317"/>
                  </a:lnTo>
                  <a:lnTo>
                    <a:pt x="664" y="320"/>
                  </a:lnTo>
                  <a:lnTo>
                    <a:pt x="657" y="327"/>
                  </a:lnTo>
                  <a:lnTo>
                    <a:pt x="655" y="331"/>
                  </a:lnTo>
                  <a:lnTo>
                    <a:pt x="651" y="333"/>
                  </a:lnTo>
                  <a:lnTo>
                    <a:pt x="646" y="338"/>
                  </a:lnTo>
                  <a:lnTo>
                    <a:pt x="644" y="341"/>
                  </a:lnTo>
                  <a:lnTo>
                    <a:pt x="637" y="349"/>
                  </a:lnTo>
                  <a:lnTo>
                    <a:pt x="634" y="352"/>
                  </a:lnTo>
                  <a:lnTo>
                    <a:pt x="632" y="354"/>
                  </a:lnTo>
                  <a:lnTo>
                    <a:pt x="630" y="356"/>
                  </a:lnTo>
                  <a:lnTo>
                    <a:pt x="627" y="359"/>
                  </a:lnTo>
                  <a:lnTo>
                    <a:pt x="624" y="363"/>
                  </a:lnTo>
                  <a:lnTo>
                    <a:pt x="623" y="365"/>
                  </a:lnTo>
                  <a:lnTo>
                    <a:pt x="621" y="366"/>
                  </a:lnTo>
                  <a:lnTo>
                    <a:pt x="619" y="371"/>
                  </a:lnTo>
                  <a:lnTo>
                    <a:pt x="614" y="376"/>
                  </a:lnTo>
                  <a:lnTo>
                    <a:pt x="613" y="378"/>
                  </a:lnTo>
                  <a:lnTo>
                    <a:pt x="612" y="379"/>
                  </a:lnTo>
                  <a:lnTo>
                    <a:pt x="610" y="384"/>
                  </a:lnTo>
                  <a:lnTo>
                    <a:pt x="608" y="385"/>
                  </a:lnTo>
                  <a:lnTo>
                    <a:pt x="607" y="388"/>
                  </a:lnTo>
                  <a:lnTo>
                    <a:pt x="606" y="389"/>
                  </a:lnTo>
                  <a:lnTo>
                    <a:pt x="605" y="391"/>
                  </a:lnTo>
                  <a:lnTo>
                    <a:pt x="602" y="392"/>
                  </a:lnTo>
                  <a:lnTo>
                    <a:pt x="599" y="400"/>
                  </a:lnTo>
                  <a:lnTo>
                    <a:pt x="599" y="402"/>
                  </a:lnTo>
                  <a:lnTo>
                    <a:pt x="598" y="402"/>
                  </a:lnTo>
                  <a:lnTo>
                    <a:pt x="598" y="403"/>
                  </a:lnTo>
                  <a:lnTo>
                    <a:pt x="599" y="404"/>
                  </a:lnTo>
                  <a:lnTo>
                    <a:pt x="599" y="408"/>
                  </a:lnTo>
                  <a:lnTo>
                    <a:pt x="598" y="409"/>
                  </a:lnTo>
                  <a:lnTo>
                    <a:pt x="595" y="409"/>
                  </a:lnTo>
                  <a:lnTo>
                    <a:pt x="593" y="411"/>
                  </a:lnTo>
                  <a:lnTo>
                    <a:pt x="594" y="413"/>
                  </a:lnTo>
                  <a:lnTo>
                    <a:pt x="594" y="416"/>
                  </a:lnTo>
                  <a:lnTo>
                    <a:pt x="593" y="417"/>
                  </a:lnTo>
                  <a:lnTo>
                    <a:pt x="589" y="417"/>
                  </a:lnTo>
                  <a:lnTo>
                    <a:pt x="587" y="419"/>
                  </a:lnTo>
                  <a:lnTo>
                    <a:pt x="586" y="419"/>
                  </a:lnTo>
                  <a:lnTo>
                    <a:pt x="585" y="421"/>
                  </a:lnTo>
                  <a:lnTo>
                    <a:pt x="585" y="423"/>
                  </a:lnTo>
                  <a:lnTo>
                    <a:pt x="586" y="427"/>
                  </a:lnTo>
                  <a:lnTo>
                    <a:pt x="586" y="429"/>
                  </a:lnTo>
                  <a:lnTo>
                    <a:pt x="587" y="432"/>
                  </a:lnTo>
                  <a:lnTo>
                    <a:pt x="587" y="435"/>
                  </a:lnTo>
                  <a:lnTo>
                    <a:pt x="588" y="436"/>
                  </a:lnTo>
                  <a:lnTo>
                    <a:pt x="588" y="440"/>
                  </a:lnTo>
                  <a:lnTo>
                    <a:pt x="589" y="441"/>
                  </a:lnTo>
                  <a:lnTo>
                    <a:pt x="589" y="446"/>
                  </a:lnTo>
                  <a:lnTo>
                    <a:pt x="591" y="447"/>
                  </a:lnTo>
                  <a:lnTo>
                    <a:pt x="591" y="451"/>
                  </a:lnTo>
                  <a:lnTo>
                    <a:pt x="592" y="453"/>
                  </a:lnTo>
                  <a:lnTo>
                    <a:pt x="592" y="454"/>
                  </a:lnTo>
                  <a:lnTo>
                    <a:pt x="581" y="453"/>
                  </a:lnTo>
                  <a:lnTo>
                    <a:pt x="580" y="454"/>
                  </a:lnTo>
                  <a:lnTo>
                    <a:pt x="579" y="454"/>
                  </a:lnTo>
                  <a:lnTo>
                    <a:pt x="579" y="455"/>
                  </a:lnTo>
                  <a:lnTo>
                    <a:pt x="576" y="457"/>
                  </a:lnTo>
                  <a:lnTo>
                    <a:pt x="576" y="459"/>
                  </a:lnTo>
                  <a:lnTo>
                    <a:pt x="575" y="459"/>
                  </a:lnTo>
                  <a:lnTo>
                    <a:pt x="575" y="460"/>
                  </a:lnTo>
                  <a:lnTo>
                    <a:pt x="576" y="460"/>
                  </a:lnTo>
                  <a:lnTo>
                    <a:pt x="575" y="461"/>
                  </a:lnTo>
                  <a:lnTo>
                    <a:pt x="573" y="461"/>
                  </a:lnTo>
                  <a:lnTo>
                    <a:pt x="572" y="462"/>
                  </a:lnTo>
                  <a:lnTo>
                    <a:pt x="572" y="461"/>
                  </a:lnTo>
                  <a:lnTo>
                    <a:pt x="566" y="461"/>
                  </a:lnTo>
                  <a:lnTo>
                    <a:pt x="562" y="464"/>
                  </a:lnTo>
                  <a:lnTo>
                    <a:pt x="559" y="464"/>
                  </a:lnTo>
                  <a:lnTo>
                    <a:pt x="559" y="465"/>
                  </a:lnTo>
                  <a:lnTo>
                    <a:pt x="557" y="467"/>
                  </a:lnTo>
                  <a:lnTo>
                    <a:pt x="556" y="467"/>
                  </a:lnTo>
                  <a:lnTo>
                    <a:pt x="556" y="468"/>
                  </a:lnTo>
                  <a:lnTo>
                    <a:pt x="555" y="468"/>
                  </a:lnTo>
                  <a:lnTo>
                    <a:pt x="555" y="470"/>
                  </a:lnTo>
                  <a:lnTo>
                    <a:pt x="554" y="471"/>
                  </a:lnTo>
                  <a:lnTo>
                    <a:pt x="553" y="471"/>
                  </a:lnTo>
                  <a:lnTo>
                    <a:pt x="551" y="472"/>
                  </a:lnTo>
                  <a:lnTo>
                    <a:pt x="551" y="473"/>
                  </a:lnTo>
                  <a:lnTo>
                    <a:pt x="550" y="473"/>
                  </a:lnTo>
                  <a:lnTo>
                    <a:pt x="549" y="472"/>
                  </a:lnTo>
                  <a:lnTo>
                    <a:pt x="549" y="473"/>
                  </a:lnTo>
                  <a:lnTo>
                    <a:pt x="547" y="473"/>
                  </a:lnTo>
                  <a:lnTo>
                    <a:pt x="546" y="474"/>
                  </a:lnTo>
                  <a:lnTo>
                    <a:pt x="546" y="478"/>
                  </a:lnTo>
                  <a:lnTo>
                    <a:pt x="544" y="479"/>
                  </a:lnTo>
                  <a:lnTo>
                    <a:pt x="543" y="479"/>
                  </a:lnTo>
                  <a:lnTo>
                    <a:pt x="543" y="481"/>
                  </a:lnTo>
                  <a:lnTo>
                    <a:pt x="542" y="483"/>
                  </a:lnTo>
                  <a:lnTo>
                    <a:pt x="536" y="483"/>
                  </a:lnTo>
                  <a:lnTo>
                    <a:pt x="536" y="481"/>
                  </a:lnTo>
                  <a:lnTo>
                    <a:pt x="535" y="483"/>
                  </a:lnTo>
                  <a:lnTo>
                    <a:pt x="535" y="481"/>
                  </a:lnTo>
                  <a:lnTo>
                    <a:pt x="533" y="481"/>
                  </a:lnTo>
                  <a:lnTo>
                    <a:pt x="533" y="480"/>
                  </a:lnTo>
                  <a:lnTo>
                    <a:pt x="528" y="480"/>
                  </a:lnTo>
                  <a:lnTo>
                    <a:pt x="528" y="481"/>
                  </a:lnTo>
                  <a:lnTo>
                    <a:pt x="527" y="481"/>
                  </a:lnTo>
                  <a:lnTo>
                    <a:pt x="523" y="480"/>
                  </a:lnTo>
                  <a:lnTo>
                    <a:pt x="521" y="478"/>
                  </a:lnTo>
                  <a:lnTo>
                    <a:pt x="515" y="474"/>
                  </a:lnTo>
                  <a:lnTo>
                    <a:pt x="510" y="473"/>
                  </a:lnTo>
                  <a:lnTo>
                    <a:pt x="497" y="470"/>
                  </a:lnTo>
                  <a:lnTo>
                    <a:pt x="474" y="470"/>
                  </a:lnTo>
                  <a:lnTo>
                    <a:pt x="467" y="468"/>
                  </a:lnTo>
                  <a:lnTo>
                    <a:pt x="463" y="468"/>
                  </a:lnTo>
                  <a:lnTo>
                    <a:pt x="461" y="470"/>
                  </a:lnTo>
                  <a:lnTo>
                    <a:pt x="440" y="473"/>
                  </a:lnTo>
                  <a:lnTo>
                    <a:pt x="439" y="474"/>
                  </a:lnTo>
                  <a:lnTo>
                    <a:pt x="429" y="479"/>
                  </a:lnTo>
                  <a:lnTo>
                    <a:pt x="429" y="481"/>
                  </a:lnTo>
                  <a:lnTo>
                    <a:pt x="428" y="481"/>
                  </a:lnTo>
                  <a:lnTo>
                    <a:pt x="428" y="483"/>
                  </a:lnTo>
                  <a:lnTo>
                    <a:pt x="427" y="483"/>
                  </a:lnTo>
                  <a:lnTo>
                    <a:pt x="425" y="484"/>
                  </a:lnTo>
                  <a:lnTo>
                    <a:pt x="418" y="493"/>
                  </a:lnTo>
                  <a:lnTo>
                    <a:pt x="416" y="494"/>
                  </a:lnTo>
                  <a:lnTo>
                    <a:pt x="415" y="494"/>
                  </a:lnTo>
                  <a:lnTo>
                    <a:pt x="406" y="493"/>
                  </a:lnTo>
                  <a:lnTo>
                    <a:pt x="405" y="493"/>
                  </a:lnTo>
                  <a:lnTo>
                    <a:pt x="402" y="494"/>
                  </a:lnTo>
                  <a:lnTo>
                    <a:pt x="401" y="494"/>
                  </a:lnTo>
                  <a:lnTo>
                    <a:pt x="388" y="492"/>
                  </a:lnTo>
                  <a:lnTo>
                    <a:pt x="387" y="492"/>
                  </a:lnTo>
                  <a:lnTo>
                    <a:pt x="375" y="489"/>
                  </a:lnTo>
                  <a:lnTo>
                    <a:pt x="374" y="489"/>
                  </a:lnTo>
                  <a:lnTo>
                    <a:pt x="373" y="487"/>
                  </a:lnTo>
                  <a:lnTo>
                    <a:pt x="371" y="485"/>
                  </a:lnTo>
                  <a:lnTo>
                    <a:pt x="369" y="483"/>
                  </a:lnTo>
                  <a:lnTo>
                    <a:pt x="368" y="483"/>
                  </a:lnTo>
                  <a:lnTo>
                    <a:pt x="367" y="481"/>
                  </a:lnTo>
                  <a:lnTo>
                    <a:pt x="365" y="481"/>
                  </a:lnTo>
                  <a:lnTo>
                    <a:pt x="364" y="483"/>
                  </a:lnTo>
                  <a:lnTo>
                    <a:pt x="363" y="483"/>
                  </a:lnTo>
                  <a:lnTo>
                    <a:pt x="357" y="477"/>
                  </a:lnTo>
                  <a:lnTo>
                    <a:pt x="356" y="477"/>
                  </a:lnTo>
                  <a:lnTo>
                    <a:pt x="355" y="476"/>
                  </a:lnTo>
                  <a:lnTo>
                    <a:pt x="354" y="476"/>
                  </a:lnTo>
                  <a:lnTo>
                    <a:pt x="351" y="473"/>
                  </a:lnTo>
                  <a:lnTo>
                    <a:pt x="350" y="473"/>
                  </a:lnTo>
                  <a:lnTo>
                    <a:pt x="350" y="472"/>
                  </a:lnTo>
                  <a:lnTo>
                    <a:pt x="349" y="472"/>
                  </a:lnTo>
                  <a:lnTo>
                    <a:pt x="337" y="470"/>
                  </a:lnTo>
                  <a:lnTo>
                    <a:pt x="336" y="471"/>
                  </a:lnTo>
                  <a:lnTo>
                    <a:pt x="335" y="471"/>
                  </a:lnTo>
                  <a:lnTo>
                    <a:pt x="318" y="480"/>
                  </a:lnTo>
                  <a:lnTo>
                    <a:pt x="317" y="481"/>
                  </a:lnTo>
                  <a:lnTo>
                    <a:pt x="316" y="481"/>
                  </a:lnTo>
                  <a:lnTo>
                    <a:pt x="311" y="480"/>
                  </a:lnTo>
                  <a:lnTo>
                    <a:pt x="310" y="480"/>
                  </a:lnTo>
                  <a:lnTo>
                    <a:pt x="307" y="484"/>
                  </a:lnTo>
                  <a:lnTo>
                    <a:pt x="305" y="485"/>
                  </a:lnTo>
                  <a:lnTo>
                    <a:pt x="304" y="486"/>
                  </a:lnTo>
                  <a:lnTo>
                    <a:pt x="298" y="486"/>
                  </a:lnTo>
                  <a:lnTo>
                    <a:pt x="292" y="480"/>
                  </a:lnTo>
                  <a:lnTo>
                    <a:pt x="287" y="471"/>
                  </a:lnTo>
                  <a:lnTo>
                    <a:pt x="280" y="464"/>
                  </a:lnTo>
                  <a:lnTo>
                    <a:pt x="273" y="458"/>
                  </a:lnTo>
                  <a:lnTo>
                    <a:pt x="271" y="455"/>
                  </a:lnTo>
                  <a:lnTo>
                    <a:pt x="266" y="455"/>
                  </a:lnTo>
                  <a:lnTo>
                    <a:pt x="263" y="457"/>
                  </a:lnTo>
                  <a:lnTo>
                    <a:pt x="262" y="457"/>
                  </a:lnTo>
                  <a:lnTo>
                    <a:pt x="250" y="452"/>
                  </a:lnTo>
                  <a:lnTo>
                    <a:pt x="237" y="446"/>
                  </a:lnTo>
                  <a:lnTo>
                    <a:pt x="236" y="446"/>
                  </a:lnTo>
                  <a:lnTo>
                    <a:pt x="229" y="447"/>
                  </a:lnTo>
                  <a:lnTo>
                    <a:pt x="228" y="448"/>
                  </a:lnTo>
                  <a:lnTo>
                    <a:pt x="227" y="451"/>
                  </a:lnTo>
                  <a:lnTo>
                    <a:pt x="226" y="452"/>
                  </a:lnTo>
                  <a:lnTo>
                    <a:pt x="217" y="452"/>
                  </a:lnTo>
                  <a:lnTo>
                    <a:pt x="213" y="453"/>
                  </a:lnTo>
                  <a:lnTo>
                    <a:pt x="210" y="453"/>
                  </a:lnTo>
                  <a:lnTo>
                    <a:pt x="209" y="452"/>
                  </a:lnTo>
                  <a:lnTo>
                    <a:pt x="208" y="452"/>
                  </a:lnTo>
                  <a:lnTo>
                    <a:pt x="207" y="451"/>
                  </a:lnTo>
                  <a:lnTo>
                    <a:pt x="205" y="451"/>
                  </a:lnTo>
                  <a:lnTo>
                    <a:pt x="197" y="453"/>
                  </a:lnTo>
                  <a:lnTo>
                    <a:pt x="191" y="454"/>
                  </a:lnTo>
                  <a:lnTo>
                    <a:pt x="189" y="455"/>
                  </a:lnTo>
                  <a:lnTo>
                    <a:pt x="181" y="464"/>
                  </a:lnTo>
                  <a:lnTo>
                    <a:pt x="179" y="464"/>
                  </a:lnTo>
                  <a:lnTo>
                    <a:pt x="178" y="465"/>
                  </a:lnTo>
                  <a:lnTo>
                    <a:pt x="175" y="465"/>
                  </a:lnTo>
                  <a:lnTo>
                    <a:pt x="175" y="477"/>
                  </a:lnTo>
                  <a:lnTo>
                    <a:pt x="173" y="486"/>
                  </a:lnTo>
                  <a:lnTo>
                    <a:pt x="166" y="497"/>
                  </a:lnTo>
                  <a:lnTo>
                    <a:pt x="163" y="499"/>
                  </a:lnTo>
                  <a:lnTo>
                    <a:pt x="153" y="506"/>
                  </a:lnTo>
                  <a:lnTo>
                    <a:pt x="153" y="508"/>
                  </a:lnTo>
                  <a:lnTo>
                    <a:pt x="154" y="518"/>
                  </a:lnTo>
                  <a:lnTo>
                    <a:pt x="153" y="524"/>
                  </a:lnTo>
                  <a:lnTo>
                    <a:pt x="152" y="527"/>
                  </a:lnTo>
                  <a:lnTo>
                    <a:pt x="153" y="530"/>
                  </a:lnTo>
                  <a:lnTo>
                    <a:pt x="154" y="531"/>
                  </a:lnTo>
                  <a:lnTo>
                    <a:pt x="152" y="534"/>
                  </a:lnTo>
                  <a:lnTo>
                    <a:pt x="152" y="538"/>
                  </a:lnTo>
                  <a:lnTo>
                    <a:pt x="153" y="538"/>
                  </a:lnTo>
                  <a:lnTo>
                    <a:pt x="153" y="540"/>
                  </a:lnTo>
                  <a:lnTo>
                    <a:pt x="154" y="541"/>
                  </a:lnTo>
                  <a:lnTo>
                    <a:pt x="154" y="542"/>
                  </a:lnTo>
                  <a:lnTo>
                    <a:pt x="153" y="543"/>
                  </a:lnTo>
                  <a:lnTo>
                    <a:pt x="151" y="544"/>
                  </a:lnTo>
                  <a:lnTo>
                    <a:pt x="151" y="543"/>
                  </a:lnTo>
                  <a:lnTo>
                    <a:pt x="150" y="543"/>
                  </a:lnTo>
                  <a:lnTo>
                    <a:pt x="150" y="541"/>
                  </a:lnTo>
                  <a:lnTo>
                    <a:pt x="149" y="541"/>
                  </a:lnTo>
                  <a:lnTo>
                    <a:pt x="147" y="538"/>
                  </a:lnTo>
                  <a:lnTo>
                    <a:pt x="147" y="537"/>
                  </a:lnTo>
                  <a:lnTo>
                    <a:pt x="145" y="537"/>
                  </a:lnTo>
                  <a:lnTo>
                    <a:pt x="143" y="536"/>
                  </a:lnTo>
                  <a:lnTo>
                    <a:pt x="141" y="535"/>
                  </a:lnTo>
                  <a:lnTo>
                    <a:pt x="141" y="536"/>
                  </a:lnTo>
                  <a:lnTo>
                    <a:pt x="140" y="536"/>
                  </a:lnTo>
                  <a:lnTo>
                    <a:pt x="137" y="532"/>
                  </a:lnTo>
                  <a:lnTo>
                    <a:pt x="137" y="529"/>
                  </a:lnTo>
                  <a:lnTo>
                    <a:pt x="135" y="529"/>
                  </a:lnTo>
                  <a:lnTo>
                    <a:pt x="126" y="519"/>
                  </a:lnTo>
                  <a:lnTo>
                    <a:pt x="126" y="518"/>
                  </a:lnTo>
                  <a:lnTo>
                    <a:pt x="124" y="518"/>
                  </a:lnTo>
                  <a:lnTo>
                    <a:pt x="122" y="517"/>
                  </a:lnTo>
                  <a:lnTo>
                    <a:pt x="122" y="516"/>
                  </a:lnTo>
                  <a:lnTo>
                    <a:pt x="121" y="516"/>
                  </a:lnTo>
                  <a:lnTo>
                    <a:pt x="121" y="515"/>
                  </a:lnTo>
                  <a:lnTo>
                    <a:pt x="120" y="515"/>
                  </a:lnTo>
                  <a:lnTo>
                    <a:pt x="119" y="512"/>
                  </a:lnTo>
                  <a:lnTo>
                    <a:pt x="118" y="513"/>
                  </a:lnTo>
                  <a:lnTo>
                    <a:pt x="114" y="513"/>
                  </a:lnTo>
                  <a:lnTo>
                    <a:pt x="114" y="515"/>
                  </a:lnTo>
                  <a:lnTo>
                    <a:pt x="112" y="515"/>
                  </a:lnTo>
                  <a:lnTo>
                    <a:pt x="112" y="516"/>
                  </a:lnTo>
                  <a:lnTo>
                    <a:pt x="111" y="517"/>
                  </a:lnTo>
                  <a:lnTo>
                    <a:pt x="107" y="517"/>
                  </a:lnTo>
                  <a:lnTo>
                    <a:pt x="106" y="518"/>
                  </a:lnTo>
                  <a:lnTo>
                    <a:pt x="101" y="518"/>
                  </a:lnTo>
                  <a:lnTo>
                    <a:pt x="101" y="519"/>
                  </a:lnTo>
                  <a:lnTo>
                    <a:pt x="98" y="519"/>
                  </a:lnTo>
                  <a:lnTo>
                    <a:pt x="98" y="524"/>
                  </a:lnTo>
                  <a:lnTo>
                    <a:pt x="99" y="529"/>
                  </a:lnTo>
                  <a:lnTo>
                    <a:pt x="100" y="529"/>
                  </a:lnTo>
                  <a:lnTo>
                    <a:pt x="100" y="530"/>
                  </a:lnTo>
                  <a:lnTo>
                    <a:pt x="101" y="530"/>
                  </a:lnTo>
                  <a:lnTo>
                    <a:pt x="101" y="531"/>
                  </a:lnTo>
                  <a:lnTo>
                    <a:pt x="100" y="531"/>
                  </a:lnTo>
                  <a:lnTo>
                    <a:pt x="100" y="532"/>
                  </a:lnTo>
                  <a:lnTo>
                    <a:pt x="98" y="532"/>
                  </a:lnTo>
                  <a:lnTo>
                    <a:pt x="98" y="534"/>
                  </a:lnTo>
                  <a:lnTo>
                    <a:pt x="99" y="535"/>
                  </a:lnTo>
                  <a:lnTo>
                    <a:pt x="96" y="534"/>
                  </a:lnTo>
                  <a:lnTo>
                    <a:pt x="93" y="528"/>
                  </a:lnTo>
                  <a:lnTo>
                    <a:pt x="89" y="524"/>
                  </a:lnTo>
                  <a:lnTo>
                    <a:pt x="86" y="519"/>
                  </a:lnTo>
                  <a:lnTo>
                    <a:pt x="83" y="515"/>
                  </a:lnTo>
                  <a:lnTo>
                    <a:pt x="83" y="513"/>
                  </a:lnTo>
                  <a:lnTo>
                    <a:pt x="85" y="513"/>
                  </a:lnTo>
                  <a:lnTo>
                    <a:pt x="87" y="512"/>
                  </a:lnTo>
                  <a:lnTo>
                    <a:pt x="92" y="512"/>
                  </a:lnTo>
                  <a:lnTo>
                    <a:pt x="92" y="509"/>
                  </a:lnTo>
                  <a:lnTo>
                    <a:pt x="90" y="508"/>
                  </a:lnTo>
                  <a:lnTo>
                    <a:pt x="90" y="504"/>
                  </a:lnTo>
                  <a:lnTo>
                    <a:pt x="88" y="502"/>
                  </a:lnTo>
                  <a:lnTo>
                    <a:pt x="87" y="502"/>
                  </a:lnTo>
                  <a:lnTo>
                    <a:pt x="87" y="500"/>
                  </a:lnTo>
                  <a:lnTo>
                    <a:pt x="85" y="498"/>
                  </a:lnTo>
                  <a:lnTo>
                    <a:pt x="80" y="498"/>
                  </a:lnTo>
                  <a:lnTo>
                    <a:pt x="79" y="499"/>
                  </a:lnTo>
                  <a:lnTo>
                    <a:pt x="77" y="499"/>
                  </a:lnTo>
                  <a:lnTo>
                    <a:pt x="77" y="500"/>
                  </a:lnTo>
                  <a:lnTo>
                    <a:pt x="75" y="503"/>
                  </a:lnTo>
                  <a:lnTo>
                    <a:pt x="74" y="503"/>
                  </a:lnTo>
                  <a:lnTo>
                    <a:pt x="74" y="504"/>
                  </a:lnTo>
                  <a:lnTo>
                    <a:pt x="68" y="503"/>
                  </a:lnTo>
                  <a:lnTo>
                    <a:pt x="63" y="503"/>
                  </a:lnTo>
                  <a:lnTo>
                    <a:pt x="62" y="502"/>
                  </a:lnTo>
                  <a:lnTo>
                    <a:pt x="61" y="502"/>
                  </a:lnTo>
                  <a:lnTo>
                    <a:pt x="57" y="499"/>
                  </a:lnTo>
                  <a:lnTo>
                    <a:pt x="51" y="493"/>
                  </a:lnTo>
                  <a:lnTo>
                    <a:pt x="50" y="493"/>
                  </a:lnTo>
                  <a:lnTo>
                    <a:pt x="48" y="490"/>
                  </a:lnTo>
                  <a:lnTo>
                    <a:pt x="44" y="487"/>
                  </a:lnTo>
                  <a:lnTo>
                    <a:pt x="42" y="486"/>
                  </a:lnTo>
                  <a:lnTo>
                    <a:pt x="41" y="485"/>
                  </a:lnTo>
                  <a:lnTo>
                    <a:pt x="38" y="485"/>
                  </a:lnTo>
                  <a:lnTo>
                    <a:pt x="37" y="484"/>
                  </a:lnTo>
                  <a:lnTo>
                    <a:pt x="36" y="484"/>
                  </a:lnTo>
                  <a:lnTo>
                    <a:pt x="36" y="471"/>
                  </a:lnTo>
                  <a:lnTo>
                    <a:pt x="37" y="470"/>
                  </a:lnTo>
                  <a:lnTo>
                    <a:pt x="41" y="471"/>
                  </a:lnTo>
                  <a:lnTo>
                    <a:pt x="43" y="471"/>
                  </a:lnTo>
                  <a:lnTo>
                    <a:pt x="44" y="472"/>
                  </a:lnTo>
                  <a:lnTo>
                    <a:pt x="45" y="470"/>
                  </a:lnTo>
                  <a:lnTo>
                    <a:pt x="47" y="470"/>
                  </a:lnTo>
                  <a:lnTo>
                    <a:pt x="47" y="471"/>
                  </a:lnTo>
                  <a:lnTo>
                    <a:pt x="48" y="471"/>
                  </a:lnTo>
                  <a:lnTo>
                    <a:pt x="49" y="470"/>
                  </a:lnTo>
                  <a:lnTo>
                    <a:pt x="48" y="470"/>
                  </a:lnTo>
                  <a:lnTo>
                    <a:pt x="48" y="468"/>
                  </a:lnTo>
                  <a:lnTo>
                    <a:pt x="44" y="468"/>
                  </a:lnTo>
                  <a:lnTo>
                    <a:pt x="39" y="466"/>
                  </a:lnTo>
                  <a:lnTo>
                    <a:pt x="37" y="464"/>
                  </a:lnTo>
                  <a:lnTo>
                    <a:pt x="37" y="461"/>
                  </a:lnTo>
                  <a:lnTo>
                    <a:pt x="35" y="459"/>
                  </a:lnTo>
                  <a:lnTo>
                    <a:pt x="32" y="458"/>
                  </a:lnTo>
                  <a:lnTo>
                    <a:pt x="29" y="458"/>
                  </a:lnTo>
                  <a:lnTo>
                    <a:pt x="28" y="457"/>
                  </a:lnTo>
                  <a:lnTo>
                    <a:pt x="26" y="457"/>
                  </a:lnTo>
                  <a:lnTo>
                    <a:pt x="26" y="455"/>
                  </a:lnTo>
                  <a:lnTo>
                    <a:pt x="21" y="455"/>
                  </a:lnTo>
                  <a:lnTo>
                    <a:pt x="19" y="454"/>
                  </a:lnTo>
                  <a:lnTo>
                    <a:pt x="19" y="451"/>
                  </a:lnTo>
                  <a:lnTo>
                    <a:pt x="18" y="451"/>
                  </a:lnTo>
                  <a:lnTo>
                    <a:pt x="18" y="449"/>
                  </a:lnTo>
                  <a:lnTo>
                    <a:pt x="16" y="448"/>
                  </a:lnTo>
                  <a:lnTo>
                    <a:pt x="16" y="447"/>
                  </a:lnTo>
                  <a:lnTo>
                    <a:pt x="15" y="447"/>
                  </a:lnTo>
                  <a:lnTo>
                    <a:pt x="15" y="446"/>
                  </a:lnTo>
                  <a:lnTo>
                    <a:pt x="13" y="445"/>
                  </a:lnTo>
                  <a:lnTo>
                    <a:pt x="13" y="442"/>
                  </a:lnTo>
                  <a:lnTo>
                    <a:pt x="12" y="442"/>
                  </a:lnTo>
                  <a:lnTo>
                    <a:pt x="11" y="441"/>
                  </a:lnTo>
                  <a:lnTo>
                    <a:pt x="11" y="440"/>
                  </a:lnTo>
                  <a:lnTo>
                    <a:pt x="10" y="440"/>
                  </a:lnTo>
                  <a:lnTo>
                    <a:pt x="10" y="436"/>
                  </a:lnTo>
                  <a:lnTo>
                    <a:pt x="9" y="436"/>
                  </a:lnTo>
                  <a:lnTo>
                    <a:pt x="9" y="434"/>
                  </a:lnTo>
                  <a:lnTo>
                    <a:pt x="10" y="433"/>
                  </a:lnTo>
                  <a:lnTo>
                    <a:pt x="10" y="430"/>
                  </a:lnTo>
                  <a:lnTo>
                    <a:pt x="11" y="430"/>
                  </a:lnTo>
                  <a:lnTo>
                    <a:pt x="11" y="429"/>
                  </a:lnTo>
                  <a:lnTo>
                    <a:pt x="10" y="429"/>
                  </a:lnTo>
                  <a:lnTo>
                    <a:pt x="9" y="427"/>
                  </a:lnTo>
                  <a:lnTo>
                    <a:pt x="3" y="421"/>
                  </a:lnTo>
                  <a:lnTo>
                    <a:pt x="2" y="421"/>
                  </a:lnTo>
                  <a:lnTo>
                    <a:pt x="0" y="419"/>
                  </a:lnTo>
                  <a:lnTo>
                    <a:pt x="0" y="416"/>
                  </a:lnTo>
                  <a:lnTo>
                    <a:pt x="3" y="408"/>
                  </a:lnTo>
                  <a:lnTo>
                    <a:pt x="3" y="407"/>
                  </a:lnTo>
                  <a:lnTo>
                    <a:pt x="2" y="403"/>
                  </a:lnTo>
                  <a:lnTo>
                    <a:pt x="2" y="402"/>
                  </a:lnTo>
                  <a:lnTo>
                    <a:pt x="3" y="401"/>
                  </a:lnTo>
                  <a:lnTo>
                    <a:pt x="3" y="396"/>
                  </a:lnTo>
                  <a:lnTo>
                    <a:pt x="9" y="397"/>
                  </a:lnTo>
                  <a:lnTo>
                    <a:pt x="12" y="397"/>
                  </a:lnTo>
                  <a:lnTo>
                    <a:pt x="15" y="396"/>
                  </a:lnTo>
                  <a:lnTo>
                    <a:pt x="16" y="396"/>
                  </a:lnTo>
                  <a:lnTo>
                    <a:pt x="23" y="398"/>
                  </a:lnTo>
                  <a:lnTo>
                    <a:pt x="24" y="398"/>
                  </a:lnTo>
                  <a:lnTo>
                    <a:pt x="25" y="397"/>
                  </a:lnTo>
                  <a:lnTo>
                    <a:pt x="34" y="397"/>
                  </a:lnTo>
                  <a:lnTo>
                    <a:pt x="35" y="396"/>
                  </a:lnTo>
                  <a:lnTo>
                    <a:pt x="36" y="396"/>
                  </a:lnTo>
                  <a:lnTo>
                    <a:pt x="39" y="392"/>
                  </a:lnTo>
                  <a:lnTo>
                    <a:pt x="43" y="390"/>
                  </a:lnTo>
                  <a:lnTo>
                    <a:pt x="50" y="383"/>
                  </a:lnTo>
                  <a:lnTo>
                    <a:pt x="55" y="383"/>
                  </a:lnTo>
                  <a:lnTo>
                    <a:pt x="60" y="382"/>
                  </a:lnTo>
                  <a:lnTo>
                    <a:pt x="93" y="382"/>
                  </a:lnTo>
                  <a:lnTo>
                    <a:pt x="98" y="381"/>
                  </a:lnTo>
                  <a:lnTo>
                    <a:pt x="125" y="381"/>
                  </a:lnTo>
                  <a:lnTo>
                    <a:pt x="126" y="379"/>
                  </a:lnTo>
                  <a:lnTo>
                    <a:pt x="126" y="376"/>
                  </a:lnTo>
                  <a:lnTo>
                    <a:pt x="128" y="376"/>
                  </a:lnTo>
                  <a:lnTo>
                    <a:pt x="133" y="377"/>
                  </a:lnTo>
                  <a:lnTo>
                    <a:pt x="141" y="378"/>
                  </a:lnTo>
                  <a:lnTo>
                    <a:pt x="146" y="379"/>
                  </a:lnTo>
                  <a:lnTo>
                    <a:pt x="147" y="379"/>
                  </a:lnTo>
                  <a:lnTo>
                    <a:pt x="149" y="375"/>
                  </a:lnTo>
                  <a:lnTo>
                    <a:pt x="149" y="373"/>
                  </a:lnTo>
                  <a:lnTo>
                    <a:pt x="152" y="371"/>
                  </a:lnTo>
                  <a:lnTo>
                    <a:pt x="156" y="366"/>
                  </a:lnTo>
                  <a:lnTo>
                    <a:pt x="157" y="366"/>
                  </a:lnTo>
                  <a:lnTo>
                    <a:pt x="160" y="365"/>
                  </a:lnTo>
                  <a:lnTo>
                    <a:pt x="163" y="364"/>
                  </a:lnTo>
                  <a:lnTo>
                    <a:pt x="164" y="363"/>
                  </a:lnTo>
                  <a:lnTo>
                    <a:pt x="164" y="362"/>
                  </a:lnTo>
                  <a:lnTo>
                    <a:pt x="165" y="359"/>
                  </a:lnTo>
                  <a:lnTo>
                    <a:pt x="165" y="354"/>
                  </a:lnTo>
                  <a:lnTo>
                    <a:pt x="169" y="351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7" y="346"/>
                  </a:lnTo>
                  <a:lnTo>
                    <a:pt x="172" y="337"/>
                  </a:lnTo>
                  <a:lnTo>
                    <a:pt x="172" y="336"/>
                  </a:lnTo>
                  <a:lnTo>
                    <a:pt x="173" y="334"/>
                  </a:lnTo>
                  <a:lnTo>
                    <a:pt x="175" y="334"/>
                  </a:lnTo>
                  <a:lnTo>
                    <a:pt x="177" y="332"/>
                  </a:lnTo>
                  <a:lnTo>
                    <a:pt x="177" y="313"/>
                  </a:lnTo>
                  <a:lnTo>
                    <a:pt x="178" y="312"/>
                  </a:lnTo>
                  <a:lnTo>
                    <a:pt x="178" y="305"/>
                  </a:lnTo>
                  <a:lnTo>
                    <a:pt x="179" y="305"/>
                  </a:lnTo>
                  <a:lnTo>
                    <a:pt x="179" y="206"/>
                  </a:lnTo>
                  <a:lnTo>
                    <a:pt x="188" y="204"/>
                  </a:lnTo>
                  <a:lnTo>
                    <a:pt x="196" y="203"/>
                  </a:lnTo>
                  <a:lnTo>
                    <a:pt x="204" y="200"/>
                  </a:lnTo>
                  <a:lnTo>
                    <a:pt x="213" y="199"/>
                  </a:lnTo>
                  <a:lnTo>
                    <a:pt x="217" y="198"/>
                  </a:lnTo>
                  <a:lnTo>
                    <a:pt x="227" y="197"/>
                  </a:lnTo>
                  <a:lnTo>
                    <a:pt x="246" y="192"/>
                  </a:lnTo>
                  <a:lnTo>
                    <a:pt x="248" y="192"/>
                  </a:lnTo>
                  <a:lnTo>
                    <a:pt x="250" y="191"/>
                  </a:lnTo>
                  <a:lnTo>
                    <a:pt x="259" y="182"/>
                  </a:lnTo>
                  <a:lnTo>
                    <a:pt x="262" y="180"/>
                  </a:lnTo>
                  <a:lnTo>
                    <a:pt x="265" y="177"/>
                  </a:lnTo>
                  <a:lnTo>
                    <a:pt x="267" y="174"/>
                  </a:lnTo>
                  <a:lnTo>
                    <a:pt x="271" y="172"/>
                  </a:lnTo>
                  <a:lnTo>
                    <a:pt x="275" y="167"/>
                  </a:lnTo>
                  <a:lnTo>
                    <a:pt x="279" y="165"/>
                  </a:lnTo>
                  <a:lnTo>
                    <a:pt x="292" y="152"/>
                  </a:lnTo>
                  <a:lnTo>
                    <a:pt x="295" y="149"/>
                  </a:lnTo>
                  <a:lnTo>
                    <a:pt x="300" y="144"/>
                  </a:lnTo>
                  <a:lnTo>
                    <a:pt x="303" y="143"/>
                  </a:lnTo>
                  <a:lnTo>
                    <a:pt x="305" y="140"/>
                  </a:lnTo>
                  <a:lnTo>
                    <a:pt x="312" y="135"/>
                  </a:lnTo>
                  <a:lnTo>
                    <a:pt x="314" y="131"/>
                  </a:lnTo>
                  <a:lnTo>
                    <a:pt x="318" y="129"/>
                  </a:lnTo>
                  <a:lnTo>
                    <a:pt x="323" y="126"/>
                  </a:lnTo>
                  <a:lnTo>
                    <a:pt x="329" y="122"/>
                  </a:lnTo>
                  <a:lnTo>
                    <a:pt x="331" y="120"/>
                  </a:lnTo>
                  <a:lnTo>
                    <a:pt x="335" y="118"/>
                  </a:lnTo>
                  <a:lnTo>
                    <a:pt x="337" y="116"/>
                  </a:lnTo>
                  <a:lnTo>
                    <a:pt x="341" y="114"/>
                  </a:lnTo>
                  <a:lnTo>
                    <a:pt x="343" y="112"/>
                  </a:lnTo>
                  <a:lnTo>
                    <a:pt x="346" y="110"/>
                  </a:lnTo>
                  <a:lnTo>
                    <a:pt x="349" y="109"/>
                  </a:lnTo>
                  <a:lnTo>
                    <a:pt x="352" y="107"/>
                  </a:lnTo>
                  <a:lnTo>
                    <a:pt x="355" y="104"/>
                  </a:lnTo>
                  <a:lnTo>
                    <a:pt x="358" y="103"/>
                  </a:lnTo>
                  <a:lnTo>
                    <a:pt x="361" y="101"/>
                  </a:lnTo>
                  <a:lnTo>
                    <a:pt x="364" y="99"/>
                  </a:lnTo>
                  <a:lnTo>
                    <a:pt x="367" y="97"/>
                  </a:lnTo>
                  <a:lnTo>
                    <a:pt x="370" y="96"/>
                  </a:lnTo>
                  <a:lnTo>
                    <a:pt x="373" y="93"/>
                  </a:lnTo>
                  <a:lnTo>
                    <a:pt x="376" y="91"/>
                  </a:lnTo>
                  <a:lnTo>
                    <a:pt x="378" y="90"/>
                  </a:lnTo>
                  <a:lnTo>
                    <a:pt x="382" y="88"/>
                  </a:lnTo>
                  <a:lnTo>
                    <a:pt x="386" y="86"/>
                  </a:lnTo>
                  <a:lnTo>
                    <a:pt x="388" y="84"/>
                  </a:lnTo>
                  <a:lnTo>
                    <a:pt x="391" y="82"/>
                  </a:lnTo>
                  <a:lnTo>
                    <a:pt x="394" y="80"/>
                  </a:lnTo>
                  <a:lnTo>
                    <a:pt x="397" y="78"/>
                  </a:lnTo>
                  <a:lnTo>
                    <a:pt x="400" y="77"/>
                  </a:lnTo>
                  <a:lnTo>
                    <a:pt x="403" y="74"/>
                  </a:lnTo>
                  <a:lnTo>
                    <a:pt x="406" y="72"/>
                  </a:lnTo>
                  <a:lnTo>
                    <a:pt x="409" y="71"/>
                  </a:lnTo>
                  <a:lnTo>
                    <a:pt x="412" y="69"/>
                  </a:lnTo>
                  <a:lnTo>
                    <a:pt x="415" y="67"/>
                  </a:lnTo>
                  <a:lnTo>
                    <a:pt x="418" y="65"/>
                  </a:lnTo>
                  <a:lnTo>
                    <a:pt x="421" y="63"/>
                  </a:lnTo>
                  <a:lnTo>
                    <a:pt x="423" y="61"/>
                  </a:lnTo>
                  <a:lnTo>
                    <a:pt x="427" y="59"/>
                  </a:lnTo>
                  <a:lnTo>
                    <a:pt x="429" y="58"/>
                  </a:lnTo>
                  <a:lnTo>
                    <a:pt x="433" y="55"/>
                  </a:lnTo>
                  <a:lnTo>
                    <a:pt x="435" y="53"/>
                  </a:lnTo>
                  <a:lnTo>
                    <a:pt x="439" y="52"/>
                  </a:lnTo>
                  <a:lnTo>
                    <a:pt x="441" y="50"/>
                  </a:lnTo>
                  <a:lnTo>
                    <a:pt x="445" y="48"/>
                  </a:lnTo>
                  <a:lnTo>
                    <a:pt x="448" y="46"/>
                  </a:lnTo>
                  <a:lnTo>
                    <a:pt x="451" y="44"/>
                  </a:lnTo>
                  <a:lnTo>
                    <a:pt x="454" y="42"/>
                  </a:lnTo>
                  <a:lnTo>
                    <a:pt x="457" y="40"/>
                  </a:lnTo>
                  <a:lnTo>
                    <a:pt x="460" y="39"/>
                  </a:lnTo>
                  <a:lnTo>
                    <a:pt x="463" y="37"/>
                  </a:lnTo>
                  <a:lnTo>
                    <a:pt x="466" y="34"/>
                  </a:lnTo>
                  <a:lnTo>
                    <a:pt x="469" y="33"/>
                  </a:lnTo>
                  <a:lnTo>
                    <a:pt x="472" y="31"/>
                  </a:lnTo>
                  <a:lnTo>
                    <a:pt x="474" y="29"/>
                  </a:lnTo>
                  <a:lnTo>
                    <a:pt x="478" y="27"/>
                  </a:lnTo>
                  <a:lnTo>
                    <a:pt x="480" y="25"/>
                  </a:lnTo>
                  <a:lnTo>
                    <a:pt x="484" y="23"/>
                  </a:lnTo>
                  <a:lnTo>
                    <a:pt x="486" y="21"/>
                  </a:lnTo>
                  <a:lnTo>
                    <a:pt x="490" y="20"/>
                  </a:lnTo>
                  <a:lnTo>
                    <a:pt x="492" y="18"/>
                  </a:lnTo>
                  <a:lnTo>
                    <a:pt x="496" y="15"/>
                  </a:lnTo>
                  <a:lnTo>
                    <a:pt x="498" y="14"/>
                  </a:lnTo>
                  <a:lnTo>
                    <a:pt x="505" y="9"/>
                  </a:lnTo>
                  <a:lnTo>
                    <a:pt x="508" y="8"/>
                  </a:lnTo>
                  <a:lnTo>
                    <a:pt x="511" y="6"/>
                  </a:lnTo>
                  <a:lnTo>
                    <a:pt x="514" y="4"/>
                  </a:lnTo>
                  <a:lnTo>
                    <a:pt x="517" y="2"/>
                  </a:lnTo>
                  <a:lnTo>
                    <a:pt x="5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5BBFE7CF-2A1E-421D-BDC1-2B01E6B47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5" y="5060950"/>
              <a:ext cx="944562" cy="911225"/>
            </a:xfrm>
            <a:custGeom>
              <a:avLst/>
              <a:gdLst/>
              <a:ahLst/>
              <a:cxnLst>
                <a:cxn ang="0">
                  <a:pos x="78" y="4"/>
                </a:cxn>
                <a:cxn ang="0">
                  <a:pos x="97" y="22"/>
                </a:cxn>
                <a:cxn ang="0">
                  <a:pos x="301" y="28"/>
                </a:cxn>
                <a:cxn ang="0">
                  <a:pos x="315" y="40"/>
                </a:cxn>
                <a:cxn ang="0">
                  <a:pos x="355" y="42"/>
                </a:cxn>
                <a:cxn ang="0">
                  <a:pos x="381" y="43"/>
                </a:cxn>
                <a:cxn ang="0">
                  <a:pos x="397" y="48"/>
                </a:cxn>
                <a:cxn ang="0">
                  <a:pos x="412" y="46"/>
                </a:cxn>
                <a:cxn ang="0">
                  <a:pos x="451" y="44"/>
                </a:cxn>
                <a:cxn ang="0">
                  <a:pos x="521" y="30"/>
                </a:cxn>
                <a:cxn ang="0">
                  <a:pos x="550" y="25"/>
                </a:cxn>
                <a:cxn ang="0">
                  <a:pos x="564" y="27"/>
                </a:cxn>
                <a:cxn ang="0">
                  <a:pos x="581" y="29"/>
                </a:cxn>
                <a:cxn ang="0">
                  <a:pos x="589" y="35"/>
                </a:cxn>
                <a:cxn ang="0">
                  <a:pos x="592" y="38"/>
                </a:cxn>
                <a:cxn ang="0">
                  <a:pos x="581" y="40"/>
                </a:cxn>
                <a:cxn ang="0">
                  <a:pos x="569" y="47"/>
                </a:cxn>
                <a:cxn ang="0">
                  <a:pos x="556" y="47"/>
                </a:cxn>
                <a:cxn ang="0">
                  <a:pos x="543" y="54"/>
                </a:cxn>
                <a:cxn ang="0">
                  <a:pos x="532" y="63"/>
                </a:cxn>
                <a:cxn ang="0">
                  <a:pos x="519" y="62"/>
                </a:cxn>
                <a:cxn ang="0">
                  <a:pos x="513" y="56"/>
                </a:cxn>
                <a:cxn ang="0">
                  <a:pos x="483" y="51"/>
                </a:cxn>
                <a:cxn ang="0">
                  <a:pos x="447" y="59"/>
                </a:cxn>
                <a:cxn ang="0">
                  <a:pos x="408" y="233"/>
                </a:cxn>
                <a:cxn ang="0">
                  <a:pos x="352" y="550"/>
                </a:cxn>
                <a:cxn ang="0">
                  <a:pos x="339" y="560"/>
                </a:cxn>
                <a:cxn ang="0">
                  <a:pos x="329" y="570"/>
                </a:cxn>
                <a:cxn ang="0">
                  <a:pos x="317" y="569"/>
                </a:cxn>
                <a:cxn ang="0">
                  <a:pos x="290" y="569"/>
                </a:cxn>
                <a:cxn ang="0">
                  <a:pos x="265" y="563"/>
                </a:cxn>
                <a:cxn ang="0">
                  <a:pos x="250" y="560"/>
                </a:cxn>
                <a:cxn ang="0">
                  <a:pos x="250" y="545"/>
                </a:cxn>
                <a:cxn ang="0">
                  <a:pos x="238" y="530"/>
                </a:cxn>
                <a:cxn ang="0">
                  <a:pos x="229" y="528"/>
                </a:cxn>
                <a:cxn ang="0">
                  <a:pos x="224" y="544"/>
                </a:cxn>
                <a:cxn ang="0">
                  <a:pos x="212" y="552"/>
                </a:cxn>
                <a:cxn ang="0">
                  <a:pos x="195" y="545"/>
                </a:cxn>
                <a:cxn ang="0">
                  <a:pos x="174" y="523"/>
                </a:cxn>
                <a:cxn ang="0">
                  <a:pos x="160" y="498"/>
                </a:cxn>
                <a:cxn ang="0">
                  <a:pos x="155" y="479"/>
                </a:cxn>
                <a:cxn ang="0">
                  <a:pos x="149" y="463"/>
                </a:cxn>
                <a:cxn ang="0">
                  <a:pos x="149" y="449"/>
                </a:cxn>
                <a:cxn ang="0">
                  <a:pos x="143" y="432"/>
                </a:cxn>
                <a:cxn ang="0">
                  <a:pos x="137" y="409"/>
                </a:cxn>
                <a:cxn ang="0">
                  <a:pos x="137" y="384"/>
                </a:cxn>
                <a:cxn ang="0">
                  <a:pos x="127" y="358"/>
                </a:cxn>
                <a:cxn ang="0">
                  <a:pos x="122" y="327"/>
                </a:cxn>
                <a:cxn ang="0">
                  <a:pos x="122" y="301"/>
                </a:cxn>
                <a:cxn ang="0">
                  <a:pos x="120" y="280"/>
                </a:cxn>
                <a:cxn ang="0">
                  <a:pos x="118" y="251"/>
                </a:cxn>
                <a:cxn ang="0">
                  <a:pos x="98" y="226"/>
                </a:cxn>
                <a:cxn ang="0">
                  <a:pos x="77" y="186"/>
                </a:cxn>
                <a:cxn ang="0">
                  <a:pos x="66" y="159"/>
                </a:cxn>
                <a:cxn ang="0">
                  <a:pos x="52" y="131"/>
                </a:cxn>
                <a:cxn ang="0">
                  <a:pos x="39" y="105"/>
                </a:cxn>
                <a:cxn ang="0">
                  <a:pos x="15" y="73"/>
                </a:cxn>
                <a:cxn ang="0">
                  <a:pos x="5" y="50"/>
                </a:cxn>
                <a:cxn ang="0">
                  <a:pos x="5" y="15"/>
                </a:cxn>
                <a:cxn ang="0">
                  <a:pos x="21" y="11"/>
                </a:cxn>
                <a:cxn ang="0">
                  <a:pos x="38" y="14"/>
                </a:cxn>
                <a:cxn ang="0">
                  <a:pos x="51" y="5"/>
                </a:cxn>
              </a:cxnLst>
              <a:rect l="0" t="0" r="r" b="b"/>
              <a:pathLst>
                <a:path w="595" h="574">
                  <a:moveTo>
                    <a:pt x="61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2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8" y="4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3" y="10"/>
                  </a:lnTo>
                  <a:lnTo>
                    <a:pt x="86" y="14"/>
                  </a:lnTo>
                  <a:lnTo>
                    <a:pt x="91" y="16"/>
                  </a:lnTo>
                  <a:lnTo>
                    <a:pt x="95" y="18"/>
                  </a:lnTo>
                  <a:lnTo>
                    <a:pt x="96" y="19"/>
                  </a:lnTo>
                  <a:lnTo>
                    <a:pt x="97" y="22"/>
                  </a:lnTo>
                  <a:lnTo>
                    <a:pt x="109" y="22"/>
                  </a:lnTo>
                  <a:lnTo>
                    <a:pt x="109" y="21"/>
                  </a:lnTo>
                  <a:lnTo>
                    <a:pt x="296" y="21"/>
                  </a:lnTo>
                  <a:lnTo>
                    <a:pt x="296" y="22"/>
                  </a:lnTo>
                  <a:lnTo>
                    <a:pt x="297" y="23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300" y="28"/>
                  </a:lnTo>
                  <a:lnTo>
                    <a:pt x="301" y="28"/>
                  </a:lnTo>
                  <a:lnTo>
                    <a:pt x="303" y="30"/>
                  </a:lnTo>
                  <a:lnTo>
                    <a:pt x="303" y="31"/>
                  </a:lnTo>
                  <a:lnTo>
                    <a:pt x="304" y="33"/>
                  </a:lnTo>
                  <a:lnTo>
                    <a:pt x="306" y="33"/>
                  </a:lnTo>
                  <a:lnTo>
                    <a:pt x="308" y="36"/>
                  </a:lnTo>
                  <a:lnTo>
                    <a:pt x="309" y="36"/>
                  </a:lnTo>
                  <a:lnTo>
                    <a:pt x="309" y="37"/>
                  </a:lnTo>
                  <a:lnTo>
                    <a:pt x="312" y="37"/>
                  </a:lnTo>
                  <a:lnTo>
                    <a:pt x="315" y="40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6" y="40"/>
                  </a:lnTo>
                  <a:lnTo>
                    <a:pt x="332" y="40"/>
                  </a:lnTo>
                  <a:lnTo>
                    <a:pt x="339" y="42"/>
                  </a:lnTo>
                  <a:lnTo>
                    <a:pt x="351" y="42"/>
                  </a:lnTo>
                  <a:lnTo>
                    <a:pt x="351" y="43"/>
                  </a:lnTo>
                  <a:lnTo>
                    <a:pt x="354" y="43"/>
                  </a:lnTo>
                  <a:lnTo>
                    <a:pt x="355" y="42"/>
                  </a:lnTo>
                  <a:lnTo>
                    <a:pt x="361" y="42"/>
                  </a:lnTo>
                  <a:lnTo>
                    <a:pt x="364" y="43"/>
                  </a:lnTo>
                  <a:lnTo>
                    <a:pt x="365" y="44"/>
                  </a:lnTo>
                  <a:lnTo>
                    <a:pt x="368" y="43"/>
                  </a:lnTo>
                  <a:lnTo>
                    <a:pt x="374" y="43"/>
                  </a:lnTo>
                  <a:lnTo>
                    <a:pt x="376" y="42"/>
                  </a:lnTo>
                  <a:lnTo>
                    <a:pt x="379" y="42"/>
                  </a:lnTo>
                  <a:lnTo>
                    <a:pt x="380" y="43"/>
                  </a:lnTo>
                  <a:lnTo>
                    <a:pt x="381" y="43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5" y="46"/>
                  </a:lnTo>
                  <a:lnTo>
                    <a:pt x="387" y="47"/>
                  </a:lnTo>
                  <a:lnTo>
                    <a:pt x="389" y="48"/>
                  </a:lnTo>
                  <a:lnTo>
                    <a:pt x="393" y="48"/>
                  </a:lnTo>
                  <a:lnTo>
                    <a:pt x="394" y="49"/>
                  </a:lnTo>
                  <a:lnTo>
                    <a:pt x="396" y="49"/>
                  </a:lnTo>
                  <a:lnTo>
                    <a:pt x="397" y="48"/>
                  </a:lnTo>
                  <a:lnTo>
                    <a:pt x="397" y="49"/>
                  </a:lnTo>
                  <a:lnTo>
                    <a:pt x="398" y="49"/>
                  </a:lnTo>
                  <a:lnTo>
                    <a:pt x="399" y="50"/>
                  </a:lnTo>
                  <a:lnTo>
                    <a:pt x="400" y="50"/>
                  </a:lnTo>
                  <a:lnTo>
                    <a:pt x="402" y="49"/>
                  </a:lnTo>
                  <a:lnTo>
                    <a:pt x="403" y="49"/>
                  </a:lnTo>
                  <a:lnTo>
                    <a:pt x="404" y="48"/>
                  </a:lnTo>
                  <a:lnTo>
                    <a:pt x="408" y="47"/>
                  </a:lnTo>
                  <a:lnTo>
                    <a:pt x="412" y="46"/>
                  </a:lnTo>
                  <a:lnTo>
                    <a:pt x="412" y="47"/>
                  </a:lnTo>
                  <a:lnTo>
                    <a:pt x="413" y="46"/>
                  </a:lnTo>
                  <a:lnTo>
                    <a:pt x="418" y="46"/>
                  </a:lnTo>
                  <a:lnTo>
                    <a:pt x="423" y="48"/>
                  </a:lnTo>
                  <a:lnTo>
                    <a:pt x="424" y="48"/>
                  </a:lnTo>
                  <a:lnTo>
                    <a:pt x="424" y="49"/>
                  </a:lnTo>
                  <a:lnTo>
                    <a:pt x="429" y="49"/>
                  </a:lnTo>
                  <a:lnTo>
                    <a:pt x="440" y="47"/>
                  </a:lnTo>
                  <a:lnTo>
                    <a:pt x="451" y="44"/>
                  </a:lnTo>
                  <a:lnTo>
                    <a:pt x="473" y="40"/>
                  </a:lnTo>
                  <a:lnTo>
                    <a:pt x="482" y="38"/>
                  </a:lnTo>
                  <a:lnTo>
                    <a:pt x="490" y="36"/>
                  </a:lnTo>
                  <a:lnTo>
                    <a:pt x="500" y="35"/>
                  </a:lnTo>
                  <a:lnTo>
                    <a:pt x="509" y="33"/>
                  </a:lnTo>
                  <a:lnTo>
                    <a:pt x="514" y="33"/>
                  </a:lnTo>
                  <a:lnTo>
                    <a:pt x="515" y="31"/>
                  </a:lnTo>
                  <a:lnTo>
                    <a:pt x="520" y="31"/>
                  </a:lnTo>
                  <a:lnTo>
                    <a:pt x="521" y="30"/>
                  </a:lnTo>
                  <a:lnTo>
                    <a:pt x="526" y="30"/>
                  </a:lnTo>
                  <a:lnTo>
                    <a:pt x="527" y="29"/>
                  </a:lnTo>
                  <a:lnTo>
                    <a:pt x="531" y="29"/>
                  </a:lnTo>
                  <a:lnTo>
                    <a:pt x="533" y="28"/>
                  </a:lnTo>
                  <a:lnTo>
                    <a:pt x="537" y="28"/>
                  </a:lnTo>
                  <a:lnTo>
                    <a:pt x="539" y="27"/>
                  </a:lnTo>
                  <a:lnTo>
                    <a:pt x="543" y="27"/>
                  </a:lnTo>
                  <a:lnTo>
                    <a:pt x="544" y="25"/>
                  </a:lnTo>
                  <a:lnTo>
                    <a:pt x="550" y="25"/>
                  </a:lnTo>
                  <a:lnTo>
                    <a:pt x="550" y="24"/>
                  </a:lnTo>
                  <a:lnTo>
                    <a:pt x="551" y="25"/>
                  </a:lnTo>
                  <a:lnTo>
                    <a:pt x="554" y="25"/>
                  </a:lnTo>
                  <a:lnTo>
                    <a:pt x="556" y="24"/>
                  </a:lnTo>
                  <a:lnTo>
                    <a:pt x="558" y="24"/>
                  </a:lnTo>
                  <a:lnTo>
                    <a:pt x="559" y="25"/>
                  </a:lnTo>
                  <a:lnTo>
                    <a:pt x="562" y="25"/>
                  </a:lnTo>
                  <a:lnTo>
                    <a:pt x="563" y="27"/>
                  </a:lnTo>
                  <a:lnTo>
                    <a:pt x="564" y="27"/>
                  </a:lnTo>
                  <a:lnTo>
                    <a:pt x="564" y="28"/>
                  </a:lnTo>
                  <a:lnTo>
                    <a:pt x="565" y="28"/>
                  </a:lnTo>
                  <a:lnTo>
                    <a:pt x="568" y="25"/>
                  </a:lnTo>
                  <a:lnTo>
                    <a:pt x="570" y="25"/>
                  </a:lnTo>
                  <a:lnTo>
                    <a:pt x="573" y="27"/>
                  </a:lnTo>
                  <a:lnTo>
                    <a:pt x="576" y="27"/>
                  </a:lnTo>
                  <a:lnTo>
                    <a:pt x="579" y="28"/>
                  </a:lnTo>
                  <a:lnTo>
                    <a:pt x="581" y="28"/>
                  </a:lnTo>
                  <a:lnTo>
                    <a:pt x="581" y="29"/>
                  </a:lnTo>
                  <a:lnTo>
                    <a:pt x="582" y="28"/>
                  </a:lnTo>
                  <a:lnTo>
                    <a:pt x="584" y="30"/>
                  </a:lnTo>
                  <a:lnTo>
                    <a:pt x="585" y="30"/>
                  </a:lnTo>
                  <a:lnTo>
                    <a:pt x="585" y="31"/>
                  </a:lnTo>
                  <a:lnTo>
                    <a:pt x="586" y="31"/>
                  </a:lnTo>
                  <a:lnTo>
                    <a:pt x="588" y="33"/>
                  </a:lnTo>
                  <a:lnTo>
                    <a:pt x="588" y="34"/>
                  </a:lnTo>
                  <a:lnTo>
                    <a:pt x="589" y="34"/>
                  </a:lnTo>
                  <a:lnTo>
                    <a:pt x="589" y="35"/>
                  </a:lnTo>
                  <a:lnTo>
                    <a:pt x="590" y="35"/>
                  </a:lnTo>
                  <a:lnTo>
                    <a:pt x="590" y="36"/>
                  </a:lnTo>
                  <a:lnTo>
                    <a:pt x="591" y="36"/>
                  </a:lnTo>
                  <a:lnTo>
                    <a:pt x="591" y="37"/>
                  </a:lnTo>
                  <a:lnTo>
                    <a:pt x="594" y="37"/>
                  </a:lnTo>
                  <a:lnTo>
                    <a:pt x="594" y="38"/>
                  </a:lnTo>
                  <a:lnTo>
                    <a:pt x="595" y="38"/>
                  </a:lnTo>
                  <a:lnTo>
                    <a:pt x="595" y="40"/>
                  </a:lnTo>
                  <a:lnTo>
                    <a:pt x="592" y="38"/>
                  </a:lnTo>
                  <a:lnTo>
                    <a:pt x="590" y="38"/>
                  </a:lnTo>
                  <a:lnTo>
                    <a:pt x="588" y="41"/>
                  </a:lnTo>
                  <a:lnTo>
                    <a:pt x="586" y="41"/>
                  </a:lnTo>
                  <a:lnTo>
                    <a:pt x="585" y="40"/>
                  </a:lnTo>
                  <a:lnTo>
                    <a:pt x="584" y="41"/>
                  </a:lnTo>
                  <a:lnTo>
                    <a:pt x="584" y="40"/>
                  </a:lnTo>
                  <a:lnTo>
                    <a:pt x="583" y="41"/>
                  </a:lnTo>
                  <a:lnTo>
                    <a:pt x="583" y="40"/>
                  </a:lnTo>
                  <a:lnTo>
                    <a:pt x="581" y="40"/>
                  </a:lnTo>
                  <a:lnTo>
                    <a:pt x="577" y="41"/>
                  </a:lnTo>
                  <a:lnTo>
                    <a:pt x="576" y="41"/>
                  </a:lnTo>
                  <a:lnTo>
                    <a:pt x="575" y="42"/>
                  </a:lnTo>
                  <a:lnTo>
                    <a:pt x="573" y="42"/>
                  </a:lnTo>
                  <a:lnTo>
                    <a:pt x="573" y="43"/>
                  </a:lnTo>
                  <a:lnTo>
                    <a:pt x="572" y="43"/>
                  </a:lnTo>
                  <a:lnTo>
                    <a:pt x="572" y="44"/>
                  </a:lnTo>
                  <a:lnTo>
                    <a:pt x="571" y="44"/>
                  </a:lnTo>
                  <a:lnTo>
                    <a:pt x="569" y="47"/>
                  </a:lnTo>
                  <a:lnTo>
                    <a:pt x="566" y="50"/>
                  </a:lnTo>
                  <a:lnTo>
                    <a:pt x="565" y="50"/>
                  </a:lnTo>
                  <a:lnTo>
                    <a:pt x="565" y="51"/>
                  </a:lnTo>
                  <a:lnTo>
                    <a:pt x="562" y="51"/>
                  </a:lnTo>
                  <a:lnTo>
                    <a:pt x="560" y="50"/>
                  </a:lnTo>
                  <a:lnTo>
                    <a:pt x="560" y="49"/>
                  </a:lnTo>
                  <a:lnTo>
                    <a:pt x="559" y="49"/>
                  </a:lnTo>
                  <a:lnTo>
                    <a:pt x="559" y="47"/>
                  </a:lnTo>
                  <a:lnTo>
                    <a:pt x="556" y="47"/>
                  </a:lnTo>
                  <a:lnTo>
                    <a:pt x="553" y="49"/>
                  </a:lnTo>
                  <a:lnTo>
                    <a:pt x="553" y="50"/>
                  </a:lnTo>
                  <a:lnTo>
                    <a:pt x="552" y="50"/>
                  </a:lnTo>
                  <a:lnTo>
                    <a:pt x="552" y="49"/>
                  </a:lnTo>
                  <a:lnTo>
                    <a:pt x="550" y="49"/>
                  </a:lnTo>
                  <a:lnTo>
                    <a:pt x="547" y="50"/>
                  </a:lnTo>
                  <a:lnTo>
                    <a:pt x="546" y="53"/>
                  </a:lnTo>
                  <a:lnTo>
                    <a:pt x="544" y="54"/>
                  </a:lnTo>
                  <a:lnTo>
                    <a:pt x="543" y="54"/>
                  </a:lnTo>
                  <a:lnTo>
                    <a:pt x="540" y="56"/>
                  </a:lnTo>
                  <a:lnTo>
                    <a:pt x="539" y="56"/>
                  </a:lnTo>
                  <a:lnTo>
                    <a:pt x="539" y="57"/>
                  </a:lnTo>
                  <a:lnTo>
                    <a:pt x="538" y="57"/>
                  </a:lnTo>
                  <a:lnTo>
                    <a:pt x="536" y="59"/>
                  </a:lnTo>
                  <a:lnTo>
                    <a:pt x="536" y="60"/>
                  </a:lnTo>
                  <a:lnTo>
                    <a:pt x="533" y="62"/>
                  </a:lnTo>
                  <a:lnTo>
                    <a:pt x="533" y="63"/>
                  </a:lnTo>
                  <a:lnTo>
                    <a:pt x="532" y="63"/>
                  </a:lnTo>
                  <a:lnTo>
                    <a:pt x="527" y="68"/>
                  </a:lnTo>
                  <a:lnTo>
                    <a:pt x="526" y="68"/>
                  </a:lnTo>
                  <a:lnTo>
                    <a:pt x="525" y="69"/>
                  </a:lnTo>
                  <a:lnTo>
                    <a:pt x="525" y="70"/>
                  </a:lnTo>
                  <a:lnTo>
                    <a:pt x="521" y="70"/>
                  </a:lnTo>
                  <a:lnTo>
                    <a:pt x="521" y="68"/>
                  </a:lnTo>
                  <a:lnTo>
                    <a:pt x="520" y="67"/>
                  </a:lnTo>
                  <a:lnTo>
                    <a:pt x="520" y="63"/>
                  </a:lnTo>
                  <a:lnTo>
                    <a:pt x="519" y="62"/>
                  </a:lnTo>
                  <a:lnTo>
                    <a:pt x="519" y="61"/>
                  </a:lnTo>
                  <a:lnTo>
                    <a:pt x="518" y="61"/>
                  </a:lnTo>
                  <a:lnTo>
                    <a:pt x="518" y="60"/>
                  </a:lnTo>
                  <a:lnTo>
                    <a:pt x="517" y="60"/>
                  </a:lnTo>
                  <a:lnTo>
                    <a:pt x="517" y="59"/>
                  </a:lnTo>
                  <a:lnTo>
                    <a:pt x="515" y="59"/>
                  </a:lnTo>
                  <a:lnTo>
                    <a:pt x="515" y="57"/>
                  </a:lnTo>
                  <a:lnTo>
                    <a:pt x="513" y="57"/>
                  </a:lnTo>
                  <a:lnTo>
                    <a:pt x="513" y="56"/>
                  </a:lnTo>
                  <a:lnTo>
                    <a:pt x="512" y="54"/>
                  </a:lnTo>
                  <a:lnTo>
                    <a:pt x="511" y="53"/>
                  </a:lnTo>
                  <a:lnTo>
                    <a:pt x="511" y="50"/>
                  </a:lnTo>
                  <a:lnTo>
                    <a:pt x="509" y="50"/>
                  </a:lnTo>
                  <a:lnTo>
                    <a:pt x="509" y="49"/>
                  </a:lnTo>
                  <a:lnTo>
                    <a:pt x="495" y="49"/>
                  </a:lnTo>
                  <a:lnTo>
                    <a:pt x="492" y="50"/>
                  </a:lnTo>
                  <a:lnTo>
                    <a:pt x="487" y="51"/>
                  </a:lnTo>
                  <a:lnTo>
                    <a:pt x="483" y="51"/>
                  </a:lnTo>
                  <a:lnTo>
                    <a:pt x="476" y="54"/>
                  </a:lnTo>
                  <a:lnTo>
                    <a:pt x="473" y="54"/>
                  </a:lnTo>
                  <a:lnTo>
                    <a:pt x="469" y="55"/>
                  </a:lnTo>
                  <a:lnTo>
                    <a:pt x="466" y="55"/>
                  </a:lnTo>
                  <a:lnTo>
                    <a:pt x="461" y="56"/>
                  </a:lnTo>
                  <a:lnTo>
                    <a:pt x="457" y="57"/>
                  </a:lnTo>
                  <a:lnTo>
                    <a:pt x="454" y="57"/>
                  </a:lnTo>
                  <a:lnTo>
                    <a:pt x="450" y="59"/>
                  </a:lnTo>
                  <a:lnTo>
                    <a:pt x="447" y="59"/>
                  </a:lnTo>
                  <a:lnTo>
                    <a:pt x="440" y="61"/>
                  </a:lnTo>
                  <a:lnTo>
                    <a:pt x="436" y="61"/>
                  </a:lnTo>
                  <a:lnTo>
                    <a:pt x="431" y="62"/>
                  </a:lnTo>
                  <a:lnTo>
                    <a:pt x="425" y="62"/>
                  </a:lnTo>
                  <a:lnTo>
                    <a:pt x="423" y="63"/>
                  </a:lnTo>
                  <a:lnTo>
                    <a:pt x="406" y="63"/>
                  </a:lnTo>
                  <a:lnTo>
                    <a:pt x="406" y="158"/>
                  </a:lnTo>
                  <a:lnTo>
                    <a:pt x="408" y="164"/>
                  </a:lnTo>
                  <a:lnTo>
                    <a:pt x="408" y="233"/>
                  </a:lnTo>
                  <a:lnTo>
                    <a:pt x="406" y="235"/>
                  </a:lnTo>
                  <a:lnTo>
                    <a:pt x="362" y="235"/>
                  </a:lnTo>
                  <a:lnTo>
                    <a:pt x="362" y="468"/>
                  </a:lnTo>
                  <a:lnTo>
                    <a:pt x="364" y="470"/>
                  </a:lnTo>
                  <a:lnTo>
                    <a:pt x="364" y="545"/>
                  </a:lnTo>
                  <a:lnTo>
                    <a:pt x="362" y="546"/>
                  </a:lnTo>
                  <a:lnTo>
                    <a:pt x="359" y="546"/>
                  </a:lnTo>
                  <a:lnTo>
                    <a:pt x="355" y="550"/>
                  </a:lnTo>
                  <a:lnTo>
                    <a:pt x="352" y="550"/>
                  </a:lnTo>
                  <a:lnTo>
                    <a:pt x="351" y="551"/>
                  </a:lnTo>
                  <a:lnTo>
                    <a:pt x="345" y="551"/>
                  </a:lnTo>
                  <a:lnTo>
                    <a:pt x="345" y="552"/>
                  </a:lnTo>
                  <a:lnTo>
                    <a:pt x="344" y="553"/>
                  </a:lnTo>
                  <a:lnTo>
                    <a:pt x="344" y="555"/>
                  </a:lnTo>
                  <a:lnTo>
                    <a:pt x="342" y="555"/>
                  </a:lnTo>
                  <a:lnTo>
                    <a:pt x="341" y="559"/>
                  </a:lnTo>
                  <a:lnTo>
                    <a:pt x="340" y="560"/>
                  </a:lnTo>
                  <a:lnTo>
                    <a:pt x="339" y="560"/>
                  </a:lnTo>
                  <a:lnTo>
                    <a:pt x="335" y="562"/>
                  </a:lnTo>
                  <a:lnTo>
                    <a:pt x="334" y="562"/>
                  </a:lnTo>
                  <a:lnTo>
                    <a:pt x="333" y="560"/>
                  </a:lnTo>
                  <a:lnTo>
                    <a:pt x="332" y="562"/>
                  </a:lnTo>
                  <a:lnTo>
                    <a:pt x="330" y="564"/>
                  </a:lnTo>
                  <a:lnTo>
                    <a:pt x="330" y="565"/>
                  </a:lnTo>
                  <a:lnTo>
                    <a:pt x="333" y="569"/>
                  </a:lnTo>
                  <a:lnTo>
                    <a:pt x="332" y="570"/>
                  </a:lnTo>
                  <a:lnTo>
                    <a:pt x="329" y="570"/>
                  </a:lnTo>
                  <a:lnTo>
                    <a:pt x="329" y="571"/>
                  </a:lnTo>
                  <a:lnTo>
                    <a:pt x="327" y="572"/>
                  </a:lnTo>
                  <a:lnTo>
                    <a:pt x="325" y="572"/>
                  </a:lnTo>
                  <a:lnTo>
                    <a:pt x="323" y="574"/>
                  </a:lnTo>
                  <a:lnTo>
                    <a:pt x="322" y="572"/>
                  </a:lnTo>
                  <a:lnTo>
                    <a:pt x="322" y="571"/>
                  </a:lnTo>
                  <a:lnTo>
                    <a:pt x="320" y="571"/>
                  </a:lnTo>
                  <a:lnTo>
                    <a:pt x="319" y="569"/>
                  </a:lnTo>
                  <a:lnTo>
                    <a:pt x="317" y="569"/>
                  </a:lnTo>
                  <a:lnTo>
                    <a:pt x="309" y="566"/>
                  </a:lnTo>
                  <a:lnTo>
                    <a:pt x="300" y="569"/>
                  </a:lnTo>
                  <a:lnTo>
                    <a:pt x="298" y="569"/>
                  </a:lnTo>
                  <a:lnTo>
                    <a:pt x="297" y="570"/>
                  </a:lnTo>
                  <a:lnTo>
                    <a:pt x="297" y="569"/>
                  </a:lnTo>
                  <a:lnTo>
                    <a:pt x="295" y="569"/>
                  </a:lnTo>
                  <a:lnTo>
                    <a:pt x="294" y="570"/>
                  </a:lnTo>
                  <a:lnTo>
                    <a:pt x="293" y="570"/>
                  </a:lnTo>
                  <a:lnTo>
                    <a:pt x="290" y="569"/>
                  </a:lnTo>
                  <a:lnTo>
                    <a:pt x="289" y="569"/>
                  </a:lnTo>
                  <a:lnTo>
                    <a:pt x="285" y="570"/>
                  </a:lnTo>
                  <a:lnTo>
                    <a:pt x="283" y="570"/>
                  </a:lnTo>
                  <a:lnTo>
                    <a:pt x="280" y="569"/>
                  </a:lnTo>
                  <a:lnTo>
                    <a:pt x="278" y="568"/>
                  </a:lnTo>
                  <a:lnTo>
                    <a:pt x="275" y="565"/>
                  </a:lnTo>
                  <a:lnTo>
                    <a:pt x="274" y="565"/>
                  </a:lnTo>
                  <a:lnTo>
                    <a:pt x="272" y="564"/>
                  </a:lnTo>
                  <a:lnTo>
                    <a:pt x="265" y="563"/>
                  </a:lnTo>
                  <a:lnTo>
                    <a:pt x="262" y="563"/>
                  </a:lnTo>
                  <a:lnTo>
                    <a:pt x="262" y="564"/>
                  </a:lnTo>
                  <a:lnTo>
                    <a:pt x="261" y="564"/>
                  </a:lnTo>
                  <a:lnTo>
                    <a:pt x="259" y="563"/>
                  </a:lnTo>
                  <a:lnTo>
                    <a:pt x="258" y="563"/>
                  </a:lnTo>
                  <a:lnTo>
                    <a:pt x="258" y="559"/>
                  </a:lnTo>
                  <a:lnTo>
                    <a:pt x="255" y="559"/>
                  </a:lnTo>
                  <a:lnTo>
                    <a:pt x="253" y="560"/>
                  </a:lnTo>
                  <a:lnTo>
                    <a:pt x="250" y="560"/>
                  </a:lnTo>
                  <a:lnTo>
                    <a:pt x="250" y="553"/>
                  </a:lnTo>
                  <a:lnTo>
                    <a:pt x="249" y="553"/>
                  </a:lnTo>
                  <a:lnTo>
                    <a:pt x="248" y="552"/>
                  </a:lnTo>
                  <a:lnTo>
                    <a:pt x="248" y="551"/>
                  </a:lnTo>
                  <a:lnTo>
                    <a:pt x="246" y="550"/>
                  </a:lnTo>
                  <a:lnTo>
                    <a:pt x="246" y="547"/>
                  </a:lnTo>
                  <a:lnTo>
                    <a:pt x="248" y="546"/>
                  </a:lnTo>
                  <a:lnTo>
                    <a:pt x="249" y="546"/>
                  </a:lnTo>
                  <a:lnTo>
                    <a:pt x="250" y="545"/>
                  </a:lnTo>
                  <a:lnTo>
                    <a:pt x="250" y="543"/>
                  </a:lnTo>
                  <a:lnTo>
                    <a:pt x="249" y="542"/>
                  </a:lnTo>
                  <a:lnTo>
                    <a:pt x="249" y="540"/>
                  </a:lnTo>
                  <a:lnTo>
                    <a:pt x="248" y="540"/>
                  </a:lnTo>
                  <a:lnTo>
                    <a:pt x="248" y="537"/>
                  </a:lnTo>
                  <a:lnTo>
                    <a:pt x="242" y="537"/>
                  </a:lnTo>
                  <a:lnTo>
                    <a:pt x="240" y="536"/>
                  </a:lnTo>
                  <a:lnTo>
                    <a:pt x="240" y="530"/>
                  </a:lnTo>
                  <a:lnTo>
                    <a:pt x="238" y="530"/>
                  </a:lnTo>
                  <a:lnTo>
                    <a:pt x="237" y="528"/>
                  </a:lnTo>
                  <a:lnTo>
                    <a:pt x="237" y="527"/>
                  </a:lnTo>
                  <a:lnTo>
                    <a:pt x="236" y="527"/>
                  </a:lnTo>
                  <a:lnTo>
                    <a:pt x="236" y="526"/>
                  </a:lnTo>
                  <a:lnTo>
                    <a:pt x="234" y="527"/>
                  </a:lnTo>
                  <a:lnTo>
                    <a:pt x="232" y="528"/>
                  </a:lnTo>
                  <a:lnTo>
                    <a:pt x="231" y="527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7" y="530"/>
                  </a:lnTo>
                  <a:lnTo>
                    <a:pt x="227" y="533"/>
                  </a:lnTo>
                  <a:lnTo>
                    <a:pt x="225" y="533"/>
                  </a:lnTo>
                  <a:lnTo>
                    <a:pt x="225" y="536"/>
                  </a:lnTo>
                  <a:lnTo>
                    <a:pt x="224" y="536"/>
                  </a:lnTo>
                  <a:lnTo>
                    <a:pt x="224" y="538"/>
                  </a:lnTo>
                  <a:lnTo>
                    <a:pt x="221" y="538"/>
                  </a:lnTo>
                  <a:lnTo>
                    <a:pt x="221" y="542"/>
                  </a:lnTo>
                  <a:lnTo>
                    <a:pt x="224" y="544"/>
                  </a:lnTo>
                  <a:lnTo>
                    <a:pt x="223" y="544"/>
                  </a:lnTo>
                  <a:lnTo>
                    <a:pt x="221" y="545"/>
                  </a:lnTo>
                  <a:lnTo>
                    <a:pt x="221" y="547"/>
                  </a:lnTo>
                  <a:lnTo>
                    <a:pt x="219" y="550"/>
                  </a:lnTo>
                  <a:lnTo>
                    <a:pt x="219" y="549"/>
                  </a:lnTo>
                  <a:lnTo>
                    <a:pt x="218" y="549"/>
                  </a:lnTo>
                  <a:lnTo>
                    <a:pt x="218" y="547"/>
                  </a:lnTo>
                  <a:lnTo>
                    <a:pt x="214" y="551"/>
                  </a:lnTo>
                  <a:lnTo>
                    <a:pt x="212" y="552"/>
                  </a:lnTo>
                  <a:lnTo>
                    <a:pt x="211" y="552"/>
                  </a:lnTo>
                  <a:lnTo>
                    <a:pt x="207" y="556"/>
                  </a:lnTo>
                  <a:lnTo>
                    <a:pt x="206" y="556"/>
                  </a:lnTo>
                  <a:lnTo>
                    <a:pt x="206" y="555"/>
                  </a:lnTo>
                  <a:lnTo>
                    <a:pt x="204" y="553"/>
                  </a:lnTo>
                  <a:lnTo>
                    <a:pt x="201" y="551"/>
                  </a:lnTo>
                  <a:lnTo>
                    <a:pt x="201" y="550"/>
                  </a:lnTo>
                  <a:lnTo>
                    <a:pt x="197" y="545"/>
                  </a:lnTo>
                  <a:lnTo>
                    <a:pt x="195" y="545"/>
                  </a:lnTo>
                  <a:lnTo>
                    <a:pt x="193" y="542"/>
                  </a:lnTo>
                  <a:lnTo>
                    <a:pt x="189" y="538"/>
                  </a:lnTo>
                  <a:lnTo>
                    <a:pt x="184" y="533"/>
                  </a:lnTo>
                  <a:lnTo>
                    <a:pt x="182" y="532"/>
                  </a:lnTo>
                  <a:lnTo>
                    <a:pt x="181" y="530"/>
                  </a:lnTo>
                  <a:lnTo>
                    <a:pt x="178" y="527"/>
                  </a:lnTo>
                  <a:lnTo>
                    <a:pt x="176" y="526"/>
                  </a:lnTo>
                  <a:lnTo>
                    <a:pt x="175" y="524"/>
                  </a:lnTo>
                  <a:lnTo>
                    <a:pt x="174" y="523"/>
                  </a:lnTo>
                  <a:lnTo>
                    <a:pt x="174" y="519"/>
                  </a:lnTo>
                  <a:lnTo>
                    <a:pt x="173" y="517"/>
                  </a:lnTo>
                  <a:lnTo>
                    <a:pt x="168" y="513"/>
                  </a:lnTo>
                  <a:lnTo>
                    <a:pt x="167" y="512"/>
                  </a:lnTo>
                  <a:lnTo>
                    <a:pt x="167" y="507"/>
                  </a:lnTo>
                  <a:lnTo>
                    <a:pt x="162" y="500"/>
                  </a:lnTo>
                  <a:lnTo>
                    <a:pt x="162" y="499"/>
                  </a:lnTo>
                  <a:lnTo>
                    <a:pt x="161" y="498"/>
                  </a:lnTo>
                  <a:lnTo>
                    <a:pt x="160" y="498"/>
                  </a:lnTo>
                  <a:lnTo>
                    <a:pt x="159" y="494"/>
                  </a:lnTo>
                  <a:lnTo>
                    <a:pt x="157" y="492"/>
                  </a:lnTo>
                  <a:lnTo>
                    <a:pt x="156" y="488"/>
                  </a:lnTo>
                  <a:lnTo>
                    <a:pt x="156" y="487"/>
                  </a:lnTo>
                  <a:lnTo>
                    <a:pt x="155" y="487"/>
                  </a:lnTo>
                  <a:lnTo>
                    <a:pt x="155" y="486"/>
                  </a:lnTo>
                  <a:lnTo>
                    <a:pt x="156" y="483"/>
                  </a:lnTo>
                  <a:lnTo>
                    <a:pt x="155" y="481"/>
                  </a:lnTo>
                  <a:lnTo>
                    <a:pt x="155" y="479"/>
                  </a:lnTo>
                  <a:lnTo>
                    <a:pt x="154" y="477"/>
                  </a:lnTo>
                  <a:lnTo>
                    <a:pt x="154" y="473"/>
                  </a:lnTo>
                  <a:lnTo>
                    <a:pt x="153" y="473"/>
                  </a:lnTo>
                  <a:lnTo>
                    <a:pt x="153" y="472"/>
                  </a:lnTo>
                  <a:lnTo>
                    <a:pt x="152" y="472"/>
                  </a:lnTo>
                  <a:lnTo>
                    <a:pt x="152" y="470"/>
                  </a:lnTo>
                  <a:lnTo>
                    <a:pt x="150" y="469"/>
                  </a:lnTo>
                  <a:lnTo>
                    <a:pt x="149" y="466"/>
                  </a:lnTo>
                  <a:lnTo>
                    <a:pt x="149" y="463"/>
                  </a:lnTo>
                  <a:lnTo>
                    <a:pt x="148" y="462"/>
                  </a:lnTo>
                  <a:lnTo>
                    <a:pt x="148" y="458"/>
                  </a:lnTo>
                  <a:lnTo>
                    <a:pt x="149" y="457"/>
                  </a:lnTo>
                  <a:lnTo>
                    <a:pt x="150" y="457"/>
                  </a:lnTo>
                  <a:lnTo>
                    <a:pt x="150" y="458"/>
                  </a:lnTo>
                  <a:lnTo>
                    <a:pt x="152" y="456"/>
                  </a:lnTo>
                  <a:lnTo>
                    <a:pt x="152" y="455"/>
                  </a:lnTo>
                  <a:lnTo>
                    <a:pt x="150" y="453"/>
                  </a:lnTo>
                  <a:lnTo>
                    <a:pt x="149" y="449"/>
                  </a:lnTo>
                  <a:lnTo>
                    <a:pt x="149" y="448"/>
                  </a:lnTo>
                  <a:lnTo>
                    <a:pt x="146" y="444"/>
                  </a:lnTo>
                  <a:lnTo>
                    <a:pt x="143" y="444"/>
                  </a:lnTo>
                  <a:lnTo>
                    <a:pt x="142" y="443"/>
                  </a:lnTo>
                  <a:lnTo>
                    <a:pt x="142" y="436"/>
                  </a:lnTo>
                  <a:lnTo>
                    <a:pt x="141" y="435"/>
                  </a:lnTo>
                  <a:lnTo>
                    <a:pt x="141" y="434"/>
                  </a:lnTo>
                  <a:lnTo>
                    <a:pt x="142" y="434"/>
                  </a:lnTo>
                  <a:lnTo>
                    <a:pt x="143" y="432"/>
                  </a:lnTo>
                  <a:lnTo>
                    <a:pt x="143" y="430"/>
                  </a:lnTo>
                  <a:lnTo>
                    <a:pt x="142" y="428"/>
                  </a:lnTo>
                  <a:lnTo>
                    <a:pt x="142" y="426"/>
                  </a:lnTo>
                  <a:lnTo>
                    <a:pt x="140" y="423"/>
                  </a:lnTo>
                  <a:lnTo>
                    <a:pt x="140" y="422"/>
                  </a:lnTo>
                  <a:lnTo>
                    <a:pt x="141" y="419"/>
                  </a:lnTo>
                  <a:lnTo>
                    <a:pt x="140" y="419"/>
                  </a:lnTo>
                  <a:lnTo>
                    <a:pt x="137" y="417"/>
                  </a:lnTo>
                  <a:lnTo>
                    <a:pt x="137" y="409"/>
                  </a:lnTo>
                  <a:lnTo>
                    <a:pt x="138" y="406"/>
                  </a:lnTo>
                  <a:lnTo>
                    <a:pt x="138" y="404"/>
                  </a:lnTo>
                  <a:lnTo>
                    <a:pt x="137" y="403"/>
                  </a:lnTo>
                  <a:lnTo>
                    <a:pt x="137" y="399"/>
                  </a:lnTo>
                  <a:lnTo>
                    <a:pt x="136" y="396"/>
                  </a:lnTo>
                  <a:lnTo>
                    <a:pt x="136" y="394"/>
                  </a:lnTo>
                  <a:lnTo>
                    <a:pt x="135" y="392"/>
                  </a:lnTo>
                  <a:lnTo>
                    <a:pt x="135" y="391"/>
                  </a:lnTo>
                  <a:lnTo>
                    <a:pt x="137" y="384"/>
                  </a:lnTo>
                  <a:lnTo>
                    <a:pt x="137" y="380"/>
                  </a:lnTo>
                  <a:lnTo>
                    <a:pt x="136" y="378"/>
                  </a:lnTo>
                  <a:lnTo>
                    <a:pt x="136" y="377"/>
                  </a:lnTo>
                  <a:lnTo>
                    <a:pt x="135" y="374"/>
                  </a:lnTo>
                  <a:lnTo>
                    <a:pt x="135" y="371"/>
                  </a:lnTo>
                  <a:lnTo>
                    <a:pt x="131" y="364"/>
                  </a:lnTo>
                  <a:lnTo>
                    <a:pt x="130" y="362"/>
                  </a:lnTo>
                  <a:lnTo>
                    <a:pt x="129" y="360"/>
                  </a:lnTo>
                  <a:lnTo>
                    <a:pt x="127" y="358"/>
                  </a:lnTo>
                  <a:lnTo>
                    <a:pt x="127" y="352"/>
                  </a:lnTo>
                  <a:lnTo>
                    <a:pt x="125" y="349"/>
                  </a:lnTo>
                  <a:lnTo>
                    <a:pt x="125" y="347"/>
                  </a:lnTo>
                  <a:lnTo>
                    <a:pt x="121" y="337"/>
                  </a:lnTo>
                  <a:lnTo>
                    <a:pt x="121" y="330"/>
                  </a:lnTo>
                  <a:lnTo>
                    <a:pt x="120" y="329"/>
                  </a:lnTo>
                  <a:lnTo>
                    <a:pt x="121" y="329"/>
                  </a:lnTo>
                  <a:lnTo>
                    <a:pt x="121" y="327"/>
                  </a:lnTo>
                  <a:lnTo>
                    <a:pt x="122" y="327"/>
                  </a:lnTo>
                  <a:lnTo>
                    <a:pt x="123" y="326"/>
                  </a:lnTo>
                  <a:lnTo>
                    <a:pt x="122" y="324"/>
                  </a:lnTo>
                  <a:lnTo>
                    <a:pt x="122" y="310"/>
                  </a:lnTo>
                  <a:lnTo>
                    <a:pt x="121" y="309"/>
                  </a:lnTo>
                  <a:lnTo>
                    <a:pt x="120" y="304"/>
                  </a:lnTo>
                  <a:lnTo>
                    <a:pt x="120" y="302"/>
                  </a:lnTo>
                  <a:lnTo>
                    <a:pt x="121" y="299"/>
                  </a:lnTo>
                  <a:lnTo>
                    <a:pt x="121" y="301"/>
                  </a:lnTo>
                  <a:lnTo>
                    <a:pt x="122" y="301"/>
                  </a:lnTo>
                  <a:lnTo>
                    <a:pt x="122" y="297"/>
                  </a:lnTo>
                  <a:lnTo>
                    <a:pt x="121" y="291"/>
                  </a:lnTo>
                  <a:lnTo>
                    <a:pt x="121" y="290"/>
                  </a:lnTo>
                  <a:lnTo>
                    <a:pt x="120" y="289"/>
                  </a:lnTo>
                  <a:lnTo>
                    <a:pt x="120" y="288"/>
                  </a:lnTo>
                  <a:lnTo>
                    <a:pt x="118" y="286"/>
                  </a:lnTo>
                  <a:lnTo>
                    <a:pt x="118" y="279"/>
                  </a:lnTo>
                  <a:lnTo>
                    <a:pt x="120" y="279"/>
                  </a:lnTo>
                  <a:lnTo>
                    <a:pt x="120" y="280"/>
                  </a:lnTo>
                  <a:lnTo>
                    <a:pt x="121" y="280"/>
                  </a:lnTo>
                  <a:lnTo>
                    <a:pt x="121" y="282"/>
                  </a:lnTo>
                  <a:lnTo>
                    <a:pt x="122" y="279"/>
                  </a:lnTo>
                  <a:lnTo>
                    <a:pt x="123" y="279"/>
                  </a:lnTo>
                  <a:lnTo>
                    <a:pt x="123" y="267"/>
                  </a:lnTo>
                  <a:lnTo>
                    <a:pt x="122" y="261"/>
                  </a:lnTo>
                  <a:lnTo>
                    <a:pt x="122" y="259"/>
                  </a:lnTo>
                  <a:lnTo>
                    <a:pt x="120" y="254"/>
                  </a:lnTo>
                  <a:lnTo>
                    <a:pt x="118" y="251"/>
                  </a:lnTo>
                  <a:lnTo>
                    <a:pt x="117" y="248"/>
                  </a:lnTo>
                  <a:lnTo>
                    <a:pt x="117" y="247"/>
                  </a:lnTo>
                  <a:lnTo>
                    <a:pt x="114" y="245"/>
                  </a:lnTo>
                  <a:lnTo>
                    <a:pt x="112" y="243"/>
                  </a:lnTo>
                  <a:lnTo>
                    <a:pt x="112" y="241"/>
                  </a:lnTo>
                  <a:lnTo>
                    <a:pt x="106" y="233"/>
                  </a:lnTo>
                  <a:lnTo>
                    <a:pt x="103" y="229"/>
                  </a:lnTo>
                  <a:lnTo>
                    <a:pt x="103" y="228"/>
                  </a:lnTo>
                  <a:lnTo>
                    <a:pt x="98" y="226"/>
                  </a:lnTo>
                  <a:lnTo>
                    <a:pt x="98" y="221"/>
                  </a:lnTo>
                  <a:lnTo>
                    <a:pt x="95" y="216"/>
                  </a:lnTo>
                  <a:lnTo>
                    <a:pt x="92" y="209"/>
                  </a:lnTo>
                  <a:lnTo>
                    <a:pt x="88" y="203"/>
                  </a:lnTo>
                  <a:lnTo>
                    <a:pt x="85" y="199"/>
                  </a:lnTo>
                  <a:lnTo>
                    <a:pt x="84" y="197"/>
                  </a:lnTo>
                  <a:lnTo>
                    <a:pt x="83" y="195"/>
                  </a:lnTo>
                  <a:lnTo>
                    <a:pt x="78" y="188"/>
                  </a:lnTo>
                  <a:lnTo>
                    <a:pt x="77" y="186"/>
                  </a:lnTo>
                  <a:lnTo>
                    <a:pt x="76" y="184"/>
                  </a:lnTo>
                  <a:lnTo>
                    <a:pt x="76" y="183"/>
                  </a:lnTo>
                  <a:lnTo>
                    <a:pt x="74" y="183"/>
                  </a:lnTo>
                  <a:lnTo>
                    <a:pt x="73" y="181"/>
                  </a:lnTo>
                  <a:lnTo>
                    <a:pt x="73" y="180"/>
                  </a:lnTo>
                  <a:lnTo>
                    <a:pt x="72" y="176"/>
                  </a:lnTo>
                  <a:lnTo>
                    <a:pt x="71" y="171"/>
                  </a:lnTo>
                  <a:lnTo>
                    <a:pt x="67" y="164"/>
                  </a:lnTo>
                  <a:lnTo>
                    <a:pt x="66" y="159"/>
                  </a:lnTo>
                  <a:lnTo>
                    <a:pt x="66" y="158"/>
                  </a:lnTo>
                  <a:lnTo>
                    <a:pt x="65" y="154"/>
                  </a:lnTo>
                  <a:lnTo>
                    <a:pt x="64" y="150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8" y="144"/>
                  </a:lnTo>
                  <a:lnTo>
                    <a:pt x="57" y="138"/>
                  </a:lnTo>
                  <a:lnTo>
                    <a:pt x="53" y="132"/>
                  </a:lnTo>
                  <a:lnTo>
                    <a:pt x="52" y="131"/>
                  </a:lnTo>
                  <a:lnTo>
                    <a:pt x="51" y="127"/>
                  </a:lnTo>
                  <a:lnTo>
                    <a:pt x="47" y="121"/>
                  </a:lnTo>
                  <a:lnTo>
                    <a:pt x="46" y="120"/>
                  </a:lnTo>
                  <a:lnTo>
                    <a:pt x="45" y="118"/>
                  </a:lnTo>
                  <a:lnTo>
                    <a:pt x="42" y="114"/>
                  </a:lnTo>
                  <a:lnTo>
                    <a:pt x="42" y="110"/>
                  </a:lnTo>
                  <a:lnTo>
                    <a:pt x="41" y="108"/>
                  </a:lnTo>
                  <a:lnTo>
                    <a:pt x="40" y="106"/>
                  </a:lnTo>
                  <a:lnTo>
                    <a:pt x="39" y="105"/>
                  </a:lnTo>
                  <a:lnTo>
                    <a:pt x="37" y="100"/>
                  </a:lnTo>
                  <a:lnTo>
                    <a:pt x="37" y="98"/>
                  </a:lnTo>
                  <a:lnTo>
                    <a:pt x="34" y="97"/>
                  </a:lnTo>
                  <a:lnTo>
                    <a:pt x="33" y="95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25" y="81"/>
                  </a:lnTo>
                  <a:lnTo>
                    <a:pt x="20" y="78"/>
                  </a:lnTo>
                  <a:lnTo>
                    <a:pt x="15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7"/>
                  </a:lnTo>
                  <a:lnTo>
                    <a:pt x="2" y="42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5" y="15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8" y="14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4" y="3"/>
                  </a:lnTo>
                  <a:lnTo>
                    <a:pt x="57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CED5CCB3-812A-4452-A73A-337E63E9A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6663" y="4598988"/>
              <a:ext cx="742950" cy="1206500"/>
            </a:xfrm>
            <a:custGeom>
              <a:avLst/>
              <a:gdLst/>
              <a:ahLst/>
              <a:cxnLst>
                <a:cxn ang="0">
                  <a:pos x="230" y="511"/>
                </a:cxn>
                <a:cxn ang="0">
                  <a:pos x="424" y="267"/>
                </a:cxn>
                <a:cxn ang="0">
                  <a:pos x="192" y="67"/>
                </a:cxn>
                <a:cxn ang="0">
                  <a:pos x="459" y="9"/>
                </a:cxn>
                <a:cxn ang="0">
                  <a:pos x="449" y="35"/>
                </a:cxn>
                <a:cxn ang="0">
                  <a:pos x="454" y="60"/>
                </a:cxn>
                <a:cxn ang="0">
                  <a:pos x="455" y="86"/>
                </a:cxn>
                <a:cxn ang="0">
                  <a:pos x="454" y="104"/>
                </a:cxn>
                <a:cxn ang="0">
                  <a:pos x="456" y="119"/>
                </a:cxn>
                <a:cxn ang="0">
                  <a:pos x="455" y="144"/>
                </a:cxn>
                <a:cxn ang="0">
                  <a:pos x="459" y="167"/>
                </a:cxn>
                <a:cxn ang="0">
                  <a:pos x="468" y="179"/>
                </a:cxn>
                <a:cxn ang="0">
                  <a:pos x="460" y="197"/>
                </a:cxn>
                <a:cxn ang="0">
                  <a:pos x="456" y="211"/>
                </a:cxn>
                <a:cxn ang="0">
                  <a:pos x="436" y="246"/>
                </a:cxn>
                <a:cxn ang="0">
                  <a:pos x="421" y="269"/>
                </a:cxn>
                <a:cxn ang="0">
                  <a:pos x="385" y="294"/>
                </a:cxn>
                <a:cxn ang="0">
                  <a:pos x="347" y="303"/>
                </a:cxn>
                <a:cxn ang="0">
                  <a:pos x="310" y="326"/>
                </a:cxn>
                <a:cxn ang="0">
                  <a:pos x="297" y="341"/>
                </a:cxn>
                <a:cxn ang="0">
                  <a:pos x="272" y="371"/>
                </a:cxn>
                <a:cxn ang="0">
                  <a:pos x="256" y="382"/>
                </a:cxn>
                <a:cxn ang="0">
                  <a:pos x="236" y="397"/>
                </a:cxn>
                <a:cxn ang="0">
                  <a:pos x="194" y="416"/>
                </a:cxn>
                <a:cxn ang="0">
                  <a:pos x="199" y="445"/>
                </a:cxn>
                <a:cxn ang="0">
                  <a:pos x="205" y="462"/>
                </a:cxn>
                <a:cxn ang="0">
                  <a:pos x="212" y="484"/>
                </a:cxn>
                <a:cxn ang="0">
                  <a:pos x="221" y="506"/>
                </a:cxn>
                <a:cxn ang="0">
                  <a:pos x="229" y="536"/>
                </a:cxn>
                <a:cxn ang="0">
                  <a:pos x="237" y="570"/>
                </a:cxn>
                <a:cxn ang="0">
                  <a:pos x="225" y="619"/>
                </a:cxn>
                <a:cxn ang="0">
                  <a:pos x="216" y="650"/>
                </a:cxn>
                <a:cxn ang="0">
                  <a:pos x="131" y="687"/>
                </a:cxn>
                <a:cxn ang="0">
                  <a:pos x="99" y="719"/>
                </a:cxn>
                <a:cxn ang="0">
                  <a:pos x="117" y="732"/>
                </a:cxn>
                <a:cxn ang="0">
                  <a:pos x="80" y="730"/>
                </a:cxn>
                <a:cxn ang="0">
                  <a:pos x="67" y="614"/>
                </a:cxn>
                <a:cxn ang="0">
                  <a:pos x="92" y="497"/>
                </a:cxn>
                <a:cxn ang="0">
                  <a:pos x="114" y="448"/>
                </a:cxn>
                <a:cxn ang="0">
                  <a:pos x="122" y="421"/>
                </a:cxn>
                <a:cxn ang="0">
                  <a:pos x="109" y="383"/>
                </a:cxn>
                <a:cxn ang="0">
                  <a:pos x="121" y="352"/>
                </a:cxn>
                <a:cxn ang="0">
                  <a:pos x="123" y="309"/>
                </a:cxn>
                <a:cxn ang="0">
                  <a:pos x="109" y="280"/>
                </a:cxn>
                <a:cxn ang="0">
                  <a:pos x="48" y="252"/>
                </a:cxn>
                <a:cxn ang="0">
                  <a:pos x="7" y="224"/>
                </a:cxn>
                <a:cxn ang="0">
                  <a:pos x="43" y="188"/>
                </a:cxn>
                <a:cxn ang="0">
                  <a:pos x="137" y="167"/>
                </a:cxn>
                <a:cxn ang="0">
                  <a:pos x="156" y="181"/>
                </a:cxn>
                <a:cxn ang="0">
                  <a:pos x="191" y="194"/>
                </a:cxn>
                <a:cxn ang="0">
                  <a:pos x="178" y="245"/>
                </a:cxn>
                <a:cxn ang="0">
                  <a:pos x="207" y="282"/>
                </a:cxn>
                <a:cxn ang="0">
                  <a:pos x="221" y="278"/>
                </a:cxn>
                <a:cxn ang="0">
                  <a:pos x="233" y="256"/>
                </a:cxn>
                <a:cxn ang="0">
                  <a:pos x="242" y="180"/>
                </a:cxn>
                <a:cxn ang="0">
                  <a:pos x="188" y="104"/>
                </a:cxn>
                <a:cxn ang="0">
                  <a:pos x="239" y="48"/>
                </a:cxn>
                <a:cxn ang="0">
                  <a:pos x="263" y="52"/>
                </a:cxn>
                <a:cxn ang="0">
                  <a:pos x="302" y="52"/>
                </a:cxn>
                <a:cxn ang="0">
                  <a:pos x="336" y="38"/>
                </a:cxn>
                <a:cxn ang="0">
                  <a:pos x="380" y="32"/>
                </a:cxn>
                <a:cxn ang="0">
                  <a:pos x="443" y="4"/>
                </a:cxn>
              </a:cxnLst>
              <a:rect l="0" t="0" r="r" b="b"/>
              <a:pathLst>
                <a:path w="468" h="760">
                  <a:moveTo>
                    <a:pt x="122" y="716"/>
                  </a:moveTo>
                  <a:lnTo>
                    <a:pt x="122" y="719"/>
                  </a:lnTo>
                  <a:lnTo>
                    <a:pt x="121" y="720"/>
                  </a:lnTo>
                  <a:lnTo>
                    <a:pt x="118" y="720"/>
                  </a:lnTo>
                  <a:lnTo>
                    <a:pt x="118" y="717"/>
                  </a:lnTo>
                  <a:lnTo>
                    <a:pt x="121" y="717"/>
                  </a:lnTo>
                  <a:lnTo>
                    <a:pt x="122" y="716"/>
                  </a:lnTo>
                  <a:close/>
                  <a:moveTo>
                    <a:pt x="135" y="683"/>
                  </a:moveTo>
                  <a:lnTo>
                    <a:pt x="136" y="683"/>
                  </a:lnTo>
                  <a:lnTo>
                    <a:pt x="135" y="684"/>
                  </a:lnTo>
                  <a:lnTo>
                    <a:pt x="135" y="683"/>
                  </a:lnTo>
                  <a:close/>
                  <a:moveTo>
                    <a:pt x="236" y="569"/>
                  </a:moveTo>
                  <a:lnTo>
                    <a:pt x="237" y="569"/>
                  </a:lnTo>
                  <a:lnTo>
                    <a:pt x="237" y="570"/>
                  </a:lnTo>
                  <a:lnTo>
                    <a:pt x="236" y="569"/>
                  </a:lnTo>
                  <a:close/>
                  <a:moveTo>
                    <a:pt x="232" y="504"/>
                  </a:moveTo>
                  <a:lnTo>
                    <a:pt x="232" y="510"/>
                  </a:lnTo>
                  <a:lnTo>
                    <a:pt x="231" y="516"/>
                  </a:lnTo>
                  <a:lnTo>
                    <a:pt x="230" y="516"/>
                  </a:lnTo>
                  <a:lnTo>
                    <a:pt x="230" y="511"/>
                  </a:lnTo>
                  <a:lnTo>
                    <a:pt x="231" y="505"/>
                  </a:lnTo>
                  <a:lnTo>
                    <a:pt x="232" y="504"/>
                  </a:lnTo>
                  <a:close/>
                  <a:moveTo>
                    <a:pt x="191" y="412"/>
                  </a:moveTo>
                  <a:lnTo>
                    <a:pt x="191" y="414"/>
                  </a:lnTo>
                  <a:lnTo>
                    <a:pt x="189" y="415"/>
                  </a:lnTo>
                  <a:lnTo>
                    <a:pt x="191" y="415"/>
                  </a:lnTo>
                  <a:lnTo>
                    <a:pt x="192" y="414"/>
                  </a:lnTo>
                  <a:lnTo>
                    <a:pt x="193" y="414"/>
                  </a:lnTo>
                  <a:lnTo>
                    <a:pt x="193" y="415"/>
                  </a:lnTo>
                  <a:lnTo>
                    <a:pt x="194" y="415"/>
                  </a:lnTo>
                  <a:lnTo>
                    <a:pt x="194" y="414"/>
                  </a:lnTo>
                  <a:lnTo>
                    <a:pt x="193" y="412"/>
                  </a:lnTo>
                  <a:lnTo>
                    <a:pt x="191" y="412"/>
                  </a:lnTo>
                  <a:close/>
                  <a:moveTo>
                    <a:pt x="427" y="261"/>
                  </a:moveTo>
                  <a:lnTo>
                    <a:pt x="428" y="261"/>
                  </a:lnTo>
                  <a:lnTo>
                    <a:pt x="428" y="263"/>
                  </a:lnTo>
                  <a:lnTo>
                    <a:pt x="427" y="264"/>
                  </a:lnTo>
                  <a:lnTo>
                    <a:pt x="427" y="267"/>
                  </a:lnTo>
                  <a:lnTo>
                    <a:pt x="425" y="268"/>
                  </a:lnTo>
                  <a:lnTo>
                    <a:pt x="424" y="267"/>
                  </a:lnTo>
                  <a:lnTo>
                    <a:pt x="423" y="267"/>
                  </a:lnTo>
                  <a:lnTo>
                    <a:pt x="422" y="264"/>
                  </a:lnTo>
                  <a:lnTo>
                    <a:pt x="423" y="263"/>
                  </a:lnTo>
                  <a:lnTo>
                    <a:pt x="423" y="262"/>
                  </a:lnTo>
                  <a:lnTo>
                    <a:pt x="424" y="262"/>
                  </a:lnTo>
                  <a:lnTo>
                    <a:pt x="427" y="261"/>
                  </a:lnTo>
                  <a:close/>
                  <a:moveTo>
                    <a:pt x="434" y="248"/>
                  </a:moveTo>
                  <a:lnTo>
                    <a:pt x="434" y="249"/>
                  </a:lnTo>
                  <a:lnTo>
                    <a:pt x="435" y="248"/>
                  </a:lnTo>
                  <a:lnTo>
                    <a:pt x="434" y="248"/>
                  </a:lnTo>
                  <a:close/>
                  <a:moveTo>
                    <a:pt x="197" y="68"/>
                  </a:moveTo>
                  <a:lnTo>
                    <a:pt x="195" y="71"/>
                  </a:lnTo>
                  <a:lnTo>
                    <a:pt x="195" y="73"/>
                  </a:lnTo>
                  <a:lnTo>
                    <a:pt x="199" y="73"/>
                  </a:lnTo>
                  <a:lnTo>
                    <a:pt x="199" y="72"/>
                  </a:lnTo>
                  <a:lnTo>
                    <a:pt x="200" y="71"/>
                  </a:lnTo>
                  <a:lnTo>
                    <a:pt x="200" y="68"/>
                  </a:lnTo>
                  <a:lnTo>
                    <a:pt x="197" y="68"/>
                  </a:lnTo>
                  <a:close/>
                  <a:moveTo>
                    <a:pt x="193" y="66"/>
                  </a:moveTo>
                  <a:lnTo>
                    <a:pt x="192" y="67"/>
                  </a:lnTo>
                  <a:lnTo>
                    <a:pt x="191" y="67"/>
                  </a:lnTo>
                  <a:lnTo>
                    <a:pt x="191" y="68"/>
                  </a:lnTo>
                  <a:lnTo>
                    <a:pt x="192" y="70"/>
                  </a:lnTo>
                  <a:lnTo>
                    <a:pt x="192" y="71"/>
                  </a:lnTo>
                  <a:lnTo>
                    <a:pt x="194" y="71"/>
                  </a:lnTo>
                  <a:lnTo>
                    <a:pt x="194" y="67"/>
                  </a:lnTo>
                  <a:lnTo>
                    <a:pt x="193" y="66"/>
                  </a:lnTo>
                  <a:close/>
                  <a:moveTo>
                    <a:pt x="449" y="0"/>
                  </a:moveTo>
                  <a:lnTo>
                    <a:pt x="451" y="0"/>
                  </a:lnTo>
                  <a:lnTo>
                    <a:pt x="451" y="1"/>
                  </a:lnTo>
                  <a:lnTo>
                    <a:pt x="453" y="0"/>
                  </a:lnTo>
                  <a:lnTo>
                    <a:pt x="454" y="1"/>
                  </a:lnTo>
                  <a:lnTo>
                    <a:pt x="454" y="2"/>
                  </a:lnTo>
                  <a:lnTo>
                    <a:pt x="453" y="3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5" y="7"/>
                  </a:lnTo>
                  <a:lnTo>
                    <a:pt x="456" y="8"/>
                  </a:lnTo>
                  <a:lnTo>
                    <a:pt x="459" y="8"/>
                  </a:lnTo>
                  <a:lnTo>
                    <a:pt x="459" y="9"/>
                  </a:lnTo>
                  <a:lnTo>
                    <a:pt x="457" y="9"/>
                  </a:lnTo>
                  <a:lnTo>
                    <a:pt x="455" y="10"/>
                  </a:lnTo>
                  <a:lnTo>
                    <a:pt x="451" y="13"/>
                  </a:lnTo>
                  <a:lnTo>
                    <a:pt x="453" y="14"/>
                  </a:lnTo>
                  <a:lnTo>
                    <a:pt x="453" y="13"/>
                  </a:lnTo>
                  <a:lnTo>
                    <a:pt x="454" y="14"/>
                  </a:lnTo>
                  <a:lnTo>
                    <a:pt x="457" y="15"/>
                  </a:lnTo>
                  <a:lnTo>
                    <a:pt x="457" y="17"/>
                  </a:lnTo>
                  <a:lnTo>
                    <a:pt x="455" y="19"/>
                  </a:lnTo>
                  <a:lnTo>
                    <a:pt x="454" y="19"/>
                  </a:lnTo>
                  <a:lnTo>
                    <a:pt x="453" y="20"/>
                  </a:lnTo>
                  <a:lnTo>
                    <a:pt x="453" y="25"/>
                  </a:lnTo>
                  <a:lnTo>
                    <a:pt x="454" y="23"/>
                  </a:lnTo>
                  <a:lnTo>
                    <a:pt x="455" y="23"/>
                  </a:lnTo>
                  <a:lnTo>
                    <a:pt x="455" y="27"/>
                  </a:lnTo>
                  <a:lnTo>
                    <a:pt x="454" y="27"/>
                  </a:lnTo>
                  <a:lnTo>
                    <a:pt x="453" y="29"/>
                  </a:lnTo>
                  <a:lnTo>
                    <a:pt x="453" y="33"/>
                  </a:lnTo>
                  <a:lnTo>
                    <a:pt x="449" y="34"/>
                  </a:lnTo>
                  <a:lnTo>
                    <a:pt x="449" y="35"/>
                  </a:lnTo>
                  <a:lnTo>
                    <a:pt x="448" y="36"/>
                  </a:lnTo>
                  <a:lnTo>
                    <a:pt x="448" y="38"/>
                  </a:lnTo>
                  <a:lnTo>
                    <a:pt x="447" y="38"/>
                  </a:lnTo>
                  <a:lnTo>
                    <a:pt x="447" y="39"/>
                  </a:lnTo>
                  <a:lnTo>
                    <a:pt x="449" y="39"/>
                  </a:lnTo>
                  <a:lnTo>
                    <a:pt x="449" y="41"/>
                  </a:lnTo>
                  <a:lnTo>
                    <a:pt x="451" y="40"/>
                  </a:lnTo>
                  <a:lnTo>
                    <a:pt x="451" y="44"/>
                  </a:lnTo>
                  <a:lnTo>
                    <a:pt x="450" y="45"/>
                  </a:lnTo>
                  <a:lnTo>
                    <a:pt x="450" y="47"/>
                  </a:lnTo>
                  <a:lnTo>
                    <a:pt x="449" y="47"/>
                  </a:lnTo>
                  <a:lnTo>
                    <a:pt x="449" y="49"/>
                  </a:lnTo>
                  <a:lnTo>
                    <a:pt x="450" y="49"/>
                  </a:lnTo>
                  <a:lnTo>
                    <a:pt x="450" y="51"/>
                  </a:lnTo>
                  <a:lnTo>
                    <a:pt x="449" y="52"/>
                  </a:lnTo>
                  <a:lnTo>
                    <a:pt x="450" y="53"/>
                  </a:lnTo>
                  <a:lnTo>
                    <a:pt x="450" y="55"/>
                  </a:lnTo>
                  <a:lnTo>
                    <a:pt x="451" y="57"/>
                  </a:lnTo>
                  <a:lnTo>
                    <a:pt x="451" y="60"/>
                  </a:lnTo>
                  <a:lnTo>
                    <a:pt x="454" y="60"/>
                  </a:lnTo>
                  <a:lnTo>
                    <a:pt x="453" y="61"/>
                  </a:lnTo>
                  <a:lnTo>
                    <a:pt x="451" y="64"/>
                  </a:lnTo>
                  <a:lnTo>
                    <a:pt x="453" y="65"/>
                  </a:lnTo>
                  <a:lnTo>
                    <a:pt x="453" y="66"/>
                  </a:lnTo>
                  <a:lnTo>
                    <a:pt x="454" y="67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4"/>
                  </a:lnTo>
                  <a:lnTo>
                    <a:pt x="454" y="76"/>
                  </a:lnTo>
                  <a:lnTo>
                    <a:pt x="454" y="77"/>
                  </a:lnTo>
                  <a:lnTo>
                    <a:pt x="453" y="78"/>
                  </a:lnTo>
                  <a:lnTo>
                    <a:pt x="453" y="79"/>
                  </a:lnTo>
                  <a:lnTo>
                    <a:pt x="451" y="79"/>
                  </a:lnTo>
                  <a:lnTo>
                    <a:pt x="453" y="80"/>
                  </a:lnTo>
                  <a:lnTo>
                    <a:pt x="453" y="81"/>
                  </a:lnTo>
                  <a:lnTo>
                    <a:pt x="454" y="83"/>
                  </a:lnTo>
                  <a:lnTo>
                    <a:pt x="453" y="83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5" y="86"/>
                  </a:lnTo>
                  <a:lnTo>
                    <a:pt x="454" y="86"/>
                  </a:lnTo>
                  <a:lnTo>
                    <a:pt x="453" y="87"/>
                  </a:lnTo>
                  <a:lnTo>
                    <a:pt x="451" y="90"/>
                  </a:lnTo>
                  <a:lnTo>
                    <a:pt x="453" y="91"/>
                  </a:lnTo>
                  <a:lnTo>
                    <a:pt x="455" y="91"/>
                  </a:lnTo>
                  <a:lnTo>
                    <a:pt x="455" y="96"/>
                  </a:lnTo>
                  <a:lnTo>
                    <a:pt x="456" y="96"/>
                  </a:lnTo>
                  <a:lnTo>
                    <a:pt x="457" y="97"/>
                  </a:lnTo>
                  <a:lnTo>
                    <a:pt x="455" y="97"/>
                  </a:lnTo>
                  <a:lnTo>
                    <a:pt x="455" y="98"/>
                  </a:lnTo>
                  <a:lnTo>
                    <a:pt x="456" y="99"/>
                  </a:lnTo>
                  <a:lnTo>
                    <a:pt x="457" y="99"/>
                  </a:lnTo>
                  <a:lnTo>
                    <a:pt x="457" y="100"/>
                  </a:lnTo>
                  <a:lnTo>
                    <a:pt x="459" y="102"/>
                  </a:lnTo>
                  <a:lnTo>
                    <a:pt x="459" y="103"/>
                  </a:lnTo>
                  <a:lnTo>
                    <a:pt x="457" y="104"/>
                  </a:lnTo>
                  <a:lnTo>
                    <a:pt x="456" y="103"/>
                  </a:lnTo>
                  <a:lnTo>
                    <a:pt x="455" y="103"/>
                  </a:lnTo>
                  <a:lnTo>
                    <a:pt x="455" y="104"/>
                  </a:lnTo>
                  <a:lnTo>
                    <a:pt x="454" y="104"/>
                  </a:lnTo>
                  <a:lnTo>
                    <a:pt x="454" y="105"/>
                  </a:lnTo>
                  <a:lnTo>
                    <a:pt x="455" y="105"/>
                  </a:lnTo>
                  <a:lnTo>
                    <a:pt x="455" y="106"/>
                  </a:lnTo>
                  <a:lnTo>
                    <a:pt x="454" y="108"/>
                  </a:lnTo>
                  <a:lnTo>
                    <a:pt x="454" y="109"/>
                  </a:lnTo>
                  <a:lnTo>
                    <a:pt x="453" y="109"/>
                  </a:lnTo>
                  <a:lnTo>
                    <a:pt x="453" y="108"/>
                  </a:lnTo>
                  <a:lnTo>
                    <a:pt x="450" y="108"/>
                  </a:lnTo>
                  <a:lnTo>
                    <a:pt x="449" y="109"/>
                  </a:lnTo>
                  <a:lnTo>
                    <a:pt x="449" y="111"/>
                  </a:lnTo>
                  <a:lnTo>
                    <a:pt x="451" y="114"/>
                  </a:lnTo>
                  <a:lnTo>
                    <a:pt x="453" y="114"/>
                  </a:lnTo>
                  <a:lnTo>
                    <a:pt x="453" y="110"/>
                  </a:lnTo>
                  <a:lnTo>
                    <a:pt x="454" y="110"/>
                  </a:lnTo>
                  <a:lnTo>
                    <a:pt x="454" y="111"/>
                  </a:lnTo>
                  <a:lnTo>
                    <a:pt x="456" y="111"/>
                  </a:lnTo>
                  <a:lnTo>
                    <a:pt x="456" y="114"/>
                  </a:lnTo>
                  <a:lnTo>
                    <a:pt x="455" y="116"/>
                  </a:lnTo>
                  <a:lnTo>
                    <a:pt x="455" y="118"/>
                  </a:lnTo>
                  <a:lnTo>
                    <a:pt x="456" y="119"/>
                  </a:lnTo>
                  <a:lnTo>
                    <a:pt x="456" y="121"/>
                  </a:lnTo>
                  <a:lnTo>
                    <a:pt x="455" y="124"/>
                  </a:lnTo>
                  <a:lnTo>
                    <a:pt x="455" y="125"/>
                  </a:lnTo>
                  <a:lnTo>
                    <a:pt x="454" y="125"/>
                  </a:lnTo>
                  <a:lnTo>
                    <a:pt x="454" y="127"/>
                  </a:lnTo>
                  <a:lnTo>
                    <a:pt x="455" y="125"/>
                  </a:lnTo>
                  <a:lnTo>
                    <a:pt x="455" y="129"/>
                  </a:lnTo>
                  <a:lnTo>
                    <a:pt x="456" y="129"/>
                  </a:lnTo>
                  <a:lnTo>
                    <a:pt x="456" y="130"/>
                  </a:lnTo>
                  <a:lnTo>
                    <a:pt x="455" y="131"/>
                  </a:lnTo>
                  <a:lnTo>
                    <a:pt x="455" y="132"/>
                  </a:lnTo>
                  <a:lnTo>
                    <a:pt x="454" y="134"/>
                  </a:lnTo>
                  <a:lnTo>
                    <a:pt x="454" y="136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40"/>
                  </a:lnTo>
                  <a:lnTo>
                    <a:pt x="455" y="141"/>
                  </a:lnTo>
                  <a:lnTo>
                    <a:pt x="454" y="141"/>
                  </a:lnTo>
                  <a:lnTo>
                    <a:pt x="454" y="142"/>
                  </a:lnTo>
                  <a:lnTo>
                    <a:pt x="455" y="144"/>
                  </a:lnTo>
                  <a:lnTo>
                    <a:pt x="456" y="146"/>
                  </a:lnTo>
                  <a:lnTo>
                    <a:pt x="456" y="151"/>
                  </a:lnTo>
                  <a:lnTo>
                    <a:pt x="457" y="153"/>
                  </a:lnTo>
                  <a:lnTo>
                    <a:pt x="457" y="154"/>
                  </a:lnTo>
                  <a:lnTo>
                    <a:pt x="459" y="154"/>
                  </a:lnTo>
                  <a:lnTo>
                    <a:pt x="459" y="161"/>
                  </a:lnTo>
                  <a:lnTo>
                    <a:pt x="456" y="161"/>
                  </a:lnTo>
                  <a:lnTo>
                    <a:pt x="457" y="162"/>
                  </a:lnTo>
                  <a:lnTo>
                    <a:pt x="457" y="163"/>
                  </a:lnTo>
                  <a:lnTo>
                    <a:pt x="456" y="165"/>
                  </a:lnTo>
                  <a:lnTo>
                    <a:pt x="454" y="165"/>
                  </a:lnTo>
                  <a:lnTo>
                    <a:pt x="455" y="166"/>
                  </a:lnTo>
                  <a:lnTo>
                    <a:pt x="455" y="168"/>
                  </a:lnTo>
                  <a:lnTo>
                    <a:pt x="456" y="167"/>
                  </a:lnTo>
                  <a:lnTo>
                    <a:pt x="456" y="168"/>
                  </a:lnTo>
                  <a:lnTo>
                    <a:pt x="457" y="168"/>
                  </a:lnTo>
                  <a:lnTo>
                    <a:pt x="456" y="169"/>
                  </a:lnTo>
                  <a:lnTo>
                    <a:pt x="457" y="169"/>
                  </a:lnTo>
                  <a:lnTo>
                    <a:pt x="457" y="168"/>
                  </a:lnTo>
                  <a:lnTo>
                    <a:pt x="459" y="167"/>
                  </a:lnTo>
                  <a:lnTo>
                    <a:pt x="461" y="166"/>
                  </a:lnTo>
                  <a:lnTo>
                    <a:pt x="462" y="166"/>
                  </a:lnTo>
                  <a:lnTo>
                    <a:pt x="462" y="169"/>
                  </a:lnTo>
                  <a:lnTo>
                    <a:pt x="463" y="170"/>
                  </a:lnTo>
                  <a:lnTo>
                    <a:pt x="462" y="172"/>
                  </a:lnTo>
                  <a:lnTo>
                    <a:pt x="462" y="173"/>
                  </a:lnTo>
                  <a:lnTo>
                    <a:pt x="461" y="174"/>
                  </a:lnTo>
                  <a:lnTo>
                    <a:pt x="460" y="174"/>
                  </a:lnTo>
                  <a:lnTo>
                    <a:pt x="459" y="173"/>
                  </a:lnTo>
                  <a:lnTo>
                    <a:pt x="460" y="178"/>
                  </a:lnTo>
                  <a:lnTo>
                    <a:pt x="459" y="178"/>
                  </a:lnTo>
                  <a:lnTo>
                    <a:pt x="459" y="179"/>
                  </a:lnTo>
                  <a:lnTo>
                    <a:pt x="457" y="180"/>
                  </a:lnTo>
                  <a:lnTo>
                    <a:pt x="459" y="180"/>
                  </a:lnTo>
                  <a:lnTo>
                    <a:pt x="459" y="182"/>
                  </a:lnTo>
                  <a:lnTo>
                    <a:pt x="460" y="181"/>
                  </a:lnTo>
                  <a:lnTo>
                    <a:pt x="461" y="178"/>
                  </a:lnTo>
                  <a:lnTo>
                    <a:pt x="463" y="176"/>
                  </a:lnTo>
                  <a:lnTo>
                    <a:pt x="464" y="175"/>
                  </a:lnTo>
                  <a:lnTo>
                    <a:pt x="468" y="179"/>
                  </a:lnTo>
                  <a:lnTo>
                    <a:pt x="466" y="181"/>
                  </a:lnTo>
                  <a:lnTo>
                    <a:pt x="463" y="181"/>
                  </a:lnTo>
                  <a:lnTo>
                    <a:pt x="463" y="182"/>
                  </a:lnTo>
                  <a:lnTo>
                    <a:pt x="464" y="182"/>
                  </a:lnTo>
                  <a:lnTo>
                    <a:pt x="466" y="181"/>
                  </a:lnTo>
                  <a:lnTo>
                    <a:pt x="467" y="181"/>
                  </a:lnTo>
                  <a:lnTo>
                    <a:pt x="467" y="182"/>
                  </a:lnTo>
                  <a:lnTo>
                    <a:pt x="466" y="186"/>
                  </a:lnTo>
                  <a:lnTo>
                    <a:pt x="467" y="187"/>
                  </a:lnTo>
                  <a:lnTo>
                    <a:pt x="468" y="187"/>
                  </a:lnTo>
                  <a:lnTo>
                    <a:pt x="468" y="189"/>
                  </a:lnTo>
                  <a:lnTo>
                    <a:pt x="467" y="192"/>
                  </a:lnTo>
                  <a:lnTo>
                    <a:pt x="467" y="193"/>
                  </a:lnTo>
                  <a:lnTo>
                    <a:pt x="468" y="193"/>
                  </a:lnTo>
                  <a:lnTo>
                    <a:pt x="467" y="194"/>
                  </a:lnTo>
                  <a:lnTo>
                    <a:pt x="464" y="195"/>
                  </a:lnTo>
                  <a:lnTo>
                    <a:pt x="463" y="198"/>
                  </a:lnTo>
                  <a:lnTo>
                    <a:pt x="461" y="198"/>
                  </a:lnTo>
                  <a:lnTo>
                    <a:pt x="460" y="199"/>
                  </a:lnTo>
                  <a:lnTo>
                    <a:pt x="460" y="197"/>
                  </a:lnTo>
                  <a:lnTo>
                    <a:pt x="459" y="197"/>
                  </a:lnTo>
                  <a:lnTo>
                    <a:pt x="459" y="198"/>
                  </a:lnTo>
                  <a:lnTo>
                    <a:pt x="460" y="199"/>
                  </a:lnTo>
                  <a:lnTo>
                    <a:pt x="463" y="199"/>
                  </a:lnTo>
                  <a:lnTo>
                    <a:pt x="463" y="200"/>
                  </a:lnTo>
                  <a:lnTo>
                    <a:pt x="464" y="201"/>
                  </a:lnTo>
                  <a:lnTo>
                    <a:pt x="464" y="202"/>
                  </a:lnTo>
                  <a:lnTo>
                    <a:pt x="462" y="202"/>
                  </a:lnTo>
                  <a:lnTo>
                    <a:pt x="460" y="201"/>
                  </a:lnTo>
                  <a:lnTo>
                    <a:pt x="460" y="204"/>
                  </a:lnTo>
                  <a:lnTo>
                    <a:pt x="462" y="206"/>
                  </a:lnTo>
                  <a:lnTo>
                    <a:pt x="461" y="207"/>
                  </a:lnTo>
                  <a:lnTo>
                    <a:pt x="457" y="207"/>
                  </a:lnTo>
                  <a:lnTo>
                    <a:pt x="457" y="208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5" y="211"/>
                  </a:lnTo>
                  <a:lnTo>
                    <a:pt x="455" y="212"/>
                  </a:lnTo>
                  <a:lnTo>
                    <a:pt x="456" y="212"/>
                  </a:lnTo>
                  <a:lnTo>
                    <a:pt x="456" y="211"/>
                  </a:lnTo>
                  <a:lnTo>
                    <a:pt x="457" y="210"/>
                  </a:lnTo>
                  <a:lnTo>
                    <a:pt x="459" y="211"/>
                  </a:lnTo>
                  <a:lnTo>
                    <a:pt x="460" y="211"/>
                  </a:lnTo>
                  <a:lnTo>
                    <a:pt x="460" y="212"/>
                  </a:lnTo>
                  <a:lnTo>
                    <a:pt x="461" y="213"/>
                  </a:lnTo>
                  <a:lnTo>
                    <a:pt x="460" y="214"/>
                  </a:lnTo>
                  <a:lnTo>
                    <a:pt x="460" y="217"/>
                  </a:lnTo>
                  <a:lnTo>
                    <a:pt x="457" y="219"/>
                  </a:lnTo>
                  <a:lnTo>
                    <a:pt x="457" y="220"/>
                  </a:lnTo>
                  <a:lnTo>
                    <a:pt x="456" y="221"/>
                  </a:lnTo>
                  <a:lnTo>
                    <a:pt x="456" y="226"/>
                  </a:lnTo>
                  <a:lnTo>
                    <a:pt x="455" y="226"/>
                  </a:lnTo>
                  <a:lnTo>
                    <a:pt x="454" y="227"/>
                  </a:lnTo>
                  <a:lnTo>
                    <a:pt x="453" y="226"/>
                  </a:lnTo>
                  <a:lnTo>
                    <a:pt x="453" y="227"/>
                  </a:lnTo>
                  <a:lnTo>
                    <a:pt x="449" y="231"/>
                  </a:lnTo>
                  <a:lnTo>
                    <a:pt x="447" y="236"/>
                  </a:lnTo>
                  <a:lnTo>
                    <a:pt x="437" y="244"/>
                  </a:lnTo>
                  <a:lnTo>
                    <a:pt x="436" y="245"/>
                  </a:lnTo>
                  <a:lnTo>
                    <a:pt x="436" y="246"/>
                  </a:lnTo>
                  <a:lnTo>
                    <a:pt x="435" y="246"/>
                  </a:lnTo>
                  <a:lnTo>
                    <a:pt x="435" y="248"/>
                  </a:lnTo>
                  <a:lnTo>
                    <a:pt x="436" y="246"/>
                  </a:lnTo>
                  <a:lnTo>
                    <a:pt x="436" y="249"/>
                  </a:lnTo>
                  <a:lnTo>
                    <a:pt x="435" y="250"/>
                  </a:lnTo>
                  <a:lnTo>
                    <a:pt x="435" y="252"/>
                  </a:lnTo>
                  <a:lnTo>
                    <a:pt x="434" y="254"/>
                  </a:lnTo>
                  <a:lnTo>
                    <a:pt x="431" y="257"/>
                  </a:lnTo>
                  <a:lnTo>
                    <a:pt x="429" y="259"/>
                  </a:lnTo>
                  <a:lnTo>
                    <a:pt x="425" y="259"/>
                  </a:lnTo>
                  <a:lnTo>
                    <a:pt x="422" y="261"/>
                  </a:lnTo>
                  <a:lnTo>
                    <a:pt x="421" y="262"/>
                  </a:lnTo>
                  <a:lnTo>
                    <a:pt x="421" y="263"/>
                  </a:lnTo>
                  <a:lnTo>
                    <a:pt x="422" y="263"/>
                  </a:lnTo>
                  <a:lnTo>
                    <a:pt x="422" y="267"/>
                  </a:lnTo>
                  <a:lnTo>
                    <a:pt x="423" y="267"/>
                  </a:lnTo>
                  <a:lnTo>
                    <a:pt x="423" y="268"/>
                  </a:lnTo>
                  <a:lnTo>
                    <a:pt x="424" y="268"/>
                  </a:lnTo>
                  <a:lnTo>
                    <a:pt x="422" y="269"/>
                  </a:lnTo>
                  <a:lnTo>
                    <a:pt x="421" y="269"/>
                  </a:lnTo>
                  <a:lnTo>
                    <a:pt x="419" y="270"/>
                  </a:lnTo>
                  <a:lnTo>
                    <a:pt x="418" y="270"/>
                  </a:lnTo>
                  <a:lnTo>
                    <a:pt x="418" y="271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3" y="275"/>
                  </a:lnTo>
                  <a:lnTo>
                    <a:pt x="411" y="276"/>
                  </a:lnTo>
                  <a:lnTo>
                    <a:pt x="410" y="277"/>
                  </a:lnTo>
                  <a:lnTo>
                    <a:pt x="402" y="281"/>
                  </a:lnTo>
                  <a:lnTo>
                    <a:pt x="396" y="286"/>
                  </a:lnTo>
                  <a:lnTo>
                    <a:pt x="393" y="288"/>
                  </a:lnTo>
                  <a:lnTo>
                    <a:pt x="392" y="288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2" y="290"/>
                  </a:lnTo>
                  <a:lnTo>
                    <a:pt x="392" y="291"/>
                  </a:lnTo>
                  <a:lnTo>
                    <a:pt x="391" y="291"/>
                  </a:lnTo>
                  <a:lnTo>
                    <a:pt x="391" y="293"/>
                  </a:lnTo>
                  <a:lnTo>
                    <a:pt x="390" y="294"/>
                  </a:lnTo>
                  <a:lnTo>
                    <a:pt x="385" y="294"/>
                  </a:lnTo>
                  <a:lnTo>
                    <a:pt x="383" y="295"/>
                  </a:lnTo>
                  <a:lnTo>
                    <a:pt x="381" y="296"/>
                  </a:lnTo>
                  <a:lnTo>
                    <a:pt x="373" y="296"/>
                  </a:lnTo>
                  <a:lnTo>
                    <a:pt x="372" y="295"/>
                  </a:lnTo>
                  <a:lnTo>
                    <a:pt x="372" y="297"/>
                  </a:lnTo>
                  <a:lnTo>
                    <a:pt x="370" y="297"/>
                  </a:lnTo>
                  <a:lnTo>
                    <a:pt x="368" y="299"/>
                  </a:lnTo>
                  <a:lnTo>
                    <a:pt x="368" y="297"/>
                  </a:lnTo>
                  <a:lnTo>
                    <a:pt x="367" y="300"/>
                  </a:lnTo>
                  <a:lnTo>
                    <a:pt x="366" y="300"/>
                  </a:lnTo>
                  <a:lnTo>
                    <a:pt x="366" y="299"/>
                  </a:lnTo>
                  <a:lnTo>
                    <a:pt x="365" y="299"/>
                  </a:lnTo>
                  <a:lnTo>
                    <a:pt x="365" y="300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49" y="307"/>
                  </a:lnTo>
                  <a:lnTo>
                    <a:pt x="348" y="306"/>
                  </a:lnTo>
                  <a:lnTo>
                    <a:pt x="348" y="303"/>
                  </a:lnTo>
                  <a:lnTo>
                    <a:pt x="347" y="303"/>
                  </a:lnTo>
                  <a:lnTo>
                    <a:pt x="347" y="305"/>
                  </a:lnTo>
                  <a:lnTo>
                    <a:pt x="348" y="306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7" y="308"/>
                  </a:lnTo>
                  <a:lnTo>
                    <a:pt x="345" y="309"/>
                  </a:lnTo>
                  <a:lnTo>
                    <a:pt x="339" y="310"/>
                  </a:lnTo>
                  <a:lnTo>
                    <a:pt x="336" y="312"/>
                  </a:lnTo>
                  <a:lnTo>
                    <a:pt x="331" y="315"/>
                  </a:lnTo>
                  <a:lnTo>
                    <a:pt x="329" y="315"/>
                  </a:lnTo>
                  <a:lnTo>
                    <a:pt x="327" y="316"/>
                  </a:lnTo>
                  <a:lnTo>
                    <a:pt x="326" y="318"/>
                  </a:lnTo>
                  <a:lnTo>
                    <a:pt x="323" y="318"/>
                  </a:lnTo>
                  <a:lnTo>
                    <a:pt x="323" y="319"/>
                  </a:lnTo>
                  <a:lnTo>
                    <a:pt x="317" y="322"/>
                  </a:lnTo>
                  <a:lnTo>
                    <a:pt x="316" y="324"/>
                  </a:lnTo>
                  <a:lnTo>
                    <a:pt x="314" y="324"/>
                  </a:lnTo>
                  <a:lnTo>
                    <a:pt x="314" y="325"/>
                  </a:lnTo>
                  <a:lnTo>
                    <a:pt x="312" y="325"/>
                  </a:lnTo>
                  <a:lnTo>
                    <a:pt x="310" y="326"/>
                  </a:lnTo>
                  <a:lnTo>
                    <a:pt x="310" y="327"/>
                  </a:lnTo>
                  <a:lnTo>
                    <a:pt x="309" y="327"/>
                  </a:lnTo>
                  <a:lnTo>
                    <a:pt x="308" y="328"/>
                  </a:lnTo>
                  <a:lnTo>
                    <a:pt x="307" y="328"/>
                  </a:lnTo>
                  <a:lnTo>
                    <a:pt x="307" y="329"/>
                  </a:lnTo>
                  <a:lnTo>
                    <a:pt x="302" y="334"/>
                  </a:lnTo>
                  <a:lnTo>
                    <a:pt x="299" y="339"/>
                  </a:lnTo>
                  <a:lnTo>
                    <a:pt x="297" y="340"/>
                  </a:lnTo>
                  <a:lnTo>
                    <a:pt x="297" y="339"/>
                  </a:lnTo>
                  <a:lnTo>
                    <a:pt x="296" y="339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5" y="335"/>
                  </a:lnTo>
                  <a:lnTo>
                    <a:pt x="294" y="334"/>
                  </a:lnTo>
                  <a:lnTo>
                    <a:pt x="291" y="334"/>
                  </a:lnTo>
                  <a:lnTo>
                    <a:pt x="294" y="337"/>
                  </a:lnTo>
                  <a:lnTo>
                    <a:pt x="294" y="340"/>
                  </a:lnTo>
                  <a:lnTo>
                    <a:pt x="295" y="340"/>
                  </a:lnTo>
                  <a:lnTo>
                    <a:pt x="296" y="341"/>
                  </a:lnTo>
                  <a:lnTo>
                    <a:pt x="297" y="341"/>
                  </a:lnTo>
                  <a:lnTo>
                    <a:pt x="297" y="342"/>
                  </a:lnTo>
                  <a:lnTo>
                    <a:pt x="296" y="345"/>
                  </a:lnTo>
                  <a:lnTo>
                    <a:pt x="295" y="345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290" y="348"/>
                  </a:lnTo>
                  <a:lnTo>
                    <a:pt x="290" y="350"/>
                  </a:lnTo>
                  <a:lnTo>
                    <a:pt x="291" y="350"/>
                  </a:lnTo>
                  <a:lnTo>
                    <a:pt x="288" y="353"/>
                  </a:lnTo>
                  <a:lnTo>
                    <a:pt x="287" y="356"/>
                  </a:lnTo>
                  <a:lnTo>
                    <a:pt x="281" y="361"/>
                  </a:lnTo>
                  <a:lnTo>
                    <a:pt x="278" y="363"/>
                  </a:lnTo>
                  <a:lnTo>
                    <a:pt x="278" y="365"/>
                  </a:lnTo>
                  <a:lnTo>
                    <a:pt x="277" y="364"/>
                  </a:lnTo>
                  <a:lnTo>
                    <a:pt x="277" y="365"/>
                  </a:lnTo>
                  <a:lnTo>
                    <a:pt x="275" y="365"/>
                  </a:lnTo>
                  <a:lnTo>
                    <a:pt x="275" y="366"/>
                  </a:lnTo>
                  <a:lnTo>
                    <a:pt x="276" y="366"/>
                  </a:lnTo>
                  <a:lnTo>
                    <a:pt x="275" y="367"/>
                  </a:lnTo>
                  <a:lnTo>
                    <a:pt x="272" y="371"/>
                  </a:lnTo>
                  <a:lnTo>
                    <a:pt x="271" y="372"/>
                  </a:lnTo>
                  <a:lnTo>
                    <a:pt x="271" y="373"/>
                  </a:lnTo>
                  <a:lnTo>
                    <a:pt x="272" y="373"/>
                  </a:lnTo>
                  <a:lnTo>
                    <a:pt x="272" y="376"/>
                  </a:lnTo>
                  <a:lnTo>
                    <a:pt x="271" y="376"/>
                  </a:lnTo>
                  <a:lnTo>
                    <a:pt x="271" y="377"/>
                  </a:lnTo>
                  <a:lnTo>
                    <a:pt x="269" y="377"/>
                  </a:lnTo>
                  <a:lnTo>
                    <a:pt x="267" y="375"/>
                  </a:lnTo>
                  <a:lnTo>
                    <a:pt x="265" y="372"/>
                  </a:lnTo>
                  <a:lnTo>
                    <a:pt x="265" y="377"/>
                  </a:lnTo>
                  <a:lnTo>
                    <a:pt x="267" y="378"/>
                  </a:lnTo>
                  <a:lnTo>
                    <a:pt x="265" y="379"/>
                  </a:lnTo>
                  <a:lnTo>
                    <a:pt x="267" y="380"/>
                  </a:lnTo>
                  <a:lnTo>
                    <a:pt x="264" y="380"/>
                  </a:lnTo>
                  <a:lnTo>
                    <a:pt x="263" y="382"/>
                  </a:lnTo>
                  <a:lnTo>
                    <a:pt x="261" y="382"/>
                  </a:lnTo>
                  <a:lnTo>
                    <a:pt x="261" y="377"/>
                  </a:lnTo>
                  <a:lnTo>
                    <a:pt x="259" y="377"/>
                  </a:lnTo>
                  <a:lnTo>
                    <a:pt x="258" y="378"/>
                  </a:lnTo>
                  <a:lnTo>
                    <a:pt x="256" y="382"/>
                  </a:lnTo>
                  <a:lnTo>
                    <a:pt x="255" y="383"/>
                  </a:lnTo>
                  <a:lnTo>
                    <a:pt x="253" y="383"/>
                  </a:lnTo>
                  <a:lnTo>
                    <a:pt x="253" y="380"/>
                  </a:lnTo>
                  <a:lnTo>
                    <a:pt x="252" y="382"/>
                  </a:lnTo>
                  <a:lnTo>
                    <a:pt x="252" y="384"/>
                  </a:lnTo>
                  <a:lnTo>
                    <a:pt x="250" y="384"/>
                  </a:lnTo>
                  <a:lnTo>
                    <a:pt x="249" y="383"/>
                  </a:lnTo>
                  <a:lnTo>
                    <a:pt x="249" y="384"/>
                  </a:lnTo>
                  <a:lnTo>
                    <a:pt x="248" y="384"/>
                  </a:lnTo>
                  <a:lnTo>
                    <a:pt x="248" y="385"/>
                  </a:lnTo>
                  <a:lnTo>
                    <a:pt x="249" y="385"/>
                  </a:lnTo>
                  <a:lnTo>
                    <a:pt x="243" y="390"/>
                  </a:lnTo>
                  <a:lnTo>
                    <a:pt x="242" y="390"/>
                  </a:lnTo>
                  <a:lnTo>
                    <a:pt x="242" y="391"/>
                  </a:lnTo>
                  <a:lnTo>
                    <a:pt x="240" y="391"/>
                  </a:lnTo>
                  <a:lnTo>
                    <a:pt x="239" y="392"/>
                  </a:lnTo>
                  <a:lnTo>
                    <a:pt x="239" y="394"/>
                  </a:lnTo>
                  <a:lnTo>
                    <a:pt x="240" y="394"/>
                  </a:lnTo>
                  <a:lnTo>
                    <a:pt x="238" y="396"/>
                  </a:lnTo>
                  <a:lnTo>
                    <a:pt x="236" y="397"/>
                  </a:lnTo>
                  <a:lnTo>
                    <a:pt x="236" y="398"/>
                  </a:lnTo>
                  <a:lnTo>
                    <a:pt x="235" y="401"/>
                  </a:lnTo>
                  <a:lnTo>
                    <a:pt x="232" y="401"/>
                  </a:lnTo>
                  <a:lnTo>
                    <a:pt x="232" y="402"/>
                  </a:lnTo>
                  <a:lnTo>
                    <a:pt x="230" y="405"/>
                  </a:lnTo>
                  <a:lnTo>
                    <a:pt x="225" y="410"/>
                  </a:lnTo>
                  <a:lnTo>
                    <a:pt x="220" y="414"/>
                  </a:lnTo>
                  <a:lnTo>
                    <a:pt x="214" y="420"/>
                  </a:lnTo>
                  <a:lnTo>
                    <a:pt x="213" y="420"/>
                  </a:lnTo>
                  <a:lnTo>
                    <a:pt x="210" y="423"/>
                  </a:lnTo>
                  <a:lnTo>
                    <a:pt x="208" y="423"/>
                  </a:lnTo>
                  <a:lnTo>
                    <a:pt x="207" y="424"/>
                  </a:lnTo>
                  <a:lnTo>
                    <a:pt x="205" y="426"/>
                  </a:lnTo>
                  <a:lnTo>
                    <a:pt x="204" y="426"/>
                  </a:lnTo>
                  <a:lnTo>
                    <a:pt x="204" y="424"/>
                  </a:lnTo>
                  <a:lnTo>
                    <a:pt x="203" y="423"/>
                  </a:lnTo>
                  <a:lnTo>
                    <a:pt x="203" y="422"/>
                  </a:lnTo>
                  <a:lnTo>
                    <a:pt x="198" y="420"/>
                  </a:lnTo>
                  <a:lnTo>
                    <a:pt x="195" y="416"/>
                  </a:lnTo>
                  <a:lnTo>
                    <a:pt x="194" y="416"/>
                  </a:lnTo>
                  <a:lnTo>
                    <a:pt x="194" y="417"/>
                  </a:lnTo>
                  <a:lnTo>
                    <a:pt x="197" y="421"/>
                  </a:lnTo>
                  <a:lnTo>
                    <a:pt x="199" y="421"/>
                  </a:lnTo>
                  <a:lnTo>
                    <a:pt x="199" y="422"/>
                  </a:lnTo>
                  <a:lnTo>
                    <a:pt x="200" y="423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199" y="428"/>
                  </a:lnTo>
                  <a:lnTo>
                    <a:pt x="199" y="427"/>
                  </a:lnTo>
                  <a:lnTo>
                    <a:pt x="200" y="428"/>
                  </a:lnTo>
                  <a:lnTo>
                    <a:pt x="200" y="433"/>
                  </a:lnTo>
                  <a:lnTo>
                    <a:pt x="199" y="434"/>
                  </a:lnTo>
                  <a:lnTo>
                    <a:pt x="200" y="434"/>
                  </a:lnTo>
                  <a:lnTo>
                    <a:pt x="200" y="441"/>
                  </a:lnTo>
                  <a:lnTo>
                    <a:pt x="199" y="441"/>
                  </a:lnTo>
                  <a:lnTo>
                    <a:pt x="198" y="440"/>
                  </a:lnTo>
                  <a:lnTo>
                    <a:pt x="195" y="440"/>
                  </a:lnTo>
                  <a:lnTo>
                    <a:pt x="199" y="443"/>
                  </a:lnTo>
                  <a:lnTo>
                    <a:pt x="199" y="445"/>
                  </a:lnTo>
                  <a:lnTo>
                    <a:pt x="198" y="445"/>
                  </a:lnTo>
                  <a:lnTo>
                    <a:pt x="198" y="447"/>
                  </a:lnTo>
                  <a:lnTo>
                    <a:pt x="197" y="448"/>
                  </a:lnTo>
                  <a:lnTo>
                    <a:pt x="198" y="449"/>
                  </a:lnTo>
                  <a:lnTo>
                    <a:pt x="197" y="450"/>
                  </a:lnTo>
                  <a:lnTo>
                    <a:pt x="195" y="450"/>
                  </a:lnTo>
                  <a:lnTo>
                    <a:pt x="195" y="453"/>
                  </a:lnTo>
                  <a:lnTo>
                    <a:pt x="198" y="453"/>
                  </a:lnTo>
                  <a:lnTo>
                    <a:pt x="198" y="455"/>
                  </a:lnTo>
                  <a:lnTo>
                    <a:pt x="197" y="456"/>
                  </a:lnTo>
                  <a:lnTo>
                    <a:pt x="199" y="456"/>
                  </a:lnTo>
                  <a:lnTo>
                    <a:pt x="199" y="459"/>
                  </a:lnTo>
                  <a:lnTo>
                    <a:pt x="200" y="458"/>
                  </a:lnTo>
                  <a:lnTo>
                    <a:pt x="200" y="459"/>
                  </a:lnTo>
                  <a:lnTo>
                    <a:pt x="201" y="459"/>
                  </a:lnTo>
                  <a:lnTo>
                    <a:pt x="201" y="460"/>
                  </a:lnTo>
                  <a:lnTo>
                    <a:pt x="203" y="460"/>
                  </a:lnTo>
                  <a:lnTo>
                    <a:pt x="204" y="461"/>
                  </a:lnTo>
                  <a:lnTo>
                    <a:pt x="204" y="464"/>
                  </a:lnTo>
                  <a:lnTo>
                    <a:pt x="205" y="462"/>
                  </a:lnTo>
                  <a:lnTo>
                    <a:pt x="206" y="464"/>
                  </a:lnTo>
                  <a:lnTo>
                    <a:pt x="205" y="465"/>
                  </a:lnTo>
                  <a:lnTo>
                    <a:pt x="208" y="465"/>
                  </a:lnTo>
                  <a:lnTo>
                    <a:pt x="211" y="467"/>
                  </a:lnTo>
                  <a:lnTo>
                    <a:pt x="211" y="468"/>
                  </a:lnTo>
                  <a:lnTo>
                    <a:pt x="212" y="469"/>
                  </a:lnTo>
                  <a:lnTo>
                    <a:pt x="211" y="471"/>
                  </a:lnTo>
                  <a:lnTo>
                    <a:pt x="211" y="472"/>
                  </a:lnTo>
                  <a:lnTo>
                    <a:pt x="213" y="474"/>
                  </a:lnTo>
                  <a:lnTo>
                    <a:pt x="212" y="474"/>
                  </a:lnTo>
                  <a:lnTo>
                    <a:pt x="212" y="477"/>
                  </a:lnTo>
                  <a:lnTo>
                    <a:pt x="213" y="475"/>
                  </a:lnTo>
                  <a:lnTo>
                    <a:pt x="216" y="475"/>
                  </a:lnTo>
                  <a:lnTo>
                    <a:pt x="216" y="479"/>
                  </a:lnTo>
                  <a:lnTo>
                    <a:pt x="213" y="479"/>
                  </a:lnTo>
                  <a:lnTo>
                    <a:pt x="213" y="480"/>
                  </a:lnTo>
                  <a:lnTo>
                    <a:pt x="214" y="480"/>
                  </a:lnTo>
                  <a:lnTo>
                    <a:pt x="214" y="482"/>
                  </a:lnTo>
                  <a:lnTo>
                    <a:pt x="213" y="484"/>
                  </a:lnTo>
                  <a:lnTo>
                    <a:pt x="212" y="484"/>
                  </a:lnTo>
                  <a:lnTo>
                    <a:pt x="212" y="482"/>
                  </a:lnTo>
                  <a:lnTo>
                    <a:pt x="211" y="484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3" y="488"/>
                  </a:lnTo>
                  <a:lnTo>
                    <a:pt x="214" y="488"/>
                  </a:lnTo>
                  <a:lnTo>
                    <a:pt x="214" y="490"/>
                  </a:lnTo>
                  <a:lnTo>
                    <a:pt x="213" y="490"/>
                  </a:lnTo>
                  <a:lnTo>
                    <a:pt x="213" y="492"/>
                  </a:lnTo>
                  <a:lnTo>
                    <a:pt x="214" y="492"/>
                  </a:lnTo>
                  <a:lnTo>
                    <a:pt x="213" y="494"/>
                  </a:lnTo>
                  <a:lnTo>
                    <a:pt x="214" y="493"/>
                  </a:lnTo>
                  <a:lnTo>
                    <a:pt x="216" y="487"/>
                  </a:lnTo>
                  <a:lnTo>
                    <a:pt x="217" y="488"/>
                  </a:lnTo>
                  <a:lnTo>
                    <a:pt x="216" y="491"/>
                  </a:lnTo>
                  <a:lnTo>
                    <a:pt x="216" y="497"/>
                  </a:lnTo>
                  <a:lnTo>
                    <a:pt x="217" y="500"/>
                  </a:lnTo>
                  <a:lnTo>
                    <a:pt x="220" y="505"/>
                  </a:lnTo>
                  <a:lnTo>
                    <a:pt x="220" y="506"/>
                  </a:lnTo>
                  <a:lnTo>
                    <a:pt x="221" y="506"/>
                  </a:lnTo>
                  <a:lnTo>
                    <a:pt x="223" y="510"/>
                  </a:lnTo>
                  <a:lnTo>
                    <a:pt x="223" y="517"/>
                  </a:lnTo>
                  <a:lnTo>
                    <a:pt x="224" y="520"/>
                  </a:lnTo>
                  <a:lnTo>
                    <a:pt x="224" y="524"/>
                  </a:lnTo>
                  <a:lnTo>
                    <a:pt x="225" y="526"/>
                  </a:lnTo>
                  <a:lnTo>
                    <a:pt x="225" y="530"/>
                  </a:lnTo>
                  <a:lnTo>
                    <a:pt x="224" y="543"/>
                  </a:lnTo>
                  <a:lnTo>
                    <a:pt x="224" y="545"/>
                  </a:lnTo>
                  <a:lnTo>
                    <a:pt x="225" y="547"/>
                  </a:lnTo>
                  <a:lnTo>
                    <a:pt x="226" y="547"/>
                  </a:lnTo>
                  <a:lnTo>
                    <a:pt x="227" y="549"/>
                  </a:lnTo>
                  <a:lnTo>
                    <a:pt x="229" y="549"/>
                  </a:lnTo>
                  <a:lnTo>
                    <a:pt x="227" y="547"/>
                  </a:lnTo>
                  <a:lnTo>
                    <a:pt x="229" y="545"/>
                  </a:lnTo>
                  <a:lnTo>
                    <a:pt x="230" y="545"/>
                  </a:lnTo>
                  <a:lnTo>
                    <a:pt x="229" y="543"/>
                  </a:lnTo>
                  <a:lnTo>
                    <a:pt x="227" y="542"/>
                  </a:lnTo>
                  <a:lnTo>
                    <a:pt x="227" y="539"/>
                  </a:lnTo>
                  <a:lnTo>
                    <a:pt x="229" y="537"/>
                  </a:lnTo>
                  <a:lnTo>
                    <a:pt x="229" y="536"/>
                  </a:lnTo>
                  <a:lnTo>
                    <a:pt x="230" y="537"/>
                  </a:lnTo>
                  <a:lnTo>
                    <a:pt x="229" y="535"/>
                  </a:lnTo>
                  <a:lnTo>
                    <a:pt x="229" y="534"/>
                  </a:lnTo>
                  <a:lnTo>
                    <a:pt x="230" y="532"/>
                  </a:lnTo>
                  <a:lnTo>
                    <a:pt x="230" y="531"/>
                  </a:lnTo>
                  <a:lnTo>
                    <a:pt x="231" y="531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3" y="541"/>
                  </a:lnTo>
                  <a:lnTo>
                    <a:pt x="233" y="539"/>
                  </a:lnTo>
                  <a:lnTo>
                    <a:pt x="235" y="537"/>
                  </a:lnTo>
                  <a:lnTo>
                    <a:pt x="235" y="545"/>
                  </a:lnTo>
                  <a:lnTo>
                    <a:pt x="232" y="552"/>
                  </a:lnTo>
                  <a:lnTo>
                    <a:pt x="232" y="558"/>
                  </a:lnTo>
                  <a:lnTo>
                    <a:pt x="233" y="569"/>
                  </a:lnTo>
                  <a:lnTo>
                    <a:pt x="235" y="571"/>
                  </a:lnTo>
                  <a:lnTo>
                    <a:pt x="235" y="569"/>
                  </a:lnTo>
                  <a:lnTo>
                    <a:pt x="236" y="570"/>
                  </a:lnTo>
                  <a:lnTo>
                    <a:pt x="237" y="570"/>
                  </a:lnTo>
                  <a:lnTo>
                    <a:pt x="236" y="574"/>
                  </a:lnTo>
                  <a:lnTo>
                    <a:pt x="235" y="575"/>
                  </a:lnTo>
                  <a:lnTo>
                    <a:pt x="232" y="580"/>
                  </a:lnTo>
                  <a:lnTo>
                    <a:pt x="232" y="581"/>
                  </a:lnTo>
                  <a:lnTo>
                    <a:pt x="231" y="582"/>
                  </a:lnTo>
                  <a:lnTo>
                    <a:pt x="231" y="583"/>
                  </a:lnTo>
                  <a:lnTo>
                    <a:pt x="232" y="586"/>
                  </a:lnTo>
                  <a:lnTo>
                    <a:pt x="232" y="588"/>
                  </a:lnTo>
                  <a:lnTo>
                    <a:pt x="229" y="596"/>
                  </a:lnTo>
                  <a:lnTo>
                    <a:pt x="229" y="608"/>
                  </a:lnTo>
                  <a:lnTo>
                    <a:pt x="227" y="609"/>
                  </a:lnTo>
                  <a:lnTo>
                    <a:pt x="227" y="606"/>
                  </a:lnTo>
                  <a:lnTo>
                    <a:pt x="226" y="606"/>
                  </a:lnTo>
                  <a:lnTo>
                    <a:pt x="226" y="614"/>
                  </a:lnTo>
                  <a:lnTo>
                    <a:pt x="225" y="615"/>
                  </a:lnTo>
                  <a:lnTo>
                    <a:pt x="225" y="617"/>
                  </a:lnTo>
                  <a:lnTo>
                    <a:pt x="226" y="617"/>
                  </a:lnTo>
                  <a:lnTo>
                    <a:pt x="226" y="618"/>
                  </a:lnTo>
                  <a:lnTo>
                    <a:pt x="225" y="618"/>
                  </a:lnTo>
                  <a:lnTo>
                    <a:pt x="225" y="619"/>
                  </a:lnTo>
                  <a:lnTo>
                    <a:pt x="227" y="617"/>
                  </a:lnTo>
                  <a:lnTo>
                    <a:pt x="227" y="615"/>
                  </a:lnTo>
                  <a:lnTo>
                    <a:pt x="226" y="614"/>
                  </a:lnTo>
                  <a:lnTo>
                    <a:pt x="229" y="614"/>
                  </a:lnTo>
                  <a:lnTo>
                    <a:pt x="230" y="615"/>
                  </a:lnTo>
                  <a:lnTo>
                    <a:pt x="231" y="615"/>
                  </a:lnTo>
                  <a:lnTo>
                    <a:pt x="232" y="612"/>
                  </a:lnTo>
                  <a:lnTo>
                    <a:pt x="231" y="611"/>
                  </a:lnTo>
                  <a:lnTo>
                    <a:pt x="233" y="612"/>
                  </a:lnTo>
                  <a:lnTo>
                    <a:pt x="233" y="614"/>
                  </a:lnTo>
                  <a:lnTo>
                    <a:pt x="235" y="614"/>
                  </a:lnTo>
                  <a:lnTo>
                    <a:pt x="232" y="623"/>
                  </a:lnTo>
                  <a:lnTo>
                    <a:pt x="232" y="627"/>
                  </a:lnTo>
                  <a:lnTo>
                    <a:pt x="231" y="627"/>
                  </a:lnTo>
                  <a:lnTo>
                    <a:pt x="231" y="630"/>
                  </a:lnTo>
                  <a:lnTo>
                    <a:pt x="224" y="639"/>
                  </a:lnTo>
                  <a:lnTo>
                    <a:pt x="219" y="645"/>
                  </a:lnTo>
                  <a:lnTo>
                    <a:pt x="219" y="646"/>
                  </a:lnTo>
                  <a:lnTo>
                    <a:pt x="218" y="646"/>
                  </a:lnTo>
                  <a:lnTo>
                    <a:pt x="216" y="650"/>
                  </a:lnTo>
                  <a:lnTo>
                    <a:pt x="203" y="657"/>
                  </a:lnTo>
                  <a:lnTo>
                    <a:pt x="195" y="660"/>
                  </a:lnTo>
                  <a:lnTo>
                    <a:pt x="188" y="662"/>
                  </a:lnTo>
                  <a:lnTo>
                    <a:pt x="187" y="662"/>
                  </a:lnTo>
                  <a:lnTo>
                    <a:pt x="182" y="665"/>
                  </a:lnTo>
                  <a:lnTo>
                    <a:pt x="181" y="665"/>
                  </a:lnTo>
                  <a:lnTo>
                    <a:pt x="175" y="668"/>
                  </a:lnTo>
                  <a:lnTo>
                    <a:pt x="173" y="668"/>
                  </a:lnTo>
                  <a:lnTo>
                    <a:pt x="163" y="671"/>
                  </a:lnTo>
                  <a:lnTo>
                    <a:pt x="155" y="675"/>
                  </a:lnTo>
                  <a:lnTo>
                    <a:pt x="148" y="678"/>
                  </a:lnTo>
                  <a:lnTo>
                    <a:pt x="143" y="679"/>
                  </a:lnTo>
                  <a:lnTo>
                    <a:pt x="136" y="683"/>
                  </a:lnTo>
                  <a:lnTo>
                    <a:pt x="137" y="682"/>
                  </a:lnTo>
                  <a:lnTo>
                    <a:pt x="136" y="682"/>
                  </a:lnTo>
                  <a:lnTo>
                    <a:pt x="135" y="683"/>
                  </a:lnTo>
                  <a:lnTo>
                    <a:pt x="133" y="683"/>
                  </a:lnTo>
                  <a:lnTo>
                    <a:pt x="131" y="684"/>
                  </a:lnTo>
                  <a:lnTo>
                    <a:pt x="134" y="684"/>
                  </a:lnTo>
                  <a:lnTo>
                    <a:pt x="131" y="687"/>
                  </a:lnTo>
                  <a:lnTo>
                    <a:pt x="129" y="687"/>
                  </a:lnTo>
                  <a:lnTo>
                    <a:pt x="128" y="688"/>
                  </a:lnTo>
                  <a:lnTo>
                    <a:pt x="117" y="696"/>
                  </a:lnTo>
                  <a:lnTo>
                    <a:pt x="116" y="697"/>
                  </a:lnTo>
                  <a:lnTo>
                    <a:pt x="114" y="701"/>
                  </a:lnTo>
                  <a:lnTo>
                    <a:pt x="112" y="702"/>
                  </a:lnTo>
                  <a:lnTo>
                    <a:pt x="111" y="706"/>
                  </a:lnTo>
                  <a:lnTo>
                    <a:pt x="111" y="708"/>
                  </a:lnTo>
                  <a:lnTo>
                    <a:pt x="110" y="708"/>
                  </a:lnTo>
                  <a:lnTo>
                    <a:pt x="110" y="709"/>
                  </a:lnTo>
                  <a:lnTo>
                    <a:pt x="109" y="710"/>
                  </a:lnTo>
                  <a:lnTo>
                    <a:pt x="109" y="713"/>
                  </a:lnTo>
                  <a:lnTo>
                    <a:pt x="107" y="714"/>
                  </a:lnTo>
                  <a:lnTo>
                    <a:pt x="107" y="715"/>
                  </a:lnTo>
                  <a:lnTo>
                    <a:pt x="105" y="716"/>
                  </a:lnTo>
                  <a:lnTo>
                    <a:pt x="103" y="716"/>
                  </a:lnTo>
                  <a:lnTo>
                    <a:pt x="102" y="715"/>
                  </a:lnTo>
                  <a:lnTo>
                    <a:pt x="101" y="716"/>
                  </a:lnTo>
                  <a:lnTo>
                    <a:pt x="99" y="716"/>
                  </a:lnTo>
                  <a:lnTo>
                    <a:pt x="99" y="719"/>
                  </a:lnTo>
                  <a:lnTo>
                    <a:pt x="101" y="719"/>
                  </a:lnTo>
                  <a:lnTo>
                    <a:pt x="101" y="716"/>
                  </a:lnTo>
                  <a:lnTo>
                    <a:pt x="102" y="716"/>
                  </a:lnTo>
                  <a:lnTo>
                    <a:pt x="103" y="717"/>
                  </a:lnTo>
                  <a:lnTo>
                    <a:pt x="103" y="719"/>
                  </a:lnTo>
                  <a:lnTo>
                    <a:pt x="105" y="719"/>
                  </a:lnTo>
                  <a:lnTo>
                    <a:pt x="105" y="721"/>
                  </a:lnTo>
                  <a:lnTo>
                    <a:pt x="107" y="721"/>
                  </a:lnTo>
                  <a:lnTo>
                    <a:pt x="107" y="722"/>
                  </a:lnTo>
                  <a:lnTo>
                    <a:pt x="108" y="722"/>
                  </a:lnTo>
                  <a:lnTo>
                    <a:pt x="108" y="726"/>
                  </a:lnTo>
                  <a:lnTo>
                    <a:pt x="109" y="727"/>
                  </a:lnTo>
                  <a:lnTo>
                    <a:pt x="109" y="726"/>
                  </a:lnTo>
                  <a:lnTo>
                    <a:pt x="110" y="727"/>
                  </a:lnTo>
                  <a:lnTo>
                    <a:pt x="111" y="727"/>
                  </a:lnTo>
                  <a:lnTo>
                    <a:pt x="114" y="729"/>
                  </a:lnTo>
                  <a:lnTo>
                    <a:pt x="114" y="730"/>
                  </a:lnTo>
                  <a:lnTo>
                    <a:pt x="115" y="730"/>
                  </a:lnTo>
                  <a:lnTo>
                    <a:pt x="115" y="732"/>
                  </a:lnTo>
                  <a:lnTo>
                    <a:pt x="117" y="732"/>
                  </a:lnTo>
                  <a:lnTo>
                    <a:pt x="117" y="726"/>
                  </a:lnTo>
                  <a:lnTo>
                    <a:pt x="118" y="723"/>
                  </a:lnTo>
                  <a:lnTo>
                    <a:pt x="118" y="722"/>
                  </a:lnTo>
                  <a:lnTo>
                    <a:pt x="121" y="722"/>
                  </a:lnTo>
                  <a:lnTo>
                    <a:pt x="121" y="723"/>
                  </a:lnTo>
                  <a:lnTo>
                    <a:pt x="120" y="730"/>
                  </a:lnTo>
                  <a:lnTo>
                    <a:pt x="118" y="745"/>
                  </a:lnTo>
                  <a:lnTo>
                    <a:pt x="118" y="755"/>
                  </a:lnTo>
                  <a:lnTo>
                    <a:pt x="117" y="757"/>
                  </a:lnTo>
                  <a:lnTo>
                    <a:pt x="117" y="759"/>
                  </a:lnTo>
                  <a:lnTo>
                    <a:pt x="111" y="759"/>
                  </a:lnTo>
                  <a:lnTo>
                    <a:pt x="105" y="760"/>
                  </a:lnTo>
                  <a:lnTo>
                    <a:pt x="93" y="760"/>
                  </a:lnTo>
                  <a:lnTo>
                    <a:pt x="91" y="759"/>
                  </a:lnTo>
                  <a:lnTo>
                    <a:pt x="84" y="759"/>
                  </a:lnTo>
                  <a:lnTo>
                    <a:pt x="84" y="746"/>
                  </a:lnTo>
                  <a:lnTo>
                    <a:pt x="83" y="742"/>
                  </a:lnTo>
                  <a:lnTo>
                    <a:pt x="82" y="738"/>
                  </a:lnTo>
                  <a:lnTo>
                    <a:pt x="80" y="736"/>
                  </a:lnTo>
                  <a:lnTo>
                    <a:pt x="80" y="730"/>
                  </a:lnTo>
                  <a:lnTo>
                    <a:pt x="82" y="727"/>
                  </a:lnTo>
                  <a:lnTo>
                    <a:pt x="82" y="719"/>
                  </a:lnTo>
                  <a:lnTo>
                    <a:pt x="79" y="717"/>
                  </a:lnTo>
                  <a:lnTo>
                    <a:pt x="77" y="717"/>
                  </a:lnTo>
                  <a:lnTo>
                    <a:pt x="77" y="716"/>
                  </a:lnTo>
                  <a:lnTo>
                    <a:pt x="75" y="710"/>
                  </a:lnTo>
                  <a:lnTo>
                    <a:pt x="75" y="708"/>
                  </a:lnTo>
                  <a:lnTo>
                    <a:pt x="77" y="702"/>
                  </a:lnTo>
                  <a:lnTo>
                    <a:pt x="77" y="701"/>
                  </a:lnTo>
                  <a:lnTo>
                    <a:pt x="78" y="701"/>
                  </a:lnTo>
                  <a:lnTo>
                    <a:pt x="78" y="695"/>
                  </a:lnTo>
                  <a:lnTo>
                    <a:pt x="77" y="694"/>
                  </a:lnTo>
                  <a:lnTo>
                    <a:pt x="77" y="690"/>
                  </a:lnTo>
                  <a:lnTo>
                    <a:pt x="78" y="688"/>
                  </a:lnTo>
                  <a:lnTo>
                    <a:pt x="78" y="641"/>
                  </a:lnTo>
                  <a:lnTo>
                    <a:pt x="76" y="634"/>
                  </a:lnTo>
                  <a:lnTo>
                    <a:pt x="72" y="627"/>
                  </a:lnTo>
                  <a:lnTo>
                    <a:pt x="72" y="618"/>
                  </a:lnTo>
                  <a:lnTo>
                    <a:pt x="71" y="618"/>
                  </a:lnTo>
                  <a:lnTo>
                    <a:pt x="67" y="614"/>
                  </a:lnTo>
                  <a:lnTo>
                    <a:pt x="67" y="613"/>
                  </a:lnTo>
                  <a:lnTo>
                    <a:pt x="65" y="609"/>
                  </a:lnTo>
                  <a:lnTo>
                    <a:pt x="64" y="604"/>
                  </a:lnTo>
                  <a:lnTo>
                    <a:pt x="63" y="601"/>
                  </a:lnTo>
                  <a:lnTo>
                    <a:pt x="59" y="596"/>
                  </a:lnTo>
                  <a:lnTo>
                    <a:pt x="58" y="595"/>
                  </a:lnTo>
                  <a:lnTo>
                    <a:pt x="58" y="581"/>
                  </a:lnTo>
                  <a:lnTo>
                    <a:pt x="56" y="571"/>
                  </a:lnTo>
                  <a:lnTo>
                    <a:pt x="53" y="566"/>
                  </a:lnTo>
                  <a:lnTo>
                    <a:pt x="48" y="551"/>
                  </a:lnTo>
                  <a:lnTo>
                    <a:pt x="47" y="545"/>
                  </a:lnTo>
                  <a:lnTo>
                    <a:pt x="51" y="543"/>
                  </a:lnTo>
                  <a:lnTo>
                    <a:pt x="56" y="538"/>
                  </a:lnTo>
                  <a:lnTo>
                    <a:pt x="58" y="535"/>
                  </a:lnTo>
                  <a:lnTo>
                    <a:pt x="70" y="523"/>
                  </a:lnTo>
                  <a:lnTo>
                    <a:pt x="72" y="519"/>
                  </a:lnTo>
                  <a:lnTo>
                    <a:pt x="86" y="505"/>
                  </a:lnTo>
                  <a:lnTo>
                    <a:pt x="89" y="501"/>
                  </a:lnTo>
                  <a:lnTo>
                    <a:pt x="91" y="499"/>
                  </a:lnTo>
                  <a:lnTo>
                    <a:pt x="92" y="497"/>
                  </a:lnTo>
                  <a:lnTo>
                    <a:pt x="95" y="494"/>
                  </a:lnTo>
                  <a:lnTo>
                    <a:pt x="97" y="493"/>
                  </a:lnTo>
                  <a:lnTo>
                    <a:pt x="98" y="494"/>
                  </a:lnTo>
                  <a:lnTo>
                    <a:pt x="98" y="493"/>
                  </a:lnTo>
                  <a:lnTo>
                    <a:pt x="95" y="488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5"/>
                  </a:lnTo>
                  <a:lnTo>
                    <a:pt x="97" y="481"/>
                  </a:lnTo>
                  <a:lnTo>
                    <a:pt x="99" y="478"/>
                  </a:lnTo>
                  <a:lnTo>
                    <a:pt x="101" y="477"/>
                  </a:lnTo>
                  <a:lnTo>
                    <a:pt x="101" y="474"/>
                  </a:lnTo>
                  <a:lnTo>
                    <a:pt x="99" y="469"/>
                  </a:lnTo>
                  <a:lnTo>
                    <a:pt x="99" y="460"/>
                  </a:lnTo>
                  <a:lnTo>
                    <a:pt x="101" y="459"/>
                  </a:lnTo>
                  <a:lnTo>
                    <a:pt x="107" y="459"/>
                  </a:lnTo>
                  <a:lnTo>
                    <a:pt x="108" y="458"/>
                  </a:lnTo>
                  <a:lnTo>
                    <a:pt x="110" y="454"/>
                  </a:lnTo>
                  <a:lnTo>
                    <a:pt x="111" y="452"/>
                  </a:lnTo>
                  <a:lnTo>
                    <a:pt x="114" y="448"/>
                  </a:lnTo>
                  <a:lnTo>
                    <a:pt x="116" y="446"/>
                  </a:lnTo>
                  <a:lnTo>
                    <a:pt x="116" y="445"/>
                  </a:lnTo>
                  <a:lnTo>
                    <a:pt x="117" y="443"/>
                  </a:lnTo>
                  <a:lnTo>
                    <a:pt x="117" y="442"/>
                  </a:lnTo>
                  <a:lnTo>
                    <a:pt x="116" y="442"/>
                  </a:lnTo>
                  <a:lnTo>
                    <a:pt x="116" y="441"/>
                  </a:lnTo>
                  <a:lnTo>
                    <a:pt x="117" y="440"/>
                  </a:lnTo>
                  <a:lnTo>
                    <a:pt x="117" y="437"/>
                  </a:lnTo>
                  <a:lnTo>
                    <a:pt x="118" y="436"/>
                  </a:lnTo>
                  <a:lnTo>
                    <a:pt x="120" y="436"/>
                  </a:lnTo>
                  <a:lnTo>
                    <a:pt x="120" y="434"/>
                  </a:lnTo>
                  <a:lnTo>
                    <a:pt x="123" y="434"/>
                  </a:lnTo>
                  <a:lnTo>
                    <a:pt x="122" y="433"/>
                  </a:lnTo>
                  <a:lnTo>
                    <a:pt x="123" y="429"/>
                  </a:lnTo>
                  <a:lnTo>
                    <a:pt x="123" y="424"/>
                  </a:lnTo>
                  <a:lnTo>
                    <a:pt x="124" y="423"/>
                  </a:lnTo>
                  <a:lnTo>
                    <a:pt x="124" y="422"/>
                  </a:lnTo>
                  <a:lnTo>
                    <a:pt x="123" y="422"/>
                  </a:lnTo>
                  <a:lnTo>
                    <a:pt x="123" y="421"/>
                  </a:lnTo>
                  <a:lnTo>
                    <a:pt x="122" y="421"/>
                  </a:lnTo>
                  <a:lnTo>
                    <a:pt x="121" y="420"/>
                  </a:lnTo>
                  <a:lnTo>
                    <a:pt x="121" y="416"/>
                  </a:lnTo>
                  <a:lnTo>
                    <a:pt x="120" y="416"/>
                  </a:lnTo>
                  <a:lnTo>
                    <a:pt x="117" y="418"/>
                  </a:lnTo>
                  <a:lnTo>
                    <a:pt x="116" y="418"/>
                  </a:lnTo>
                  <a:lnTo>
                    <a:pt x="115" y="417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12" y="403"/>
                  </a:lnTo>
                  <a:lnTo>
                    <a:pt x="114" y="401"/>
                  </a:lnTo>
                  <a:lnTo>
                    <a:pt x="115" y="399"/>
                  </a:lnTo>
                  <a:lnTo>
                    <a:pt x="115" y="397"/>
                  </a:lnTo>
                  <a:lnTo>
                    <a:pt x="116" y="391"/>
                  </a:lnTo>
                  <a:lnTo>
                    <a:pt x="116" y="389"/>
                  </a:lnTo>
                  <a:lnTo>
                    <a:pt x="115" y="389"/>
                  </a:lnTo>
                  <a:lnTo>
                    <a:pt x="115" y="388"/>
                  </a:lnTo>
                  <a:lnTo>
                    <a:pt x="114" y="386"/>
                  </a:lnTo>
                  <a:lnTo>
                    <a:pt x="110" y="388"/>
                  </a:lnTo>
                  <a:lnTo>
                    <a:pt x="109" y="386"/>
                  </a:lnTo>
                  <a:lnTo>
                    <a:pt x="109" y="383"/>
                  </a:lnTo>
                  <a:lnTo>
                    <a:pt x="110" y="383"/>
                  </a:lnTo>
                  <a:lnTo>
                    <a:pt x="110" y="382"/>
                  </a:lnTo>
                  <a:lnTo>
                    <a:pt x="109" y="382"/>
                  </a:lnTo>
                  <a:lnTo>
                    <a:pt x="109" y="378"/>
                  </a:lnTo>
                  <a:lnTo>
                    <a:pt x="114" y="376"/>
                  </a:lnTo>
                  <a:lnTo>
                    <a:pt x="118" y="376"/>
                  </a:lnTo>
                  <a:lnTo>
                    <a:pt x="118" y="375"/>
                  </a:lnTo>
                  <a:lnTo>
                    <a:pt x="120" y="373"/>
                  </a:lnTo>
                  <a:lnTo>
                    <a:pt x="120" y="372"/>
                  </a:lnTo>
                  <a:lnTo>
                    <a:pt x="118" y="371"/>
                  </a:lnTo>
                  <a:lnTo>
                    <a:pt x="117" y="367"/>
                  </a:lnTo>
                  <a:lnTo>
                    <a:pt x="117" y="364"/>
                  </a:lnTo>
                  <a:lnTo>
                    <a:pt x="120" y="364"/>
                  </a:lnTo>
                  <a:lnTo>
                    <a:pt x="120" y="363"/>
                  </a:lnTo>
                  <a:lnTo>
                    <a:pt x="121" y="363"/>
                  </a:lnTo>
                  <a:lnTo>
                    <a:pt x="123" y="360"/>
                  </a:lnTo>
                  <a:lnTo>
                    <a:pt x="122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1" y="352"/>
                  </a:lnTo>
                  <a:lnTo>
                    <a:pt x="121" y="350"/>
                  </a:lnTo>
                  <a:lnTo>
                    <a:pt x="122" y="348"/>
                  </a:lnTo>
                  <a:lnTo>
                    <a:pt x="121" y="347"/>
                  </a:lnTo>
                  <a:lnTo>
                    <a:pt x="120" y="342"/>
                  </a:lnTo>
                  <a:lnTo>
                    <a:pt x="120" y="338"/>
                  </a:lnTo>
                  <a:lnTo>
                    <a:pt x="121" y="338"/>
                  </a:lnTo>
                  <a:lnTo>
                    <a:pt x="121" y="337"/>
                  </a:lnTo>
                  <a:lnTo>
                    <a:pt x="120" y="335"/>
                  </a:lnTo>
                  <a:lnTo>
                    <a:pt x="120" y="333"/>
                  </a:lnTo>
                  <a:lnTo>
                    <a:pt x="122" y="331"/>
                  </a:lnTo>
                  <a:lnTo>
                    <a:pt x="123" y="328"/>
                  </a:lnTo>
                  <a:lnTo>
                    <a:pt x="123" y="320"/>
                  </a:lnTo>
                  <a:lnTo>
                    <a:pt x="121" y="320"/>
                  </a:lnTo>
                  <a:lnTo>
                    <a:pt x="121" y="319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21" y="316"/>
                  </a:lnTo>
                  <a:lnTo>
                    <a:pt x="122" y="313"/>
                  </a:lnTo>
                  <a:lnTo>
                    <a:pt x="123" y="312"/>
                  </a:lnTo>
                  <a:lnTo>
                    <a:pt x="123" y="309"/>
                  </a:lnTo>
                  <a:lnTo>
                    <a:pt x="122" y="309"/>
                  </a:lnTo>
                  <a:lnTo>
                    <a:pt x="122" y="308"/>
                  </a:lnTo>
                  <a:lnTo>
                    <a:pt x="121" y="307"/>
                  </a:lnTo>
                  <a:lnTo>
                    <a:pt x="121" y="301"/>
                  </a:lnTo>
                  <a:lnTo>
                    <a:pt x="120" y="299"/>
                  </a:lnTo>
                  <a:lnTo>
                    <a:pt x="117" y="296"/>
                  </a:lnTo>
                  <a:lnTo>
                    <a:pt x="115" y="291"/>
                  </a:lnTo>
                  <a:lnTo>
                    <a:pt x="118" y="288"/>
                  </a:lnTo>
                  <a:lnTo>
                    <a:pt x="118" y="287"/>
                  </a:lnTo>
                  <a:lnTo>
                    <a:pt x="120" y="286"/>
                  </a:lnTo>
                  <a:lnTo>
                    <a:pt x="121" y="281"/>
                  </a:lnTo>
                  <a:lnTo>
                    <a:pt x="121" y="280"/>
                  </a:lnTo>
                  <a:lnTo>
                    <a:pt x="120" y="280"/>
                  </a:lnTo>
                  <a:lnTo>
                    <a:pt x="118" y="281"/>
                  </a:lnTo>
                  <a:lnTo>
                    <a:pt x="116" y="281"/>
                  </a:lnTo>
                  <a:lnTo>
                    <a:pt x="114" y="280"/>
                  </a:lnTo>
                  <a:lnTo>
                    <a:pt x="111" y="280"/>
                  </a:lnTo>
                  <a:lnTo>
                    <a:pt x="111" y="281"/>
                  </a:lnTo>
                  <a:lnTo>
                    <a:pt x="110" y="281"/>
                  </a:lnTo>
                  <a:lnTo>
                    <a:pt x="109" y="280"/>
                  </a:lnTo>
                  <a:lnTo>
                    <a:pt x="109" y="276"/>
                  </a:lnTo>
                  <a:lnTo>
                    <a:pt x="108" y="276"/>
                  </a:lnTo>
                  <a:lnTo>
                    <a:pt x="96" y="270"/>
                  </a:lnTo>
                  <a:lnTo>
                    <a:pt x="91" y="269"/>
                  </a:lnTo>
                  <a:lnTo>
                    <a:pt x="88" y="268"/>
                  </a:lnTo>
                  <a:lnTo>
                    <a:pt x="79" y="269"/>
                  </a:lnTo>
                  <a:lnTo>
                    <a:pt x="75" y="268"/>
                  </a:lnTo>
                  <a:lnTo>
                    <a:pt x="73" y="268"/>
                  </a:lnTo>
                  <a:lnTo>
                    <a:pt x="73" y="264"/>
                  </a:lnTo>
                  <a:lnTo>
                    <a:pt x="72" y="264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58" y="257"/>
                  </a:lnTo>
                  <a:lnTo>
                    <a:pt x="56" y="256"/>
                  </a:lnTo>
                  <a:lnTo>
                    <a:pt x="52" y="256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4"/>
                  </a:lnTo>
                  <a:lnTo>
                    <a:pt x="50" y="254"/>
                  </a:lnTo>
                  <a:lnTo>
                    <a:pt x="48" y="252"/>
                  </a:lnTo>
                  <a:lnTo>
                    <a:pt x="48" y="251"/>
                  </a:lnTo>
                  <a:lnTo>
                    <a:pt x="46" y="249"/>
                  </a:lnTo>
                  <a:lnTo>
                    <a:pt x="41" y="249"/>
                  </a:lnTo>
                  <a:lnTo>
                    <a:pt x="40" y="248"/>
                  </a:lnTo>
                  <a:lnTo>
                    <a:pt x="38" y="250"/>
                  </a:lnTo>
                  <a:lnTo>
                    <a:pt x="38" y="249"/>
                  </a:lnTo>
                  <a:lnTo>
                    <a:pt x="37" y="249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5" y="251"/>
                  </a:lnTo>
                  <a:lnTo>
                    <a:pt x="33" y="251"/>
                  </a:lnTo>
                  <a:lnTo>
                    <a:pt x="31" y="249"/>
                  </a:lnTo>
                  <a:lnTo>
                    <a:pt x="8" y="249"/>
                  </a:lnTo>
                  <a:lnTo>
                    <a:pt x="8" y="231"/>
                  </a:lnTo>
                  <a:lnTo>
                    <a:pt x="9" y="231"/>
                  </a:lnTo>
                  <a:lnTo>
                    <a:pt x="7" y="229"/>
                  </a:lnTo>
                  <a:lnTo>
                    <a:pt x="7" y="226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7" y="224"/>
                  </a:lnTo>
                  <a:lnTo>
                    <a:pt x="7" y="219"/>
                  </a:lnTo>
                  <a:lnTo>
                    <a:pt x="6" y="218"/>
                  </a:lnTo>
                  <a:lnTo>
                    <a:pt x="6" y="217"/>
                  </a:lnTo>
                  <a:lnTo>
                    <a:pt x="5" y="217"/>
                  </a:lnTo>
                  <a:lnTo>
                    <a:pt x="3" y="216"/>
                  </a:lnTo>
                  <a:lnTo>
                    <a:pt x="2" y="213"/>
                  </a:lnTo>
                  <a:lnTo>
                    <a:pt x="1" y="207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1" y="201"/>
                  </a:lnTo>
                  <a:lnTo>
                    <a:pt x="5" y="201"/>
                  </a:lnTo>
                  <a:lnTo>
                    <a:pt x="8" y="200"/>
                  </a:lnTo>
                  <a:lnTo>
                    <a:pt x="12" y="198"/>
                  </a:lnTo>
                  <a:lnTo>
                    <a:pt x="16" y="197"/>
                  </a:lnTo>
                  <a:lnTo>
                    <a:pt x="20" y="194"/>
                  </a:lnTo>
                  <a:lnTo>
                    <a:pt x="26" y="192"/>
                  </a:lnTo>
                  <a:lnTo>
                    <a:pt x="31" y="192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43" y="188"/>
                  </a:lnTo>
                  <a:lnTo>
                    <a:pt x="48" y="187"/>
                  </a:lnTo>
                  <a:lnTo>
                    <a:pt x="53" y="186"/>
                  </a:lnTo>
                  <a:lnTo>
                    <a:pt x="57" y="185"/>
                  </a:lnTo>
                  <a:lnTo>
                    <a:pt x="60" y="182"/>
                  </a:lnTo>
                  <a:lnTo>
                    <a:pt x="64" y="181"/>
                  </a:lnTo>
                  <a:lnTo>
                    <a:pt x="70" y="179"/>
                  </a:lnTo>
                  <a:lnTo>
                    <a:pt x="76" y="178"/>
                  </a:lnTo>
                  <a:lnTo>
                    <a:pt x="83" y="174"/>
                  </a:lnTo>
                  <a:lnTo>
                    <a:pt x="85" y="174"/>
                  </a:lnTo>
                  <a:lnTo>
                    <a:pt x="92" y="172"/>
                  </a:lnTo>
                  <a:lnTo>
                    <a:pt x="97" y="170"/>
                  </a:lnTo>
                  <a:lnTo>
                    <a:pt x="111" y="166"/>
                  </a:lnTo>
                  <a:lnTo>
                    <a:pt x="118" y="162"/>
                  </a:lnTo>
                  <a:lnTo>
                    <a:pt x="124" y="161"/>
                  </a:lnTo>
                  <a:lnTo>
                    <a:pt x="131" y="159"/>
                  </a:lnTo>
                  <a:lnTo>
                    <a:pt x="134" y="160"/>
                  </a:lnTo>
                  <a:lnTo>
                    <a:pt x="135" y="161"/>
                  </a:lnTo>
                  <a:lnTo>
                    <a:pt x="135" y="165"/>
                  </a:lnTo>
                  <a:lnTo>
                    <a:pt x="136" y="167"/>
                  </a:lnTo>
                  <a:lnTo>
                    <a:pt x="137" y="167"/>
                  </a:lnTo>
                  <a:lnTo>
                    <a:pt x="137" y="168"/>
                  </a:lnTo>
                  <a:lnTo>
                    <a:pt x="139" y="168"/>
                  </a:lnTo>
                  <a:lnTo>
                    <a:pt x="139" y="169"/>
                  </a:lnTo>
                  <a:lnTo>
                    <a:pt x="140" y="170"/>
                  </a:lnTo>
                  <a:lnTo>
                    <a:pt x="142" y="175"/>
                  </a:lnTo>
                  <a:lnTo>
                    <a:pt x="142" y="176"/>
                  </a:lnTo>
                  <a:lnTo>
                    <a:pt x="143" y="176"/>
                  </a:lnTo>
                  <a:lnTo>
                    <a:pt x="146" y="178"/>
                  </a:lnTo>
                  <a:lnTo>
                    <a:pt x="146" y="179"/>
                  </a:lnTo>
                  <a:lnTo>
                    <a:pt x="147" y="180"/>
                  </a:lnTo>
                  <a:lnTo>
                    <a:pt x="148" y="180"/>
                  </a:lnTo>
                  <a:lnTo>
                    <a:pt x="149" y="181"/>
                  </a:lnTo>
                  <a:lnTo>
                    <a:pt x="149" y="184"/>
                  </a:lnTo>
                  <a:lnTo>
                    <a:pt x="150" y="184"/>
                  </a:lnTo>
                  <a:lnTo>
                    <a:pt x="150" y="185"/>
                  </a:lnTo>
                  <a:lnTo>
                    <a:pt x="152" y="185"/>
                  </a:lnTo>
                  <a:lnTo>
                    <a:pt x="153" y="184"/>
                  </a:lnTo>
                  <a:lnTo>
                    <a:pt x="153" y="180"/>
                  </a:lnTo>
                  <a:lnTo>
                    <a:pt x="154" y="180"/>
                  </a:lnTo>
                  <a:lnTo>
                    <a:pt x="156" y="181"/>
                  </a:lnTo>
                  <a:lnTo>
                    <a:pt x="159" y="181"/>
                  </a:lnTo>
                  <a:lnTo>
                    <a:pt x="162" y="180"/>
                  </a:lnTo>
                  <a:lnTo>
                    <a:pt x="169" y="180"/>
                  </a:lnTo>
                  <a:lnTo>
                    <a:pt x="169" y="179"/>
                  </a:lnTo>
                  <a:lnTo>
                    <a:pt x="171" y="179"/>
                  </a:lnTo>
                  <a:lnTo>
                    <a:pt x="172" y="178"/>
                  </a:lnTo>
                  <a:lnTo>
                    <a:pt x="174" y="178"/>
                  </a:lnTo>
                  <a:lnTo>
                    <a:pt x="179" y="176"/>
                  </a:lnTo>
                  <a:lnTo>
                    <a:pt x="180" y="176"/>
                  </a:lnTo>
                  <a:lnTo>
                    <a:pt x="181" y="175"/>
                  </a:lnTo>
                  <a:lnTo>
                    <a:pt x="182" y="176"/>
                  </a:lnTo>
                  <a:lnTo>
                    <a:pt x="184" y="176"/>
                  </a:lnTo>
                  <a:lnTo>
                    <a:pt x="184" y="178"/>
                  </a:lnTo>
                  <a:lnTo>
                    <a:pt x="185" y="180"/>
                  </a:lnTo>
                  <a:lnTo>
                    <a:pt x="189" y="185"/>
                  </a:lnTo>
                  <a:lnTo>
                    <a:pt x="189" y="187"/>
                  </a:lnTo>
                  <a:lnTo>
                    <a:pt x="188" y="189"/>
                  </a:lnTo>
                  <a:lnTo>
                    <a:pt x="189" y="191"/>
                  </a:lnTo>
                  <a:lnTo>
                    <a:pt x="189" y="192"/>
                  </a:lnTo>
                  <a:lnTo>
                    <a:pt x="191" y="194"/>
                  </a:lnTo>
                  <a:lnTo>
                    <a:pt x="191" y="200"/>
                  </a:lnTo>
                  <a:lnTo>
                    <a:pt x="192" y="201"/>
                  </a:lnTo>
                  <a:lnTo>
                    <a:pt x="192" y="204"/>
                  </a:lnTo>
                  <a:lnTo>
                    <a:pt x="191" y="205"/>
                  </a:lnTo>
                  <a:lnTo>
                    <a:pt x="191" y="212"/>
                  </a:lnTo>
                  <a:lnTo>
                    <a:pt x="192" y="216"/>
                  </a:lnTo>
                  <a:lnTo>
                    <a:pt x="192" y="217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8" y="221"/>
                  </a:lnTo>
                  <a:lnTo>
                    <a:pt x="187" y="221"/>
                  </a:lnTo>
                  <a:lnTo>
                    <a:pt x="187" y="223"/>
                  </a:lnTo>
                  <a:lnTo>
                    <a:pt x="186" y="224"/>
                  </a:lnTo>
                  <a:lnTo>
                    <a:pt x="185" y="224"/>
                  </a:lnTo>
                  <a:lnTo>
                    <a:pt x="185" y="232"/>
                  </a:lnTo>
                  <a:lnTo>
                    <a:pt x="176" y="240"/>
                  </a:lnTo>
                  <a:lnTo>
                    <a:pt x="176" y="243"/>
                  </a:lnTo>
                  <a:lnTo>
                    <a:pt x="178" y="244"/>
                  </a:lnTo>
                  <a:lnTo>
                    <a:pt x="178" y="245"/>
                  </a:lnTo>
                  <a:lnTo>
                    <a:pt x="179" y="245"/>
                  </a:lnTo>
                  <a:lnTo>
                    <a:pt x="185" y="251"/>
                  </a:lnTo>
                  <a:lnTo>
                    <a:pt x="185" y="252"/>
                  </a:lnTo>
                  <a:lnTo>
                    <a:pt x="184" y="255"/>
                  </a:lnTo>
                  <a:lnTo>
                    <a:pt x="184" y="257"/>
                  </a:lnTo>
                  <a:lnTo>
                    <a:pt x="185" y="261"/>
                  </a:lnTo>
                  <a:lnTo>
                    <a:pt x="186" y="262"/>
                  </a:lnTo>
                  <a:lnTo>
                    <a:pt x="189" y="262"/>
                  </a:lnTo>
                  <a:lnTo>
                    <a:pt x="191" y="263"/>
                  </a:lnTo>
                  <a:lnTo>
                    <a:pt x="192" y="267"/>
                  </a:lnTo>
                  <a:lnTo>
                    <a:pt x="195" y="270"/>
                  </a:lnTo>
                  <a:lnTo>
                    <a:pt x="195" y="271"/>
                  </a:lnTo>
                  <a:lnTo>
                    <a:pt x="199" y="272"/>
                  </a:lnTo>
                  <a:lnTo>
                    <a:pt x="200" y="275"/>
                  </a:lnTo>
                  <a:lnTo>
                    <a:pt x="204" y="278"/>
                  </a:lnTo>
                  <a:lnTo>
                    <a:pt x="204" y="280"/>
                  </a:lnTo>
                  <a:lnTo>
                    <a:pt x="205" y="280"/>
                  </a:lnTo>
                  <a:lnTo>
                    <a:pt x="206" y="281"/>
                  </a:lnTo>
                  <a:lnTo>
                    <a:pt x="206" y="282"/>
                  </a:lnTo>
                  <a:lnTo>
                    <a:pt x="207" y="282"/>
                  </a:lnTo>
                  <a:lnTo>
                    <a:pt x="211" y="286"/>
                  </a:lnTo>
                  <a:lnTo>
                    <a:pt x="214" y="286"/>
                  </a:lnTo>
                  <a:lnTo>
                    <a:pt x="216" y="287"/>
                  </a:lnTo>
                  <a:lnTo>
                    <a:pt x="216" y="293"/>
                  </a:lnTo>
                  <a:lnTo>
                    <a:pt x="214" y="293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2" y="295"/>
                  </a:lnTo>
                  <a:lnTo>
                    <a:pt x="213" y="297"/>
                  </a:lnTo>
                  <a:lnTo>
                    <a:pt x="213" y="299"/>
                  </a:lnTo>
                  <a:lnTo>
                    <a:pt x="214" y="300"/>
                  </a:lnTo>
                  <a:lnTo>
                    <a:pt x="224" y="300"/>
                  </a:lnTo>
                  <a:lnTo>
                    <a:pt x="224" y="293"/>
                  </a:lnTo>
                  <a:lnTo>
                    <a:pt x="223" y="291"/>
                  </a:lnTo>
                  <a:lnTo>
                    <a:pt x="223" y="288"/>
                  </a:lnTo>
                  <a:lnTo>
                    <a:pt x="224" y="287"/>
                  </a:lnTo>
                  <a:lnTo>
                    <a:pt x="224" y="286"/>
                  </a:lnTo>
                  <a:lnTo>
                    <a:pt x="223" y="284"/>
                  </a:lnTo>
                  <a:lnTo>
                    <a:pt x="223" y="280"/>
                  </a:lnTo>
                  <a:lnTo>
                    <a:pt x="221" y="278"/>
                  </a:lnTo>
                  <a:lnTo>
                    <a:pt x="220" y="278"/>
                  </a:lnTo>
                  <a:lnTo>
                    <a:pt x="220" y="277"/>
                  </a:lnTo>
                  <a:lnTo>
                    <a:pt x="218" y="277"/>
                  </a:lnTo>
                  <a:lnTo>
                    <a:pt x="218" y="276"/>
                  </a:lnTo>
                  <a:lnTo>
                    <a:pt x="217" y="275"/>
                  </a:lnTo>
                  <a:lnTo>
                    <a:pt x="217" y="272"/>
                  </a:lnTo>
                  <a:lnTo>
                    <a:pt x="220" y="270"/>
                  </a:lnTo>
                  <a:lnTo>
                    <a:pt x="220" y="267"/>
                  </a:lnTo>
                  <a:lnTo>
                    <a:pt x="221" y="267"/>
                  </a:lnTo>
                  <a:lnTo>
                    <a:pt x="221" y="265"/>
                  </a:lnTo>
                  <a:lnTo>
                    <a:pt x="223" y="264"/>
                  </a:lnTo>
                  <a:lnTo>
                    <a:pt x="221" y="263"/>
                  </a:lnTo>
                  <a:lnTo>
                    <a:pt x="221" y="261"/>
                  </a:lnTo>
                  <a:lnTo>
                    <a:pt x="224" y="258"/>
                  </a:lnTo>
                  <a:lnTo>
                    <a:pt x="224" y="257"/>
                  </a:lnTo>
                  <a:lnTo>
                    <a:pt x="227" y="255"/>
                  </a:lnTo>
                  <a:lnTo>
                    <a:pt x="229" y="254"/>
                  </a:lnTo>
                  <a:lnTo>
                    <a:pt x="230" y="254"/>
                  </a:lnTo>
                  <a:lnTo>
                    <a:pt x="232" y="256"/>
                  </a:lnTo>
                  <a:lnTo>
                    <a:pt x="233" y="256"/>
                  </a:lnTo>
                  <a:lnTo>
                    <a:pt x="233" y="255"/>
                  </a:lnTo>
                  <a:lnTo>
                    <a:pt x="235" y="255"/>
                  </a:lnTo>
                  <a:lnTo>
                    <a:pt x="239" y="254"/>
                  </a:lnTo>
                  <a:lnTo>
                    <a:pt x="242" y="254"/>
                  </a:lnTo>
                  <a:lnTo>
                    <a:pt x="245" y="250"/>
                  </a:lnTo>
                  <a:lnTo>
                    <a:pt x="245" y="245"/>
                  </a:lnTo>
                  <a:lnTo>
                    <a:pt x="246" y="244"/>
                  </a:lnTo>
                  <a:lnTo>
                    <a:pt x="246" y="233"/>
                  </a:lnTo>
                  <a:lnTo>
                    <a:pt x="248" y="227"/>
                  </a:lnTo>
                  <a:lnTo>
                    <a:pt x="248" y="221"/>
                  </a:lnTo>
                  <a:lnTo>
                    <a:pt x="245" y="212"/>
                  </a:lnTo>
                  <a:lnTo>
                    <a:pt x="245" y="210"/>
                  </a:lnTo>
                  <a:lnTo>
                    <a:pt x="248" y="205"/>
                  </a:lnTo>
                  <a:lnTo>
                    <a:pt x="250" y="198"/>
                  </a:lnTo>
                  <a:lnTo>
                    <a:pt x="249" y="198"/>
                  </a:lnTo>
                  <a:lnTo>
                    <a:pt x="248" y="188"/>
                  </a:lnTo>
                  <a:lnTo>
                    <a:pt x="248" y="186"/>
                  </a:lnTo>
                  <a:lnTo>
                    <a:pt x="245" y="185"/>
                  </a:lnTo>
                  <a:lnTo>
                    <a:pt x="244" y="182"/>
                  </a:lnTo>
                  <a:lnTo>
                    <a:pt x="242" y="180"/>
                  </a:lnTo>
                  <a:lnTo>
                    <a:pt x="237" y="174"/>
                  </a:lnTo>
                  <a:lnTo>
                    <a:pt x="233" y="169"/>
                  </a:lnTo>
                  <a:lnTo>
                    <a:pt x="231" y="163"/>
                  </a:lnTo>
                  <a:lnTo>
                    <a:pt x="226" y="160"/>
                  </a:lnTo>
                  <a:lnTo>
                    <a:pt x="223" y="155"/>
                  </a:lnTo>
                  <a:lnTo>
                    <a:pt x="218" y="149"/>
                  </a:lnTo>
                  <a:lnTo>
                    <a:pt x="214" y="144"/>
                  </a:lnTo>
                  <a:lnTo>
                    <a:pt x="211" y="141"/>
                  </a:lnTo>
                  <a:lnTo>
                    <a:pt x="206" y="137"/>
                  </a:lnTo>
                  <a:lnTo>
                    <a:pt x="205" y="136"/>
                  </a:lnTo>
                  <a:lnTo>
                    <a:pt x="203" y="135"/>
                  </a:lnTo>
                  <a:lnTo>
                    <a:pt x="194" y="135"/>
                  </a:lnTo>
                  <a:lnTo>
                    <a:pt x="194" y="134"/>
                  </a:lnTo>
                  <a:lnTo>
                    <a:pt x="193" y="132"/>
                  </a:lnTo>
                  <a:lnTo>
                    <a:pt x="193" y="131"/>
                  </a:lnTo>
                  <a:lnTo>
                    <a:pt x="192" y="131"/>
                  </a:lnTo>
                  <a:lnTo>
                    <a:pt x="192" y="130"/>
                  </a:lnTo>
                  <a:lnTo>
                    <a:pt x="191" y="128"/>
                  </a:lnTo>
                  <a:lnTo>
                    <a:pt x="191" y="116"/>
                  </a:lnTo>
                  <a:lnTo>
                    <a:pt x="188" y="104"/>
                  </a:lnTo>
                  <a:lnTo>
                    <a:pt x="188" y="98"/>
                  </a:lnTo>
                  <a:lnTo>
                    <a:pt x="184" y="81"/>
                  </a:lnTo>
                  <a:lnTo>
                    <a:pt x="182" y="77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193" y="55"/>
                  </a:lnTo>
                  <a:lnTo>
                    <a:pt x="193" y="49"/>
                  </a:lnTo>
                  <a:lnTo>
                    <a:pt x="194" y="49"/>
                  </a:lnTo>
                  <a:lnTo>
                    <a:pt x="195" y="48"/>
                  </a:lnTo>
                  <a:lnTo>
                    <a:pt x="208" y="48"/>
                  </a:lnTo>
                  <a:lnTo>
                    <a:pt x="227" y="49"/>
                  </a:lnTo>
                  <a:lnTo>
                    <a:pt x="233" y="49"/>
                  </a:lnTo>
                  <a:lnTo>
                    <a:pt x="233" y="51"/>
                  </a:lnTo>
                  <a:lnTo>
                    <a:pt x="235" y="49"/>
                  </a:lnTo>
                  <a:lnTo>
                    <a:pt x="236" y="51"/>
                  </a:lnTo>
                  <a:lnTo>
                    <a:pt x="237" y="49"/>
                  </a:lnTo>
                  <a:lnTo>
                    <a:pt x="239" y="49"/>
                  </a:lnTo>
                  <a:lnTo>
                    <a:pt x="239" y="48"/>
                  </a:lnTo>
                  <a:lnTo>
                    <a:pt x="240" y="48"/>
                  </a:lnTo>
                  <a:lnTo>
                    <a:pt x="240" y="47"/>
                  </a:lnTo>
                  <a:lnTo>
                    <a:pt x="242" y="46"/>
                  </a:lnTo>
                  <a:lnTo>
                    <a:pt x="242" y="45"/>
                  </a:lnTo>
                  <a:lnTo>
                    <a:pt x="244" y="45"/>
                  </a:lnTo>
                  <a:lnTo>
                    <a:pt x="246" y="42"/>
                  </a:lnTo>
                  <a:lnTo>
                    <a:pt x="246" y="41"/>
                  </a:lnTo>
                  <a:lnTo>
                    <a:pt x="249" y="42"/>
                  </a:lnTo>
                  <a:lnTo>
                    <a:pt x="252" y="42"/>
                  </a:lnTo>
                  <a:lnTo>
                    <a:pt x="253" y="44"/>
                  </a:lnTo>
                  <a:lnTo>
                    <a:pt x="252" y="45"/>
                  </a:lnTo>
                  <a:lnTo>
                    <a:pt x="253" y="46"/>
                  </a:lnTo>
                  <a:lnTo>
                    <a:pt x="256" y="46"/>
                  </a:lnTo>
                  <a:lnTo>
                    <a:pt x="258" y="47"/>
                  </a:lnTo>
                  <a:lnTo>
                    <a:pt x="259" y="47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2" y="49"/>
                  </a:lnTo>
                  <a:lnTo>
                    <a:pt x="262" y="51"/>
                  </a:lnTo>
                  <a:lnTo>
                    <a:pt x="263" y="52"/>
                  </a:lnTo>
                  <a:lnTo>
                    <a:pt x="262" y="53"/>
                  </a:lnTo>
                  <a:lnTo>
                    <a:pt x="263" y="54"/>
                  </a:lnTo>
                  <a:lnTo>
                    <a:pt x="267" y="54"/>
                  </a:lnTo>
                  <a:lnTo>
                    <a:pt x="267" y="55"/>
                  </a:lnTo>
                  <a:lnTo>
                    <a:pt x="268" y="55"/>
                  </a:lnTo>
                  <a:lnTo>
                    <a:pt x="269" y="54"/>
                  </a:lnTo>
                  <a:lnTo>
                    <a:pt x="276" y="54"/>
                  </a:lnTo>
                  <a:lnTo>
                    <a:pt x="277" y="55"/>
                  </a:lnTo>
                  <a:lnTo>
                    <a:pt x="284" y="55"/>
                  </a:lnTo>
                  <a:lnTo>
                    <a:pt x="284" y="54"/>
                  </a:lnTo>
                  <a:lnTo>
                    <a:pt x="287" y="54"/>
                  </a:lnTo>
                  <a:lnTo>
                    <a:pt x="287" y="53"/>
                  </a:lnTo>
                  <a:lnTo>
                    <a:pt x="288" y="53"/>
                  </a:lnTo>
                  <a:lnTo>
                    <a:pt x="290" y="48"/>
                  </a:lnTo>
                  <a:lnTo>
                    <a:pt x="293" y="48"/>
                  </a:lnTo>
                  <a:lnTo>
                    <a:pt x="294" y="49"/>
                  </a:lnTo>
                  <a:lnTo>
                    <a:pt x="299" y="49"/>
                  </a:lnTo>
                  <a:lnTo>
                    <a:pt x="300" y="48"/>
                  </a:lnTo>
                  <a:lnTo>
                    <a:pt x="301" y="49"/>
                  </a:lnTo>
                  <a:lnTo>
                    <a:pt x="302" y="52"/>
                  </a:lnTo>
                  <a:lnTo>
                    <a:pt x="303" y="53"/>
                  </a:lnTo>
                  <a:lnTo>
                    <a:pt x="304" y="53"/>
                  </a:lnTo>
                  <a:lnTo>
                    <a:pt x="308" y="54"/>
                  </a:lnTo>
                  <a:lnTo>
                    <a:pt x="315" y="54"/>
                  </a:lnTo>
                  <a:lnTo>
                    <a:pt x="315" y="55"/>
                  </a:lnTo>
                  <a:lnTo>
                    <a:pt x="320" y="55"/>
                  </a:lnTo>
                  <a:lnTo>
                    <a:pt x="320" y="54"/>
                  </a:lnTo>
                  <a:lnTo>
                    <a:pt x="321" y="53"/>
                  </a:lnTo>
                  <a:lnTo>
                    <a:pt x="322" y="53"/>
                  </a:lnTo>
                  <a:lnTo>
                    <a:pt x="323" y="52"/>
                  </a:lnTo>
                  <a:lnTo>
                    <a:pt x="327" y="52"/>
                  </a:lnTo>
                  <a:lnTo>
                    <a:pt x="329" y="49"/>
                  </a:lnTo>
                  <a:lnTo>
                    <a:pt x="333" y="48"/>
                  </a:lnTo>
                  <a:lnTo>
                    <a:pt x="335" y="46"/>
                  </a:lnTo>
                  <a:lnTo>
                    <a:pt x="334" y="46"/>
                  </a:lnTo>
                  <a:lnTo>
                    <a:pt x="334" y="44"/>
                  </a:lnTo>
                  <a:lnTo>
                    <a:pt x="335" y="42"/>
                  </a:lnTo>
                  <a:lnTo>
                    <a:pt x="335" y="41"/>
                  </a:lnTo>
                  <a:lnTo>
                    <a:pt x="336" y="40"/>
                  </a:lnTo>
                  <a:lnTo>
                    <a:pt x="336" y="38"/>
                  </a:lnTo>
                  <a:lnTo>
                    <a:pt x="340" y="36"/>
                  </a:lnTo>
                  <a:lnTo>
                    <a:pt x="340" y="35"/>
                  </a:lnTo>
                  <a:lnTo>
                    <a:pt x="347" y="35"/>
                  </a:lnTo>
                  <a:lnTo>
                    <a:pt x="347" y="34"/>
                  </a:lnTo>
                  <a:lnTo>
                    <a:pt x="348" y="35"/>
                  </a:lnTo>
                  <a:lnTo>
                    <a:pt x="349" y="35"/>
                  </a:lnTo>
                  <a:lnTo>
                    <a:pt x="349" y="36"/>
                  </a:lnTo>
                  <a:lnTo>
                    <a:pt x="351" y="35"/>
                  </a:lnTo>
                  <a:lnTo>
                    <a:pt x="354" y="35"/>
                  </a:lnTo>
                  <a:lnTo>
                    <a:pt x="359" y="40"/>
                  </a:lnTo>
                  <a:lnTo>
                    <a:pt x="363" y="41"/>
                  </a:lnTo>
                  <a:lnTo>
                    <a:pt x="364" y="41"/>
                  </a:lnTo>
                  <a:lnTo>
                    <a:pt x="365" y="40"/>
                  </a:lnTo>
                  <a:lnTo>
                    <a:pt x="370" y="38"/>
                  </a:lnTo>
                  <a:lnTo>
                    <a:pt x="371" y="36"/>
                  </a:lnTo>
                  <a:lnTo>
                    <a:pt x="371" y="35"/>
                  </a:lnTo>
                  <a:lnTo>
                    <a:pt x="376" y="35"/>
                  </a:lnTo>
                  <a:lnTo>
                    <a:pt x="378" y="33"/>
                  </a:lnTo>
                  <a:lnTo>
                    <a:pt x="380" y="33"/>
                  </a:lnTo>
                  <a:lnTo>
                    <a:pt x="380" y="32"/>
                  </a:lnTo>
                  <a:lnTo>
                    <a:pt x="381" y="30"/>
                  </a:lnTo>
                  <a:lnTo>
                    <a:pt x="391" y="30"/>
                  </a:lnTo>
                  <a:lnTo>
                    <a:pt x="392" y="29"/>
                  </a:lnTo>
                  <a:lnTo>
                    <a:pt x="393" y="29"/>
                  </a:lnTo>
                  <a:lnTo>
                    <a:pt x="395" y="30"/>
                  </a:lnTo>
                  <a:lnTo>
                    <a:pt x="399" y="30"/>
                  </a:lnTo>
                  <a:lnTo>
                    <a:pt x="408" y="23"/>
                  </a:lnTo>
                  <a:lnTo>
                    <a:pt x="409" y="23"/>
                  </a:lnTo>
                  <a:lnTo>
                    <a:pt x="409" y="22"/>
                  </a:lnTo>
                  <a:lnTo>
                    <a:pt x="412" y="22"/>
                  </a:lnTo>
                  <a:lnTo>
                    <a:pt x="419" y="21"/>
                  </a:lnTo>
                  <a:lnTo>
                    <a:pt x="421" y="20"/>
                  </a:lnTo>
                  <a:lnTo>
                    <a:pt x="430" y="15"/>
                  </a:lnTo>
                  <a:lnTo>
                    <a:pt x="431" y="15"/>
                  </a:lnTo>
                  <a:lnTo>
                    <a:pt x="436" y="10"/>
                  </a:lnTo>
                  <a:lnTo>
                    <a:pt x="437" y="10"/>
                  </a:lnTo>
                  <a:lnTo>
                    <a:pt x="438" y="9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43" y="4"/>
                  </a:lnTo>
                  <a:lnTo>
                    <a:pt x="448" y="2"/>
                  </a:lnTo>
                  <a:lnTo>
                    <a:pt x="449" y="1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0A71F06-F29D-432F-8BAA-1A6AAC37B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3075" y="1189038"/>
              <a:ext cx="1122362" cy="1203325"/>
            </a:xfrm>
            <a:custGeom>
              <a:avLst/>
              <a:gdLst/>
              <a:ahLst/>
              <a:cxnLst>
                <a:cxn ang="0">
                  <a:pos x="2" y="746"/>
                </a:cxn>
                <a:cxn ang="0">
                  <a:pos x="515" y="2"/>
                </a:cxn>
                <a:cxn ang="0">
                  <a:pos x="526" y="23"/>
                </a:cxn>
                <a:cxn ang="0">
                  <a:pos x="565" y="40"/>
                </a:cxn>
                <a:cxn ang="0">
                  <a:pos x="589" y="34"/>
                </a:cxn>
                <a:cxn ang="0">
                  <a:pos x="615" y="34"/>
                </a:cxn>
                <a:cxn ang="0">
                  <a:pos x="622" y="34"/>
                </a:cxn>
                <a:cxn ang="0">
                  <a:pos x="627" y="38"/>
                </a:cxn>
                <a:cxn ang="0">
                  <a:pos x="646" y="43"/>
                </a:cxn>
                <a:cxn ang="0">
                  <a:pos x="660" y="53"/>
                </a:cxn>
                <a:cxn ang="0">
                  <a:pos x="670" y="71"/>
                </a:cxn>
                <a:cxn ang="0">
                  <a:pos x="678" y="115"/>
                </a:cxn>
                <a:cxn ang="0">
                  <a:pos x="680" y="131"/>
                </a:cxn>
                <a:cxn ang="0">
                  <a:pos x="686" y="158"/>
                </a:cxn>
                <a:cxn ang="0">
                  <a:pos x="699" y="188"/>
                </a:cxn>
                <a:cxn ang="0">
                  <a:pos x="672" y="202"/>
                </a:cxn>
                <a:cxn ang="0">
                  <a:pos x="598" y="224"/>
                </a:cxn>
                <a:cxn ang="0">
                  <a:pos x="584" y="249"/>
                </a:cxn>
                <a:cxn ang="0">
                  <a:pos x="593" y="258"/>
                </a:cxn>
                <a:cxn ang="0">
                  <a:pos x="560" y="284"/>
                </a:cxn>
                <a:cxn ang="0">
                  <a:pos x="505" y="336"/>
                </a:cxn>
                <a:cxn ang="0">
                  <a:pos x="438" y="335"/>
                </a:cxn>
                <a:cxn ang="0">
                  <a:pos x="407" y="349"/>
                </a:cxn>
                <a:cxn ang="0">
                  <a:pos x="381" y="368"/>
                </a:cxn>
                <a:cxn ang="0">
                  <a:pos x="200" y="640"/>
                </a:cxn>
                <a:cxn ang="0">
                  <a:pos x="176" y="676"/>
                </a:cxn>
                <a:cxn ang="0">
                  <a:pos x="3" y="732"/>
                </a:cxn>
                <a:cxn ang="0">
                  <a:pos x="8" y="706"/>
                </a:cxn>
                <a:cxn ang="0">
                  <a:pos x="20" y="687"/>
                </a:cxn>
                <a:cxn ang="0">
                  <a:pos x="35" y="662"/>
                </a:cxn>
                <a:cxn ang="0">
                  <a:pos x="39" y="649"/>
                </a:cxn>
                <a:cxn ang="0">
                  <a:pos x="53" y="624"/>
                </a:cxn>
                <a:cxn ang="0">
                  <a:pos x="59" y="610"/>
                </a:cxn>
                <a:cxn ang="0">
                  <a:pos x="52" y="617"/>
                </a:cxn>
                <a:cxn ang="0">
                  <a:pos x="60" y="606"/>
                </a:cxn>
                <a:cxn ang="0">
                  <a:pos x="86" y="580"/>
                </a:cxn>
                <a:cxn ang="0">
                  <a:pos x="99" y="561"/>
                </a:cxn>
                <a:cxn ang="0">
                  <a:pos x="99" y="547"/>
                </a:cxn>
                <a:cxn ang="0">
                  <a:pos x="112" y="514"/>
                </a:cxn>
                <a:cxn ang="0">
                  <a:pos x="118" y="496"/>
                </a:cxn>
                <a:cxn ang="0">
                  <a:pos x="140" y="484"/>
                </a:cxn>
                <a:cxn ang="0">
                  <a:pos x="167" y="443"/>
                </a:cxn>
                <a:cxn ang="0">
                  <a:pos x="179" y="422"/>
                </a:cxn>
                <a:cxn ang="0">
                  <a:pos x="225" y="403"/>
                </a:cxn>
                <a:cxn ang="0">
                  <a:pos x="259" y="380"/>
                </a:cxn>
                <a:cxn ang="0">
                  <a:pos x="292" y="356"/>
                </a:cxn>
                <a:cxn ang="0">
                  <a:pos x="309" y="332"/>
                </a:cxn>
                <a:cxn ang="0">
                  <a:pos x="329" y="292"/>
                </a:cxn>
                <a:cxn ang="0">
                  <a:pos x="324" y="281"/>
                </a:cxn>
                <a:cxn ang="0">
                  <a:pos x="320" y="267"/>
                </a:cxn>
                <a:cxn ang="0">
                  <a:pos x="323" y="231"/>
                </a:cxn>
                <a:cxn ang="0">
                  <a:pos x="341" y="205"/>
                </a:cxn>
                <a:cxn ang="0">
                  <a:pos x="346" y="185"/>
                </a:cxn>
                <a:cxn ang="0">
                  <a:pos x="373" y="146"/>
                </a:cxn>
                <a:cxn ang="0">
                  <a:pos x="400" y="132"/>
                </a:cxn>
                <a:cxn ang="0">
                  <a:pos x="422" y="122"/>
                </a:cxn>
                <a:cxn ang="0">
                  <a:pos x="441" y="112"/>
                </a:cxn>
                <a:cxn ang="0">
                  <a:pos x="488" y="23"/>
                </a:cxn>
                <a:cxn ang="0">
                  <a:pos x="502" y="5"/>
                </a:cxn>
              </a:cxnLst>
              <a:rect l="0" t="0" r="r" b="b"/>
              <a:pathLst>
                <a:path w="707" h="758">
                  <a:moveTo>
                    <a:pt x="1" y="756"/>
                  </a:moveTo>
                  <a:lnTo>
                    <a:pt x="2" y="757"/>
                  </a:lnTo>
                  <a:lnTo>
                    <a:pt x="2" y="758"/>
                  </a:lnTo>
                  <a:lnTo>
                    <a:pt x="1" y="756"/>
                  </a:lnTo>
                  <a:close/>
                  <a:moveTo>
                    <a:pt x="1" y="752"/>
                  </a:moveTo>
                  <a:lnTo>
                    <a:pt x="1" y="756"/>
                  </a:lnTo>
                  <a:lnTo>
                    <a:pt x="1" y="755"/>
                  </a:lnTo>
                  <a:lnTo>
                    <a:pt x="0" y="754"/>
                  </a:lnTo>
                  <a:lnTo>
                    <a:pt x="1" y="752"/>
                  </a:lnTo>
                  <a:close/>
                  <a:moveTo>
                    <a:pt x="2" y="746"/>
                  </a:moveTo>
                  <a:lnTo>
                    <a:pt x="2" y="748"/>
                  </a:lnTo>
                  <a:lnTo>
                    <a:pt x="1" y="752"/>
                  </a:lnTo>
                  <a:lnTo>
                    <a:pt x="1" y="749"/>
                  </a:lnTo>
                  <a:lnTo>
                    <a:pt x="2" y="746"/>
                  </a:lnTo>
                  <a:close/>
                  <a:moveTo>
                    <a:pt x="513" y="0"/>
                  </a:moveTo>
                  <a:lnTo>
                    <a:pt x="513" y="1"/>
                  </a:lnTo>
                  <a:lnTo>
                    <a:pt x="514" y="1"/>
                  </a:lnTo>
                  <a:lnTo>
                    <a:pt x="514" y="0"/>
                  </a:lnTo>
                  <a:lnTo>
                    <a:pt x="515" y="0"/>
                  </a:lnTo>
                  <a:lnTo>
                    <a:pt x="515" y="2"/>
                  </a:lnTo>
                  <a:lnTo>
                    <a:pt x="518" y="5"/>
                  </a:lnTo>
                  <a:lnTo>
                    <a:pt x="518" y="10"/>
                  </a:lnTo>
                  <a:lnTo>
                    <a:pt x="519" y="12"/>
                  </a:lnTo>
                  <a:lnTo>
                    <a:pt x="519" y="13"/>
                  </a:lnTo>
                  <a:lnTo>
                    <a:pt x="520" y="13"/>
                  </a:lnTo>
                  <a:lnTo>
                    <a:pt x="520" y="14"/>
                  </a:lnTo>
                  <a:lnTo>
                    <a:pt x="521" y="18"/>
                  </a:lnTo>
                  <a:lnTo>
                    <a:pt x="521" y="19"/>
                  </a:lnTo>
                  <a:lnTo>
                    <a:pt x="522" y="19"/>
                  </a:lnTo>
                  <a:lnTo>
                    <a:pt x="526" y="23"/>
                  </a:lnTo>
                  <a:lnTo>
                    <a:pt x="529" y="27"/>
                  </a:lnTo>
                  <a:lnTo>
                    <a:pt x="531" y="29"/>
                  </a:lnTo>
                  <a:lnTo>
                    <a:pt x="532" y="29"/>
                  </a:lnTo>
                  <a:lnTo>
                    <a:pt x="537" y="33"/>
                  </a:lnTo>
                  <a:lnTo>
                    <a:pt x="541" y="36"/>
                  </a:lnTo>
                  <a:lnTo>
                    <a:pt x="542" y="37"/>
                  </a:lnTo>
                  <a:lnTo>
                    <a:pt x="548" y="39"/>
                  </a:lnTo>
                  <a:lnTo>
                    <a:pt x="560" y="42"/>
                  </a:lnTo>
                  <a:lnTo>
                    <a:pt x="561" y="42"/>
                  </a:lnTo>
                  <a:lnTo>
                    <a:pt x="565" y="40"/>
                  </a:lnTo>
                  <a:lnTo>
                    <a:pt x="571" y="39"/>
                  </a:lnTo>
                  <a:lnTo>
                    <a:pt x="578" y="37"/>
                  </a:lnTo>
                  <a:lnTo>
                    <a:pt x="580" y="36"/>
                  </a:lnTo>
                  <a:lnTo>
                    <a:pt x="580" y="37"/>
                  </a:lnTo>
                  <a:lnTo>
                    <a:pt x="579" y="37"/>
                  </a:lnTo>
                  <a:lnTo>
                    <a:pt x="582" y="39"/>
                  </a:lnTo>
                  <a:lnTo>
                    <a:pt x="585" y="39"/>
                  </a:lnTo>
                  <a:lnTo>
                    <a:pt x="588" y="37"/>
                  </a:lnTo>
                  <a:lnTo>
                    <a:pt x="588" y="36"/>
                  </a:lnTo>
                  <a:lnTo>
                    <a:pt x="589" y="34"/>
                  </a:lnTo>
                  <a:lnTo>
                    <a:pt x="591" y="34"/>
                  </a:lnTo>
                  <a:lnTo>
                    <a:pt x="591" y="36"/>
                  </a:lnTo>
                  <a:lnTo>
                    <a:pt x="593" y="37"/>
                  </a:lnTo>
                  <a:lnTo>
                    <a:pt x="595" y="38"/>
                  </a:lnTo>
                  <a:lnTo>
                    <a:pt x="598" y="38"/>
                  </a:lnTo>
                  <a:lnTo>
                    <a:pt x="599" y="39"/>
                  </a:lnTo>
                  <a:lnTo>
                    <a:pt x="606" y="39"/>
                  </a:lnTo>
                  <a:lnTo>
                    <a:pt x="611" y="37"/>
                  </a:lnTo>
                  <a:lnTo>
                    <a:pt x="612" y="37"/>
                  </a:lnTo>
                  <a:lnTo>
                    <a:pt x="615" y="34"/>
                  </a:lnTo>
                  <a:lnTo>
                    <a:pt x="617" y="34"/>
                  </a:lnTo>
                  <a:lnTo>
                    <a:pt x="618" y="33"/>
                  </a:lnTo>
                  <a:lnTo>
                    <a:pt x="620" y="29"/>
                  </a:lnTo>
                  <a:lnTo>
                    <a:pt x="621" y="27"/>
                  </a:lnTo>
                  <a:lnTo>
                    <a:pt x="621" y="26"/>
                  </a:lnTo>
                  <a:lnTo>
                    <a:pt x="622" y="26"/>
                  </a:lnTo>
                  <a:lnTo>
                    <a:pt x="622" y="30"/>
                  </a:lnTo>
                  <a:lnTo>
                    <a:pt x="623" y="32"/>
                  </a:lnTo>
                  <a:lnTo>
                    <a:pt x="622" y="33"/>
                  </a:lnTo>
                  <a:lnTo>
                    <a:pt x="622" y="34"/>
                  </a:lnTo>
                  <a:lnTo>
                    <a:pt x="623" y="36"/>
                  </a:lnTo>
                  <a:lnTo>
                    <a:pt x="624" y="36"/>
                  </a:lnTo>
                  <a:lnTo>
                    <a:pt x="624" y="40"/>
                  </a:lnTo>
                  <a:lnTo>
                    <a:pt x="625" y="42"/>
                  </a:lnTo>
                  <a:lnTo>
                    <a:pt x="625" y="43"/>
                  </a:lnTo>
                  <a:lnTo>
                    <a:pt x="627" y="43"/>
                  </a:lnTo>
                  <a:lnTo>
                    <a:pt x="628" y="44"/>
                  </a:lnTo>
                  <a:lnTo>
                    <a:pt x="631" y="44"/>
                  </a:lnTo>
                  <a:lnTo>
                    <a:pt x="629" y="43"/>
                  </a:lnTo>
                  <a:lnTo>
                    <a:pt x="627" y="38"/>
                  </a:lnTo>
                  <a:lnTo>
                    <a:pt x="625" y="37"/>
                  </a:lnTo>
                  <a:lnTo>
                    <a:pt x="627" y="37"/>
                  </a:lnTo>
                  <a:lnTo>
                    <a:pt x="629" y="39"/>
                  </a:lnTo>
                  <a:lnTo>
                    <a:pt x="629" y="40"/>
                  </a:lnTo>
                  <a:lnTo>
                    <a:pt x="633" y="44"/>
                  </a:lnTo>
                  <a:lnTo>
                    <a:pt x="635" y="44"/>
                  </a:lnTo>
                  <a:lnTo>
                    <a:pt x="640" y="45"/>
                  </a:lnTo>
                  <a:lnTo>
                    <a:pt x="642" y="45"/>
                  </a:lnTo>
                  <a:lnTo>
                    <a:pt x="644" y="43"/>
                  </a:lnTo>
                  <a:lnTo>
                    <a:pt x="646" y="43"/>
                  </a:lnTo>
                  <a:lnTo>
                    <a:pt x="646" y="42"/>
                  </a:lnTo>
                  <a:lnTo>
                    <a:pt x="650" y="44"/>
                  </a:lnTo>
                  <a:lnTo>
                    <a:pt x="653" y="44"/>
                  </a:lnTo>
                  <a:lnTo>
                    <a:pt x="654" y="45"/>
                  </a:lnTo>
                  <a:lnTo>
                    <a:pt x="655" y="45"/>
                  </a:lnTo>
                  <a:lnTo>
                    <a:pt x="655" y="49"/>
                  </a:lnTo>
                  <a:lnTo>
                    <a:pt x="656" y="50"/>
                  </a:lnTo>
                  <a:lnTo>
                    <a:pt x="657" y="50"/>
                  </a:lnTo>
                  <a:lnTo>
                    <a:pt x="659" y="51"/>
                  </a:lnTo>
                  <a:lnTo>
                    <a:pt x="660" y="53"/>
                  </a:lnTo>
                  <a:lnTo>
                    <a:pt x="663" y="53"/>
                  </a:lnTo>
                  <a:lnTo>
                    <a:pt x="665" y="55"/>
                  </a:lnTo>
                  <a:lnTo>
                    <a:pt x="665" y="57"/>
                  </a:lnTo>
                  <a:lnTo>
                    <a:pt x="666" y="57"/>
                  </a:lnTo>
                  <a:lnTo>
                    <a:pt x="668" y="58"/>
                  </a:lnTo>
                  <a:lnTo>
                    <a:pt x="669" y="61"/>
                  </a:lnTo>
                  <a:lnTo>
                    <a:pt x="674" y="63"/>
                  </a:lnTo>
                  <a:lnTo>
                    <a:pt x="674" y="64"/>
                  </a:lnTo>
                  <a:lnTo>
                    <a:pt x="673" y="68"/>
                  </a:lnTo>
                  <a:lnTo>
                    <a:pt x="670" y="71"/>
                  </a:lnTo>
                  <a:lnTo>
                    <a:pt x="675" y="77"/>
                  </a:lnTo>
                  <a:lnTo>
                    <a:pt x="676" y="77"/>
                  </a:lnTo>
                  <a:lnTo>
                    <a:pt x="678" y="78"/>
                  </a:lnTo>
                  <a:lnTo>
                    <a:pt x="673" y="83"/>
                  </a:lnTo>
                  <a:lnTo>
                    <a:pt x="675" y="88"/>
                  </a:lnTo>
                  <a:lnTo>
                    <a:pt x="679" y="97"/>
                  </a:lnTo>
                  <a:lnTo>
                    <a:pt x="679" y="100"/>
                  </a:lnTo>
                  <a:lnTo>
                    <a:pt x="676" y="109"/>
                  </a:lnTo>
                  <a:lnTo>
                    <a:pt x="676" y="114"/>
                  </a:lnTo>
                  <a:lnTo>
                    <a:pt x="678" y="115"/>
                  </a:lnTo>
                  <a:lnTo>
                    <a:pt x="678" y="116"/>
                  </a:lnTo>
                  <a:lnTo>
                    <a:pt x="675" y="119"/>
                  </a:lnTo>
                  <a:lnTo>
                    <a:pt x="675" y="120"/>
                  </a:lnTo>
                  <a:lnTo>
                    <a:pt x="676" y="120"/>
                  </a:lnTo>
                  <a:lnTo>
                    <a:pt x="678" y="121"/>
                  </a:lnTo>
                  <a:lnTo>
                    <a:pt x="679" y="121"/>
                  </a:lnTo>
                  <a:lnTo>
                    <a:pt x="679" y="122"/>
                  </a:lnTo>
                  <a:lnTo>
                    <a:pt x="681" y="127"/>
                  </a:lnTo>
                  <a:lnTo>
                    <a:pt x="681" y="129"/>
                  </a:lnTo>
                  <a:lnTo>
                    <a:pt x="680" y="131"/>
                  </a:lnTo>
                  <a:lnTo>
                    <a:pt x="679" y="134"/>
                  </a:lnTo>
                  <a:lnTo>
                    <a:pt x="679" y="144"/>
                  </a:lnTo>
                  <a:lnTo>
                    <a:pt x="681" y="146"/>
                  </a:lnTo>
                  <a:lnTo>
                    <a:pt x="681" y="147"/>
                  </a:lnTo>
                  <a:lnTo>
                    <a:pt x="686" y="152"/>
                  </a:lnTo>
                  <a:lnTo>
                    <a:pt x="686" y="153"/>
                  </a:lnTo>
                  <a:lnTo>
                    <a:pt x="687" y="154"/>
                  </a:lnTo>
                  <a:lnTo>
                    <a:pt x="687" y="156"/>
                  </a:lnTo>
                  <a:lnTo>
                    <a:pt x="686" y="157"/>
                  </a:lnTo>
                  <a:lnTo>
                    <a:pt x="686" y="158"/>
                  </a:lnTo>
                  <a:lnTo>
                    <a:pt x="684" y="159"/>
                  </a:lnTo>
                  <a:lnTo>
                    <a:pt x="689" y="170"/>
                  </a:lnTo>
                  <a:lnTo>
                    <a:pt x="691" y="171"/>
                  </a:lnTo>
                  <a:lnTo>
                    <a:pt x="694" y="172"/>
                  </a:lnTo>
                  <a:lnTo>
                    <a:pt x="706" y="180"/>
                  </a:lnTo>
                  <a:lnTo>
                    <a:pt x="707" y="182"/>
                  </a:lnTo>
                  <a:lnTo>
                    <a:pt x="705" y="185"/>
                  </a:lnTo>
                  <a:lnTo>
                    <a:pt x="702" y="186"/>
                  </a:lnTo>
                  <a:lnTo>
                    <a:pt x="701" y="186"/>
                  </a:lnTo>
                  <a:lnTo>
                    <a:pt x="699" y="188"/>
                  </a:lnTo>
                  <a:lnTo>
                    <a:pt x="698" y="189"/>
                  </a:lnTo>
                  <a:lnTo>
                    <a:pt x="697" y="191"/>
                  </a:lnTo>
                  <a:lnTo>
                    <a:pt x="697" y="197"/>
                  </a:lnTo>
                  <a:lnTo>
                    <a:pt x="694" y="199"/>
                  </a:lnTo>
                  <a:lnTo>
                    <a:pt x="699" y="199"/>
                  </a:lnTo>
                  <a:lnTo>
                    <a:pt x="700" y="201"/>
                  </a:lnTo>
                  <a:lnTo>
                    <a:pt x="700" y="202"/>
                  </a:lnTo>
                  <a:lnTo>
                    <a:pt x="699" y="203"/>
                  </a:lnTo>
                  <a:lnTo>
                    <a:pt x="676" y="203"/>
                  </a:lnTo>
                  <a:lnTo>
                    <a:pt x="672" y="202"/>
                  </a:lnTo>
                  <a:lnTo>
                    <a:pt x="648" y="202"/>
                  </a:lnTo>
                  <a:lnTo>
                    <a:pt x="642" y="201"/>
                  </a:lnTo>
                  <a:lnTo>
                    <a:pt x="634" y="203"/>
                  </a:lnTo>
                  <a:lnTo>
                    <a:pt x="625" y="204"/>
                  </a:lnTo>
                  <a:lnTo>
                    <a:pt x="623" y="205"/>
                  </a:lnTo>
                  <a:lnTo>
                    <a:pt x="627" y="214"/>
                  </a:lnTo>
                  <a:lnTo>
                    <a:pt x="628" y="218"/>
                  </a:lnTo>
                  <a:lnTo>
                    <a:pt x="621" y="220"/>
                  </a:lnTo>
                  <a:lnTo>
                    <a:pt x="611" y="222"/>
                  </a:lnTo>
                  <a:lnTo>
                    <a:pt x="598" y="224"/>
                  </a:lnTo>
                  <a:lnTo>
                    <a:pt x="595" y="224"/>
                  </a:lnTo>
                  <a:lnTo>
                    <a:pt x="591" y="226"/>
                  </a:lnTo>
                  <a:lnTo>
                    <a:pt x="591" y="240"/>
                  </a:lnTo>
                  <a:lnTo>
                    <a:pt x="588" y="240"/>
                  </a:lnTo>
                  <a:lnTo>
                    <a:pt x="585" y="241"/>
                  </a:lnTo>
                  <a:lnTo>
                    <a:pt x="584" y="242"/>
                  </a:lnTo>
                  <a:lnTo>
                    <a:pt x="584" y="243"/>
                  </a:lnTo>
                  <a:lnTo>
                    <a:pt x="585" y="247"/>
                  </a:lnTo>
                  <a:lnTo>
                    <a:pt x="584" y="248"/>
                  </a:lnTo>
                  <a:lnTo>
                    <a:pt x="584" y="249"/>
                  </a:lnTo>
                  <a:lnTo>
                    <a:pt x="583" y="250"/>
                  </a:lnTo>
                  <a:lnTo>
                    <a:pt x="584" y="252"/>
                  </a:lnTo>
                  <a:lnTo>
                    <a:pt x="585" y="252"/>
                  </a:lnTo>
                  <a:lnTo>
                    <a:pt x="586" y="250"/>
                  </a:lnTo>
                  <a:lnTo>
                    <a:pt x="589" y="250"/>
                  </a:lnTo>
                  <a:lnTo>
                    <a:pt x="590" y="253"/>
                  </a:lnTo>
                  <a:lnTo>
                    <a:pt x="591" y="254"/>
                  </a:lnTo>
                  <a:lnTo>
                    <a:pt x="592" y="254"/>
                  </a:lnTo>
                  <a:lnTo>
                    <a:pt x="593" y="255"/>
                  </a:lnTo>
                  <a:lnTo>
                    <a:pt x="593" y="258"/>
                  </a:lnTo>
                  <a:lnTo>
                    <a:pt x="596" y="261"/>
                  </a:lnTo>
                  <a:lnTo>
                    <a:pt x="593" y="266"/>
                  </a:lnTo>
                  <a:lnTo>
                    <a:pt x="591" y="267"/>
                  </a:lnTo>
                  <a:lnTo>
                    <a:pt x="591" y="271"/>
                  </a:lnTo>
                  <a:lnTo>
                    <a:pt x="592" y="274"/>
                  </a:lnTo>
                  <a:lnTo>
                    <a:pt x="584" y="278"/>
                  </a:lnTo>
                  <a:lnTo>
                    <a:pt x="577" y="280"/>
                  </a:lnTo>
                  <a:lnTo>
                    <a:pt x="570" y="280"/>
                  </a:lnTo>
                  <a:lnTo>
                    <a:pt x="564" y="281"/>
                  </a:lnTo>
                  <a:lnTo>
                    <a:pt x="560" y="284"/>
                  </a:lnTo>
                  <a:lnTo>
                    <a:pt x="556" y="291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8" y="301"/>
                  </a:lnTo>
                  <a:lnTo>
                    <a:pt x="534" y="304"/>
                  </a:lnTo>
                  <a:lnTo>
                    <a:pt x="525" y="311"/>
                  </a:lnTo>
                  <a:lnTo>
                    <a:pt x="520" y="316"/>
                  </a:lnTo>
                  <a:lnTo>
                    <a:pt x="518" y="322"/>
                  </a:lnTo>
                  <a:lnTo>
                    <a:pt x="508" y="333"/>
                  </a:lnTo>
                  <a:lnTo>
                    <a:pt x="505" y="336"/>
                  </a:lnTo>
                  <a:lnTo>
                    <a:pt x="501" y="333"/>
                  </a:lnTo>
                  <a:lnTo>
                    <a:pt x="499" y="330"/>
                  </a:lnTo>
                  <a:lnTo>
                    <a:pt x="494" y="330"/>
                  </a:lnTo>
                  <a:lnTo>
                    <a:pt x="488" y="331"/>
                  </a:lnTo>
                  <a:lnTo>
                    <a:pt x="476" y="331"/>
                  </a:lnTo>
                  <a:lnTo>
                    <a:pt x="464" y="333"/>
                  </a:lnTo>
                  <a:lnTo>
                    <a:pt x="457" y="335"/>
                  </a:lnTo>
                  <a:lnTo>
                    <a:pt x="454" y="338"/>
                  </a:lnTo>
                  <a:lnTo>
                    <a:pt x="446" y="335"/>
                  </a:lnTo>
                  <a:lnTo>
                    <a:pt x="438" y="335"/>
                  </a:lnTo>
                  <a:lnTo>
                    <a:pt x="433" y="337"/>
                  </a:lnTo>
                  <a:lnTo>
                    <a:pt x="429" y="341"/>
                  </a:lnTo>
                  <a:lnTo>
                    <a:pt x="423" y="341"/>
                  </a:lnTo>
                  <a:lnTo>
                    <a:pt x="422" y="342"/>
                  </a:lnTo>
                  <a:lnTo>
                    <a:pt x="419" y="341"/>
                  </a:lnTo>
                  <a:lnTo>
                    <a:pt x="417" y="341"/>
                  </a:lnTo>
                  <a:lnTo>
                    <a:pt x="413" y="344"/>
                  </a:lnTo>
                  <a:lnTo>
                    <a:pt x="412" y="344"/>
                  </a:lnTo>
                  <a:lnTo>
                    <a:pt x="410" y="345"/>
                  </a:lnTo>
                  <a:lnTo>
                    <a:pt x="407" y="349"/>
                  </a:lnTo>
                  <a:lnTo>
                    <a:pt x="403" y="351"/>
                  </a:lnTo>
                  <a:lnTo>
                    <a:pt x="398" y="356"/>
                  </a:lnTo>
                  <a:lnTo>
                    <a:pt x="392" y="358"/>
                  </a:lnTo>
                  <a:lnTo>
                    <a:pt x="390" y="361"/>
                  </a:lnTo>
                  <a:lnTo>
                    <a:pt x="386" y="363"/>
                  </a:lnTo>
                  <a:lnTo>
                    <a:pt x="386" y="364"/>
                  </a:lnTo>
                  <a:lnTo>
                    <a:pt x="385" y="364"/>
                  </a:lnTo>
                  <a:lnTo>
                    <a:pt x="384" y="366"/>
                  </a:lnTo>
                  <a:lnTo>
                    <a:pt x="382" y="368"/>
                  </a:lnTo>
                  <a:lnTo>
                    <a:pt x="381" y="368"/>
                  </a:lnTo>
                  <a:lnTo>
                    <a:pt x="378" y="371"/>
                  </a:lnTo>
                  <a:lnTo>
                    <a:pt x="372" y="374"/>
                  </a:lnTo>
                  <a:lnTo>
                    <a:pt x="371" y="375"/>
                  </a:lnTo>
                  <a:lnTo>
                    <a:pt x="371" y="508"/>
                  </a:lnTo>
                  <a:lnTo>
                    <a:pt x="369" y="509"/>
                  </a:lnTo>
                  <a:lnTo>
                    <a:pt x="224" y="509"/>
                  </a:lnTo>
                  <a:lnTo>
                    <a:pt x="224" y="631"/>
                  </a:lnTo>
                  <a:lnTo>
                    <a:pt x="219" y="632"/>
                  </a:lnTo>
                  <a:lnTo>
                    <a:pt x="207" y="638"/>
                  </a:lnTo>
                  <a:lnTo>
                    <a:pt x="200" y="640"/>
                  </a:lnTo>
                  <a:lnTo>
                    <a:pt x="198" y="640"/>
                  </a:lnTo>
                  <a:lnTo>
                    <a:pt x="194" y="642"/>
                  </a:lnTo>
                  <a:lnTo>
                    <a:pt x="185" y="649"/>
                  </a:lnTo>
                  <a:lnTo>
                    <a:pt x="180" y="651"/>
                  </a:lnTo>
                  <a:lnTo>
                    <a:pt x="179" y="653"/>
                  </a:lnTo>
                  <a:lnTo>
                    <a:pt x="175" y="659"/>
                  </a:lnTo>
                  <a:lnTo>
                    <a:pt x="174" y="661"/>
                  </a:lnTo>
                  <a:lnTo>
                    <a:pt x="174" y="668"/>
                  </a:lnTo>
                  <a:lnTo>
                    <a:pt x="176" y="674"/>
                  </a:lnTo>
                  <a:lnTo>
                    <a:pt x="176" y="676"/>
                  </a:lnTo>
                  <a:lnTo>
                    <a:pt x="177" y="688"/>
                  </a:lnTo>
                  <a:lnTo>
                    <a:pt x="177" y="700"/>
                  </a:lnTo>
                  <a:lnTo>
                    <a:pt x="179" y="720"/>
                  </a:lnTo>
                  <a:lnTo>
                    <a:pt x="180" y="724"/>
                  </a:lnTo>
                  <a:lnTo>
                    <a:pt x="180" y="732"/>
                  </a:lnTo>
                  <a:lnTo>
                    <a:pt x="6" y="732"/>
                  </a:lnTo>
                  <a:lnTo>
                    <a:pt x="6" y="736"/>
                  </a:lnTo>
                  <a:lnTo>
                    <a:pt x="4" y="740"/>
                  </a:lnTo>
                  <a:lnTo>
                    <a:pt x="2" y="746"/>
                  </a:lnTo>
                  <a:lnTo>
                    <a:pt x="3" y="732"/>
                  </a:lnTo>
                  <a:lnTo>
                    <a:pt x="4" y="730"/>
                  </a:lnTo>
                  <a:lnTo>
                    <a:pt x="4" y="726"/>
                  </a:lnTo>
                  <a:lnTo>
                    <a:pt x="6" y="719"/>
                  </a:lnTo>
                  <a:lnTo>
                    <a:pt x="6" y="714"/>
                  </a:lnTo>
                  <a:lnTo>
                    <a:pt x="7" y="713"/>
                  </a:lnTo>
                  <a:lnTo>
                    <a:pt x="7" y="711"/>
                  </a:lnTo>
                  <a:lnTo>
                    <a:pt x="6" y="711"/>
                  </a:lnTo>
                  <a:lnTo>
                    <a:pt x="7" y="710"/>
                  </a:lnTo>
                  <a:lnTo>
                    <a:pt x="7" y="708"/>
                  </a:lnTo>
                  <a:lnTo>
                    <a:pt x="8" y="706"/>
                  </a:lnTo>
                  <a:lnTo>
                    <a:pt x="8" y="704"/>
                  </a:lnTo>
                  <a:lnTo>
                    <a:pt x="14" y="692"/>
                  </a:lnTo>
                  <a:lnTo>
                    <a:pt x="15" y="692"/>
                  </a:lnTo>
                  <a:lnTo>
                    <a:pt x="15" y="691"/>
                  </a:lnTo>
                  <a:lnTo>
                    <a:pt x="17" y="688"/>
                  </a:lnTo>
                  <a:lnTo>
                    <a:pt x="17" y="687"/>
                  </a:lnTo>
                  <a:lnTo>
                    <a:pt x="19" y="687"/>
                  </a:lnTo>
                  <a:lnTo>
                    <a:pt x="19" y="686"/>
                  </a:lnTo>
                  <a:lnTo>
                    <a:pt x="20" y="686"/>
                  </a:lnTo>
                  <a:lnTo>
                    <a:pt x="20" y="687"/>
                  </a:lnTo>
                  <a:lnTo>
                    <a:pt x="21" y="687"/>
                  </a:lnTo>
                  <a:lnTo>
                    <a:pt x="26" y="686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8" y="682"/>
                  </a:lnTo>
                  <a:lnTo>
                    <a:pt x="29" y="676"/>
                  </a:lnTo>
                  <a:lnTo>
                    <a:pt x="33" y="673"/>
                  </a:lnTo>
                  <a:lnTo>
                    <a:pt x="34" y="669"/>
                  </a:lnTo>
                  <a:lnTo>
                    <a:pt x="34" y="663"/>
                  </a:lnTo>
                  <a:lnTo>
                    <a:pt x="35" y="662"/>
                  </a:lnTo>
                  <a:lnTo>
                    <a:pt x="35" y="659"/>
                  </a:lnTo>
                  <a:lnTo>
                    <a:pt x="36" y="657"/>
                  </a:lnTo>
                  <a:lnTo>
                    <a:pt x="38" y="657"/>
                  </a:lnTo>
                  <a:lnTo>
                    <a:pt x="40" y="656"/>
                  </a:lnTo>
                  <a:lnTo>
                    <a:pt x="41" y="654"/>
                  </a:lnTo>
                  <a:lnTo>
                    <a:pt x="41" y="653"/>
                  </a:lnTo>
                  <a:lnTo>
                    <a:pt x="42" y="653"/>
                  </a:lnTo>
                  <a:lnTo>
                    <a:pt x="42" y="650"/>
                  </a:lnTo>
                  <a:lnTo>
                    <a:pt x="41" y="649"/>
                  </a:lnTo>
                  <a:lnTo>
                    <a:pt x="39" y="649"/>
                  </a:lnTo>
                  <a:lnTo>
                    <a:pt x="39" y="648"/>
                  </a:lnTo>
                  <a:lnTo>
                    <a:pt x="42" y="644"/>
                  </a:lnTo>
                  <a:lnTo>
                    <a:pt x="46" y="636"/>
                  </a:lnTo>
                  <a:lnTo>
                    <a:pt x="47" y="636"/>
                  </a:lnTo>
                  <a:lnTo>
                    <a:pt x="47" y="635"/>
                  </a:lnTo>
                  <a:lnTo>
                    <a:pt x="49" y="631"/>
                  </a:lnTo>
                  <a:lnTo>
                    <a:pt x="51" y="629"/>
                  </a:lnTo>
                  <a:lnTo>
                    <a:pt x="51" y="628"/>
                  </a:lnTo>
                  <a:lnTo>
                    <a:pt x="52" y="627"/>
                  </a:lnTo>
                  <a:lnTo>
                    <a:pt x="53" y="624"/>
                  </a:lnTo>
                  <a:lnTo>
                    <a:pt x="55" y="622"/>
                  </a:lnTo>
                  <a:lnTo>
                    <a:pt x="55" y="621"/>
                  </a:lnTo>
                  <a:lnTo>
                    <a:pt x="57" y="621"/>
                  </a:lnTo>
                  <a:lnTo>
                    <a:pt x="57" y="618"/>
                  </a:lnTo>
                  <a:lnTo>
                    <a:pt x="58" y="617"/>
                  </a:lnTo>
                  <a:lnTo>
                    <a:pt x="58" y="616"/>
                  </a:lnTo>
                  <a:lnTo>
                    <a:pt x="59" y="615"/>
                  </a:lnTo>
                  <a:lnTo>
                    <a:pt x="59" y="611"/>
                  </a:lnTo>
                  <a:lnTo>
                    <a:pt x="58" y="610"/>
                  </a:lnTo>
                  <a:lnTo>
                    <a:pt x="59" y="610"/>
                  </a:lnTo>
                  <a:lnTo>
                    <a:pt x="59" y="609"/>
                  </a:lnTo>
                  <a:lnTo>
                    <a:pt x="58" y="610"/>
                  </a:lnTo>
                  <a:lnTo>
                    <a:pt x="58" y="612"/>
                  </a:lnTo>
                  <a:lnTo>
                    <a:pt x="57" y="612"/>
                  </a:lnTo>
                  <a:lnTo>
                    <a:pt x="57" y="613"/>
                  </a:lnTo>
                  <a:lnTo>
                    <a:pt x="55" y="613"/>
                  </a:lnTo>
                  <a:lnTo>
                    <a:pt x="55" y="612"/>
                  </a:lnTo>
                  <a:lnTo>
                    <a:pt x="53" y="615"/>
                  </a:lnTo>
                  <a:lnTo>
                    <a:pt x="53" y="616"/>
                  </a:lnTo>
                  <a:lnTo>
                    <a:pt x="52" y="617"/>
                  </a:lnTo>
                  <a:lnTo>
                    <a:pt x="52" y="619"/>
                  </a:lnTo>
                  <a:lnTo>
                    <a:pt x="49" y="622"/>
                  </a:lnTo>
                  <a:lnTo>
                    <a:pt x="48" y="622"/>
                  </a:lnTo>
                  <a:lnTo>
                    <a:pt x="48" y="621"/>
                  </a:lnTo>
                  <a:lnTo>
                    <a:pt x="49" y="619"/>
                  </a:lnTo>
                  <a:lnTo>
                    <a:pt x="54" y="612"/>
                  </a:lnTo>
                  <a:lnTo>
                    <a:pt x="54" y="611"/>
                  </a:lnTo>
                  <a:lnTo>
                    <a:pt x="55" y="610"/>
                  </a:lnTo>
                  <a:lnTo>
                    <a:pt x="59" y="608"/>
                  </a:lnTo>
                  <a:lnTo>
                    <a:pt x="60" y="606"/>
                  </a:lnTo>
                  <a:lnTo>
                    <a:pt x="62" y="605"/>
                  </a:lnTo>
                  <a:lnTo>
                    <a:pt x="64" y="605"/>
                  </a:lnTo>
                  <a:lnTo>
                    <a:pt x="67" y="602"/>
                  </a:lnTo>
                  <a:lnTo>
                    <a:pt x="68" y="599"/>
                  </a:lnTo>
                  <a:lnTo>
                    <a:pt x="70" y="598"/>
                  </a:lnTo>
                  <a:lnTo>
                    <a:pt x="72" y="597"/>
                  </a:lnTo>
                  <a:lnTo>
                    <a:pt x="72" y="596"/>
                  </a:lnTo>
                  <a:lnTo>
                    <a:pt x="79" y="589"/>
                  </a:lnTo>
                  <a:lnTo>
                    <a:pt x="83" y="584"/>
                  </a:lnTo>
                  <a:lnTo>
                    <a:pt x="86" y="580"/>
                  </a:lnTo>
                  <a:lnTo>
                    <a:pt x="90" y="580"/>
                  </a:lnTo>
                  <a:lnTo>
                    <a:pt x="92" y="578"/>
                  </a:lnTo>
                  <a:lnTo>
                    <a:pt x="92" y="576"/>
                  </a:lnTo>
                  <a:lnTo>
                    <a:pt x="94" y="573"/>
                  </a:lnTo>
                  <a:lnTo>
                    <a:pt x="96" y="573"/>
                  </a:lnTo>
                  <a:lnTo>
                    <a:pt x="97" y="572"/>
                  </a:lnTo>
                  <a:lnTo>
                    <a:pt x="97" y="571"/>
                  </a:lnTo>
                  <a:lnTo>
                    <a:pt x="98" y="568"/>
                  </a:lnTo>
                  <a:lnTo>
                    <a:pt x="99" y="565"/>
                  </a:lnTo>
                  <a:lnTo>
                    <a:pt x="99" y="561"/>
                  </a:lnTo>
                  <a:lnTo>
                    <a:pt x="100" y="561"/>
                  </a:lnTo>
                  <a:lnTo>
                    <a:pt x="99" y="560"/>
                  </a:lnTo>
                  <a:lnTo>
                    <a:pt x="99" y="559"/>
                  </a:lnTo>
                  <a:lnTo>
                    <a:pt x="100" y="558"/>
                  </a:lnTo>
                  <a:lnTo>
                    <a:pt x="99" y="558"/>
                  </a:lnTo>
                  <a:lnTo>
                    <a:pt x="99" y="557"/>
                  </a:lnTo>
                  <a:lnTo>
                    <a:pt x="100" y="557"/>
                  </a:lnTo>
                  <a:lnTo>
                    <a:pt x="100" y="554"/>
                  </a:lnTo>
                  <a:lnTo>
                    <a:pt x="99" y="553"/>
                  </a:lnTo>
                  <a:lnTo>
                    <a:pt x="99" y="547"/>
                  </a:lnTo>
                  <a:lnTo>
                    <a:pt x="100" y="541"/>
                  </a:lnTo>
                  <a:lnTo>
                    <a:pt x="100" y="540"/>
                  </a:lnTo>
                  <a:lnTo>
                    <a:pt x="104" y="533"/>
                  </a:lnTo>
                  <a:lnTo>
                    <a:pt x="105" y="532"/>
                  </a:lnTo>
                  <a:lnTo>
                    <a:pt x="106" y="528"/>
                  </a:lnTo>
                  <a:lnTo>
                    <a:pt x="106" y="526"/>
                  </a:lnTo>
                  <a:lnTo>
                    <a:pt x="108" y="525"/>
                  </a:lnTo>
                  <a:lnTo>
                    <a:pt x="108" y="523"/>
                  </a:lnTo>
                  <a:lnTo>
                    <a:pt x="109" y="519"/>
                  </a:lnTo>
                  <a:lnTo>
                    <a:pt x="112" y="514"/>
                  </a:lnTo>
                  <a:lnTo>
                    <a:pt x="113" y="513"/>
                  </a:lnTo>
                  <a:lnTo>
                    <a:pt x="113" y="511"/>
                  </a:lnTo>
                  <a:lnTo>
                    <a:pt x="115" y="510"/>
                  </a:lnTo>
                  <a:lnTo>
                    <a:pt x="115" y="507"/>
                  </a:lnTo>
                  <a:lnTo>
                    <a:pt x="116" y="504"/>
                  </a:lnTo>
                  <a:lnTo>
                    <a:pt x="116" y="503"/>
                  </a:lnTo>
                  <a:lnTo>
                    <a:pt x="115" y="502"/>
                  </a:lnTo>
                  <a:lnTo>
                    <a:pt x="116" y="501"/>
                  </a:lnTo>
                  <a:lnTo>
                    <a:pt x="116" y="500"/>
                  </a:lnTo>
                  <a:lnTo>
                    <a:pt x="118" y="496"/>
                  </a:lnTo>
                  <a:lnTo>
                    <a:pt x="119" y="496"/>
                  </a:lnTo>
                  <a:lnTo>
                    <a:pt x="121" y="495"/>
                  </a:lnTo>
                  <a:lnTo>
                    <a:pt x="123" y="494"/>
                  </a:lnTo>
                  <a:lnTo>
                    <a:pt x="128" y="490"/>
                  </a:lnTo>
                  <a:lnTo>
                    <a:pt x="128" y="489"/>
                  </a:lnTo>
                  <a:lnTo>
                    <a:pt x="129" y="488"/>
                  </a:lnTo>
                  <a:lnTo>
                    <a:pt x="130" y="488"/>
                  </a:lnTo>
                  <a:lnTo>
                    <a:pt x="135" y="487"/>
                  </a:lnTo>
                  <a:lnTo>
                    <a:pt x="136" y="487"/>
                  </a:lnTo>
                  <a:lnTo>
                    <a:pt x="140" y="484"/>
                  </a:lnTo>
                  <a:lnTo>
                    <a:pt x="148" y="478"/>
                  </a:lnTo>
                  <a:lnTo>
                    <a:pt x="154" y="475"/>
                  </a:lnTo>
                  <a:lnTo>
                    <a:pt x="156" y="472"/>
                  </a:lnTo>
                  <a:lnTo>
                    <a:pt x="158" y="466"/>
                  </a:lnTo>
                  <a:lnTo>
                    <a:pt x="160" y="464"/>
                  </a:lnTo>
                  <a:lnTo>
                    <a:pt x="162" y="457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7" y="444"/>
                  </a:lnTo>
                  <a:lnTo>
                    <a:pt x="167" y="443"/>
                  </a:lnTo>
                  <a:lnTo>
                    <a:pt x="168" y="443"/>
                  </a:lnTo>
                  <a:lnTo>
                    <a:pt x="170" y="437"/>
                  </a:lnTo>
                  <a:lnTo>
                    <a:pt x="172" y="432"/>
                  </a:lnTo>
                  <a:lnTo>
                    <a:pt x="172" y="430"/>
                  </a:lnTo>
                  <a:lnTo>
                    <a:pt x="173" y="427"/>
                  </a:lnTo>
                  <a:lnTo>
                    <a:pt x="173" y="426"/>
                  </a:lnTo>
                  <a:lnTo>
                    <a:pt x="174" y="425"/>
                  </a:lnTo>
                  <a:lnTo>
                    <a:pt x="175" y="425"/>
                  </a:lnTo>
                  <a:lnTo>
                    <a:pt x="177" y="422"/>
                  </a:lnTo>
                  <a:lnTo>
                    <a:pt x="179" y="422"/>
                  </a:lnTo>
                  <a:lnTo>
                    <a:pt x="181" y="419"/>
                  </a:lnTo>
                  <a:lnTo>
                    <a:pt x="181" y="415"/>
                  </a:lnTo>
                  <a:lnTo>
                    <a:pt x="183" y="413"/>
                  </a:lnTo>
                  <a:lnTo>
                    <a:pt x="188" y="412"/>
                  </a:lnTo>
                  <a:lnTo>
                    <a:pt x="195" y="411"/>
                  </a:lnTo>
                  <a:lnTo>
                    <a:pt x="202" y="411"/>
                  </a:lnTo>
                  <a:lnTo>
                    <a:pt x="209" y="408"/>
                  </a:lnTo>
                  <a:lnTo>
                    <a:pt x="221" y="406"/>
                  </a:lnTo>
                  <a:lnTo>
                    <a:pt x="222" y="406"/>
                  </a:lnTo>
                  <a:lnTo>
                    <a:pt x="225" y="403"/>
                  </a:lnTo>
                  <a:lnTo>
                    <a:pt x="234" y="400"/>
                  </a:lnTo>
                  <a:lnTo>
                    <a:pt x="247" y="394"/>
                  </a:lnTo>
                  <a:lnTo>
                    <a:pt x="250" y="392"/>
                  </a:lnTo>
                  <a:lnTo>
                    <a:pt x="251" y="388"/>
                  </a:lnTo>
                  <a:lnTo>
                    <a:pt x="252" y="388"/>
                  </a:lnTo>
                  <a:lnTo>
                    <a:pt x="253" y="387"/>
                  </a:lnTo>
                  <a:lnTo>
                    <a:pt x="253" y="386"/>
                  </a:lnTo>
                  <a:lnTo>
                    <a:pt x="254" y="385"/>
                  </a:lnTo>
                  <a:lnTo>
                    <a:pt x="257" y="383"/>
                  </a:lnTo>
                  <a:lnTo>
                    <a:pt x="259" y="380"/>
                  </a:lnTo>
                  <a:lnTo>
                    <a:pt x="262" y="379"/>
                  </a:lnTo>
                  <a:lnTo>
                    <a:pt x="262" y="377"/>
                  </a:lnTo>
                  <a:lnTo>
                    <a:pt x="264" y="376"/>
                  </a:lnTo>
                  <a:lnTo>
                    <a:pt x="264" y="374"/>
                  </a:lnTo>
                  <a:lnTo>
                    <a:pt x="266" y="373"/>
                  </a:lnTo>
                  <a:lnTo>
                    <a:pt x="279" y="366"/>
                  </a:lnTo>
                  <a:lnTo>
                    <a:pt x="282" y="364"/>
                  </a:lnTo>
                  <a:lnTo>
                    <a:pt x="285" y="362"/>
                  </a:lnTo>
                  <a:lnTo>
                    <a:pt x="288" y="361"/>
                  </a:lnTo>
                  <a:lnTo>
                    <a:pt x="292" y="356"/>
                  </a:lnTo>
                  <a:lnTo>
                    <a:pt x="297" y="349"/>
                  </a:lnTo>
                  <a:lnTo>
                    <a:pt x="300" y="347"/>
                  </a:lnTo>
                  <a:lnTo>
                    <a:pt x="301" y="347"/>
                  </a:lnTo>
                  <a:lnTo>
                    <a:pt x="303" y="344"/>
                  </a:lnTo>
                  <a:lnTo>
                    <a:pt x="304" y="342"/>
                  </a:lnTo>
                  <a:lnTo>
                    <a:pt x="304" y="339"/>
                  </a:lnTo>
                  <a:lnTo>
                    <a:pt x="307" y="339"/>
                  </a:lnTo>
                  <a:lnTo>
                    <a:pt x="307" y="337"/>
                  </a:lnTo>
                  <a:lnTo>
                    <a:pt x="309" y="335"/>
                  </a:lnTo>
                  <a:lnTo>
                    <a:pt x="309" y="332"/>
                  </a:lnTo>
                  <a:lnTo>
                    <a:pt x="310" y="331"/>
                  </a:lnTo>
                  <a:lnTo>
                    <a:pt x="310" y="330"/>
                  </a:lnTo>
                  <a:lnTo>
                    <a:pt x="313" y="329"/>
                  </a:lnTo>
                  <a:lnTo>
                    <a:pt x="313" y="326"/>
                  </a:lnTo>
                  <a:lnTo>
                    <a:pt x="321" y="318"/>
                  </a:lnTo>
                  <a:lnTo>
                    <a:pt x="324" y="310"/>
                  </a:lnTo>
                  <a:lnTo>
                    <a:pt x="328" y="304"/>
                  </a:lnTo>
                  <a:lnTo>
                    <a:pt x="328" y="301"/>
                  </a:lnTo>
                  <a:lnTo>
                    <a:pt x="329" y="296"/>
                  </a:lnTo>
                  <a:lnTo>
                    <a:pt x="329" y="292"/>
                  </a:lnTo>
                  <a:lnTo>
                    <a:pt x="330" y="291"/>
                  </a:lnTo>
                  <a:lnTo>
                    <a:pt x="329" y="290"/>
                  </a:lnTo>
                  <a:lnTo>
                    <a:pt x="329" y="288"/>
                  </a:lnTo>
                  <a:lnTo>
                    <a:pt x="328" y="288"/>
                  </a:lnTo>
                  <a:lnTo>
                    <a:pt x="328" y="287"/>
                  </a:lnTo>
                  <a:lnTo>
                    <a:pt x="327" y="287"/>
                  </a:lnTo>
                  <a:lnTo>
                    <a:pt x="326" y="284"/>
                  </a:lnTo>
                  <a:lnTo>
                    <a:pt x="326" y="282"/>
                  </a:lnTo>
                  <a:lnTo>
                    <a:pt x="324" y="282"/>
                  </a:lnTo>
                  <a:lnTo>
                    <a:pt x="324" y="281"/>
                  </a:lnTo>
                  <a:lnTo>
                    <a:pt x="323" y="280"/>
                  </a:lnTo>
                  <a:lnTo>
                    <a:pt x="320" y="278"/>
                  </a:lnTo>
                  <a:lnTo>
                    <a:pt x="318" y="278"/>
                  </a:lnTo>
                  <a:lnTo>
                    <a:pt x="317" y="277"/>
                  </a:lnTo>
                  <a:lnTo>
                    <a:pt x="317" y="275"/>
                  </a:lnTo>
                  <a:lnTo>
                    <a:pt x="318" y="273"/>
                  </a:lnTo>
                  <a:lnTo>
                    <a:pt x="320" y="272"/>
                  </a:lnTo>
                  <a:lnTo>
                    <a:pt x="321" y="269"/>
                  </a:lnTo>
                  <a:lnTo>
                    <a:pt x="321" y="267"/>
                  </a:lnTo>
                  <a:lnTo>
                    <a:pt x="320" y="267"/>
                  </a:lnTo>
                  <a:lnTo>
                    <a:pt x="321" y="266"/>
                  </a:lnTo>
                  <a:lnTo>
                    <a:pt x="320" y="255"/>
                  </a:lnTo>
                  <a:lnTo>
                    <a:pt x="320" y="252"/>
                  </a:lnTo>
                  <a:lnTo>
                    <a:pt x="321" y="245"/>
                  </a:lnTo>
                  <a:lnTo>
                    <a:pt x="321" y="240"/>
                  </a:lnTo>
                  <a:lnTo>
                    <a:pt x="320" y="240"/>
                  </a:lnTo>
                  <a:lnTo>
                    <a:pt x="320" y="239"/>
                  </a:lnTo>
                  <a:lnTo>
                    <a:pt x="321" y="236"/>
                  </a:lnTo>
                  <a:lnTo>
                    <a:pt x="322" y="235"/>
                  </a:lnTo>
                  <a:lnTo>
                    <a:pt x="323" y="231"/>
                  </a:lnTo>
                  <a:lnTo>
                    <a:pt x="324" y="230"/>
                  </a:lnTo>
                  <a:lnTo>
                    <a:pt x="324" y="229"/>
                  </a:lnTo>
                  <a:lnTo>
                    <a:pt x="326" y="229"/>
                  </a:lnTo>
                  <a:lnTo>
                    <a:pt x="326" y="227"/>
                  </a:lnTo>
                  <a:lnTo>
                    <a:pt x="327" y="222"/>
                  </a:lnTo>
                  <a:lnTo>
                    <a:pt x="332" y="217"/>
                  </a:lnTo>
                  <a:lnTo>
                    <a:pt x="333" y="215"/>
                  </a:lnTo>
                  <a:lnTo>
                    <a:pt x="335" y="212"/>
                  </a:lnTo>
                  <a:lnTo>
                    <a:pt x="335" y="211"/>
                  </a:lnTo>
                  <a:lnTo>
                    <a:pt x="341" y="205"/>
                  </a:lnTo>
                  <a:lnTo>
                    <a:pt x="341" y="204"/>
                  </a:lnTo>
                  <a:lnTo>
                    <a:pt x="342" y="203"/>
                  </a:lnTo>
                  <a:lnTo>
                    <a:pt x="342" y="201"/>
                  </a:lnTo>
                  <a:lnTo>
                    <a:pt x="343" y="199"/>
                  </a:lnTo>
                  <a:lnTo>
                    <a:pt x="345" y="197"/>
                  </a:lnTo>
                  <a:lnTo>
                    <a:pt x="345" y="190"/>
                  </a:lnTo>
                  <a:lnTo>
                    <a:pt x="343" y="190"/>
                  </a:lnTo>
                  <a:lnTo>
                    <a:pt x="343" y="189"/>
                  </a:lnTo>
                  <a:lnTo>
                    <a:pt x="345" y="188"/>
                  </a:lnTo>
                  <a:lnTo>
                    <a:pt x="346" y="185"/>
                  </a:lnTo>
                  <a:lnTo>
                    <a:pt x="346" y="183"/>
                  </a:lnTo>
                  <a:lnTo>
                    <a:pt x="345" y="182"/>
                  </a:lnTo>
                  <a:lnTo>
                    <a:pt x="345" y="178"/>
                  </a:lnTo>
                  <a:lnTo>
                    <a:pt x="352" y="172"/>
                  </a:lnTo>
                  <a:lnTo>
                    <a:pt x="356" y="166"/>
                  </a:lnTo>
                  <a:lnTo>
                    <a:pt x="361" y="164"/>
                  </a:lnTo>
                  <a:lnTo>
                    <a:pt x="362" y="161"/>
                  </a:lnTo>
                  <a:lnTo>
                    <a:pt x="367" y="156"/>
                  </a:lnTo>
                  <a:lnTo>
                    <a:pt x="373" y="150"/>
                  </a:lnTo>
                  <a:lnTo>
                    <a:pt x="373" y="146"/>
                  </a:lnTo>
                  <a:lnTo>
                    <a:pt x="378" y="141"/>
                  </a:lnTo>
                  <a:lnTo>
                    <a:pt x="379" y="142"/>
                  </a:lnTo>
                  <a:lnTo>
                    <a:pt x="380" y="142"/>
                  </a:lnTo>
                  <a:lnTo>
                    <a:pt x="382" y="141"/>
                  </a:lnTo>
                  <a:lnTo>
                    <a:pt x="384" y="140"/>
                  </a:lnTo>
                  <a:lnTo>
                    <a:pt x="386" y="137"/>
                  </a:lnTo>
                  <a:lnTo>
                    <a:pt x="388" y="135"/>
                  </a:lnTo>
                  <a:lnTo>
                    <a:pt x="390" y="134"/>
                  </a:lnTo>
                  <a:lnTo>
                    <a:pt x="396" y="133"/>
                  </a:lnTo>
                  <a:lnTo>
                    <a:pt x="400" y="132"/>
                  </a:lnTo>
                  <a:lnTo>
                    <a:pt x="403" y="131"/>
                  </a:lnTo>
                  <a:lnTo>
                    <a:pt x="404" y="129"/>
                  </a:lnTo>
                  <a:lnTo>
                    <a:pt x="405" y="129"/>
                  </a:lnTo>
                  <a:lnTo>
                    <a:pt x="406" y="128"/>
                  </a:lnTo>
                  <a:lnTo>
                    <a:pt x="407" y="128"/>
                  </a:lnTo>
                  <a:lnTo>
                    <a:pt x="412" y="126"/>
                  </a:lnTo>
                  <a:lnTo>
                    <a:pt x="413" y="126"/>
                  </a:lnTo>
                  <a:lnTo>
                    <a:pt x="416" y="123"/>
                  </a:lnTo>
                  <a:lnTo>
                    <a:pt x="420" y="123"/>
                  </a:lnTo>
                  <a:lnTo>
                    <a:pt x="422" y="122"/>
                  </a:lnTo>
                  <a:lnTo>
                    <a:pt x="423" y="122"/>
                  </a:lnTo>
                  <a:lnTo>
                    <a:pt x="424" y="120"/>
                  </a:lnTo>
                  <a:lnTo>
                    <a:pt x="426" y="118"/>
                  </a:lnTo>
                  <a:lnTo>
                    <a:pt x="430" y="118"/>
                  </a:lnTo>
                  <a:lnTo>
                    <a:pt x="432" y="115"/>
                  </a:lnTo>
                  <a:lnTo>
                    <a:pt x="435" y="114"/>
                  </a:lnTo>
                  <a:lnTo>
                    <a:pt x="436" y="113"/>
                  </a:lnTo>
                  <a:lnTo>
                    <a:pt x="438" y="113"/>
                  </a:lnTo>
                  <a:lnTo>
                    <a:pt x="439" y="112"/>
                  </a:lnTo>
                  <a:lnTo>
                    <a:pt x="441" y="112"/>
                  </a:lnTo>
                  <a:lnTo>
                    <a:pt x="442" y="110"/>
                  </a:lnTo>
                  <a:lnTo>
                    <a:pt x="443" y="110"/>
                  </a:lnTo>
                  <a:lnTo>
                    <a:pt x="452" y="101"/>
                  </a:lnTo>
                  <a:lnTo>
                    <a:pt x="456" y="95"/>
                  </a:lnTo>
                  <a:lnTo>
                    <a:pt x="460" y="88"/>
                  </a:lnTo>
                  <a:lnTo>
                    <a:pt x="464" y="81"/>
                  </a:lnTo>
                  <a:lnTo>
                    <a:pt x="476" y="57"/>
                  </a:lnTo>
                  <a:lnTo>
                    <a:pt x="480" y="44"/>
                  </a:lnTo>
                  <a:lnTo>
                    <a:pt x="487" y="23"/>
                  </a:lnTo>
                  <a:lnTo>
                    <a:pt x="488" y="23"/>
                  </a:lnTo>
                  <a:lnTo>
                    <a:pt x="488" y="20"/>
                  </a:lnTo>
                  <a:lnTo>
                    <a:pt x="490" y="16"/>
                  </a:lnTo>
                  <a:lnTo>
                    <a:pt x="490" y="13"/>
                  </a:lnTo>
                  <a:lnTo>
                    <a:pt x="492" y="11"/>
                  </a:lnTo>
                  <a:lnTo>
                    <a:pt x="492" y="8"/>
                  </a:lnTo>
                  <a:lnTo>
                    <a:pt x="493" y="7"/>
                  </a:lnTo>
                  <a:lnTo>
                    <a:pt x="499" y="7"/>
                  </a:lnTo>
                  <a:lnTo>
                    <a:pt x="500" y="6"/>
                  </a:lnTo>
                  <a:lnTo>
                    <a:pt x="501" y="6"/>
                  </a:lnTo>
                  <a:lnTo>
                    <a:pt x="502" y="5"/>
                  </a:lnTo>
                  <a:lnTo>
                    <a:pt x="502" y="6"/>
                  </a:lnTo>
                  <a:lnTo>
                    <a:pt x="503" y="5"/>
                  </a:lnTo>
                  <a:lnTo>
                    <a:pt x="506" y="5"/>
                  </a:lnTo>
                  <a:lnTo>
                    <a:pt x="506" y="6"/>
                  </a:lnTo>
                  <a:lnTo>
                    <a:pt x="508" y="5"/>
                  </a:lnTo>
                  <a:lnTo>
                    <a:pt x="509" y="4"/>
                  </a:lnTo>
                  <a:lnTo>
                    <a:pt x="510" y="1"/>
                  </a:lnTo>
                  <a:lnTo>
                    <a:pt x="512" y="1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B30C4713-ECF2-4590-8C52-3B324933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3075" y="1866900"/>
              <a:ext cx="588962" cy="525463"/>
            </a:xfrm>
            <a:custGeom>
              <a:avLst/>
              <a:gdLst/>
              <a:ahLst/>
              <a:cxnLst>
                <a:cxn ang="0">
                  <a:pos x="2" y="331"/>
                </a:cxn>
                <a:cxn ang="0">
                  <a:pos x="1" y="329"/>
                </a:cxn>
                <a:cxn ang="0">
                  <a:pos x="1" y="325"/>
                </a:cxn>
                <a:cxn ang="0">
                  <a:pos x="1" y="325"/>
                </a:cxn>
                <a:cxn ang="0">
                  <a:pos x="365" y="0"/>
                </a:cxn>
                <a:cxn ang="0">
                  <a:pos x="369" y="82"/>
                </a:cxn>
                <a:cxn ang="0">
                  <a:pos x="219" y="205"/>
                </a:cxn>
                <a:cxn ang="0">
                  <a:pos x="198" y="213"/>
                </a:cxn>
                <a:cxn ang="0">
                  <a:pos x="180" y="224"/>
                </a:cxn>
                <a:cxn ang="0">
                  <a:pos x="174" y="234"/>
                </a:cxn>
                <a:cxn ang="0">
                  <a:pos x="176" y="249"/>
                </a:cxn>
                <a:cxn ang="0">
                  <a:pos x="179" y="293"/>
                </a:cxn>
                <a:cxn ang="0">
                  <a:pos x="6" y="305"/>
                </a:cxn>
                <a:cxn ang="0">
                  <a:pos x="2" y="319"/>
                </a:cxn>
                <a:cxn ang="0">
                  <a:pos x="4" y="300"/>
                </a:cxn>
                <a:cxn ang="0">
                  <a:pos x="40" y="298"/>
                </a:cxn>
                <a:cxn ang="0">
                  <a:pos x="72" y="299"/>
                </a:cxn>
                <a:cxn ang="0">
                  <a:pos x="108" y="292"/>
                </a:cxn>
                <a:cxn ang="0">
                  <a:pos x="109" y="280"/>
                </a:cxn>
                <a:cxn ang="0">
                  <a:pos x="116" y="272"/>
                </a:cxn>
                <a:cxn ang="0">
                  <a:pos x="123" y="265"/>
                </a:cxn>
                <a:cxn ang="0">
                  <a:pos x="128" y="246"/>
                </a:cxn>
                <a:cxn ang="0">
                  <a:pos x="131" y="228"/>
                </a:cxn>
                <a:cxn ang="0">
                  <a:pos x="136" y="207"/>
                </a:cxn>
                <a:cxn ang="0">
                  <a:pos x="142" y="192"/>
                </a:cxn>
                <a:cxn ang="0">
                  <a:pos x="151" y="186"/>
                </a:cxn>
                <a:cxn ang="0">
                  <a:pos x="163" y="181"/>
                </a:cxn>
                <a:cxn ang="0">
                  <a:pos x="170" y="173"/>
                </a:cxn>
                <a:cxn ang="0">
                  <a:pos x="177" y="159"/>
                </a:cxn>
                <a:cxn ang="0">
                  <a:pos x="185" y="153"/>
                </a:cxn>
                <a:cxn ang="0">
                  <a:pos x="200" y="143"/>
                </a:cxn>
                <a:cxn ang="0">
                  <a:pos x="207" y="135"/>
                </a:cxn>
                <a:cxn ang="0">
                  <a:pos x="215" y="105"/>
                </a:cxn>
                <a:cxn ang="0">
                  <a:pos x="220" y="89"/>
                </a:cxn>
                <a:cxn ang="0">
                  <a:pos x="222" y="82"/>
                </a:cxn>
                <a:cxn ang="0">
                  <a:pos x="230" y="79"/>
                </a:cxn>
                <a:cxn ang="0">
                  <a:pos x="238" y="74"/>
                </a:cxn>
                <a:cxn ang="0">
                  <a:pos x="243" y="64"/>
                </a:cxn>
                <a:cxn ang="0">
                  <a:pos x="247" y="56"/>
                </a:cxn>
                <a:cxn ang="0">
                  <a:pos x="254" y="45"/>
                </a:cxn>
                <a:cxn ang="0">
                  <a:pos x="257" y="37"/>
                </a:cxn>
                <a:cxn ang="0">
                  <a:pos x="272" y="32"/>
                </a:cxn>
                <a:cxn ang="0">
                  <a:pos x="289" y="33"/>
                </a:cxn>
                <a:cxn ang="0">
                  <a:pos x="302" y="39"/>
                </a:cxn>
                <a:cxn ang="0">
                  <a:pos x="310" y="37"/>
                </a:cxn>
                <a:cxn ang="0">
                  <a:pos x="317" y="39"/>
                </a:cxn>
                <a:cxn ang="0">
                  <a:pos x="332" y="33"/>
                </a:cxn>
                <a:cxn ang="0">
                  <a:pos x="341" y="28"/>
                </a:cxn>
                <a:cxn ang="0">
                  <a:pos x="356" y="29"/>
                </a:cxn>
                <a:cxn ang="0">
                  <a:pos x="367" y="23"/>
                </a:cxn>
                <a:cxn ang="0">
                  <a:pos x="365" y="14"/>
                </a:cxn>
                <a:cxn ang="0">
                  <a:pos x="365" y="3"/>
                </a:cxn>
              </a:cxnLst>
              <a:rect l="0" t="0" r="r" b="b"/>
              <a:pathLst>
                <a:path w="371" h="331">
                  <a:moveTo>
                    <a:pt x="1" y="329"/>
                  </a:moveTo>
                  <a:lnTo>
                    <a:pt x="2" y="330"/>
                  </a:lnTo>
                  <a:lnTo>
                    <a:pt x="2" y="331"/>
                  </a:lnTo>
                  <a:lnTo>
                    <a:pt x="1" y="329"/>
                  </a:lnTo>
                  <a:close/>
                  <a:moveTo>
                    <a:pt x="1" y="325"/>
                  </a:moveTo>
                  <a:lnTo>
                    <a:pt x="1" y="329"/>
                  </a:lnTo>
                  <a:lnTo>
                    <a:pt x="1" y="328"/>
                  </a:lnTo>
                  <a:lnTo>
                    <a:pt x="0" y="327"/>
                  </a:lnTo>
                  <a:lnTo>
                    <a:pt x="1" y="325"/>
                  </a:lnTo>
                  <a:close/>
                  <a:moveTo>
                    <a:pt x="2" y="319"/>
                  </a:moveTo>
                  <a:lnTo>
                    <a:pt x="2" y="321"/>
                  </a:lnTo>
                  <a:lnTo>
                    <a:pt x="1" y="325"/>
                  </a:lnTo>
                  <a:lnTo>
                    <a:pt x="1" y="322"/>
                  </a:lnTo>
                  <a:lnTo>
                    <a:pt x="2" y="319"/>
                  </a:lnTo>
                  <a:close/>
                  <a:moveTo>
                    <a:pt x="365" y="0"/>
                  </a:moveTo>
                  <a:lnTo>
                    <a:pt x="371" y="0"/>
                  </a:lnTo>
                  <a:lnTo>
                    <a:pt x="371" y="81"/>
                  </a:lnTo>
                  <a:lnTo>
                    <a:pt x="369" y="82"/>
                  </a:lnTo>
                  <a:lnTo>
                    <a:pt x="224" y="82"/>
                  </a:lnTo>
                  <a:lnTo>
                    <a:pt x="224" y="204"/>
                  </a:lnTo>
                  <a:lnTo>
                    <a:pt x="219" y="205"/>
                  </a:lnTo>
                  <a:lnTo>
                    <a:pt x="207" y="211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4" y="215"/>
                  </a:lnTo>
                  <a:lnTo>
                    <a:pt x="185" y="222"/>
                  </a:lnTo>
                  <a:lnTo>
                    <a:pt x="180" y="224"/>
                  </a:lnTo>
                  <a:lnTo>
                    <a:pt x="179" y="226"/>
                  </a:lnTo>
                  <a:lnTo>
                    <a:pt x="175" y="232"/>
                  </a:lnTo>
                  <a:lnTo>
                    <a:pt x="174" y="234"/>
                  </a:lnTo>
                  <a:lnTo>
                    <a:pt x="174" y="241"/>
                  </a:lnTo>
                  <a:lnTo>
                    <a:pt x="176" y="247"/>
                  </a:lnTo>
                  <a:lnTo>
                    <a:pt x="176" y="249"/>
                  </a:lnTo>
                  <a:lnTo>
                    <a:pt x="177" y="261"/>
                  </a:lnTo>
                  <a:lnTo>
                    <a:pt x="177" y="273"/>
                  </a:lnTo>
                  <a:lnTo>
                    <a:pt x="179" y="293"/>
                  </a:lnTo>
                  <a:lnTo>
                    <a:pt x="180" y="297"/>
                  </a:lnTo>
                  <a:lnTo>
                    <a:pt x="180" y="305"/>
                  </a:lnTo>
                  <a:lnTo>
                    <a:pt x="6" y="305"/>
                  </a:lnTo>
                  <a:lnTo>
                    <a:pt x="6" y="309"/>
                  </a:lnTo>
                  <a:lnTo>
                    <a:pt x="4" y="313"/>
                  </a:lnTo>
                  <a:lnTo>
                    <a:pt x="2" y="319"/>
                  </a:lnTo>
                  <a:lnTo>
                    <a:pt x="3" y="305"/>
                  </a:lnTo>
                  <a:lnTo>
                    <a:pt x="4" y="303"/>
                  </a:lnTo>
                  <a:lnTo>
                    <a:pt x="4" y="300"/>
                  </a:lnTo>
                  <a:lnTo>
                    <a:pt x="7" y="300"/>
                  </a:lnTo>
                  <a:lnTo>
                    <a:pt x="16" y="298"/>
                  </a:lnTo>
                  <a:lnTo>
                    <a:pt x="40" y="298"/>
                  </a:lnTo>
                  <a:lnTo>
                    <a:pt x="47" y="297"/>
                  </a:lnTo>
                  <a:lnTo>
                    <a:pt x="60" y="297"/>
                  </a:lnTo>
                  <a:lnTo>
                    <a:pt x="72" y="299"/>
                  </a:lnTo>
                  <a:lnTo>
                    <a:pt x="99" y="299"/>
                  </a:lnTo>
                  <a:lnTo>
                    <a:pt x="104" y="297"/>
                  </a:lnTo>
                  <a:lnTo>
                    <a:pt x="108" y="292"/>
                  </a:lnTo>
                  <a:lnTo>
                    <a:pt x="110" y="285"/>
                  </a:lnTo>
                  <a:lnTo>
                    <a:pt x="110" y="281"/>
                  </a:lnTo>
                  <a:lnTo>
                    <a:pt x="109" y="280"/>
                  </a:lnTo>
                  <a:lnTo>
                    <a:pt x="111" y="278"/>
                  </a:lnTo>
                  <a:lnTo>
                    <a:pt x="113" y="273"/>
                  </a:lnTo>
                  <a:lnTo>
                    <a:pt x="116" y="272"/>
                  </a:lnTo>
                  <a:lnTo>
                    <a:pt x="117" y="270"/>
                  </a:lnTo>
                  <a:lnTo>
                    <a:pt x="119" y="267"/>
                  </a:lnTo>
                  <a:lnTo>
                    <a:pt x="123" y="265"/>
                  </a:lnTo>
                  <a:lnTo>
                    <a:pt x="125" y="262"/>
                  </a:lnTo>
                  <a:lnTo>
                    <a:pt x="128" y="255"/>
                  </a:lnTo>
                  <a:lnTo>
                    <a:pt x="128" y="246"/>
                  </a:lnTo>
                  <a:lnTo>
                    <a:pt x="129" y="238"/>
                  </a:lnTo>
                  <a:lnTo>
                    <a:pt x="130" y="232"/>
                  </a:lnTo>
                  <a:lnTo>
                    <a:pt x="131" y="228"/>
                  </a:lnTo>
                  <a:lnTo>
                    <a:pt x="132" y="221"/>
                  </a:lnTo>
                  <a:lnTo>
                    <a:pt x="135" y="210"/>
                  </a:lnTo>
                  <a:lnTo>
                    <a:pt x="136" y="207"/>
                  </a:lnTo>
                  <a:lnTo>
                    <a:pt x="137" y="201"/>
                  </a:lnTo>
                  <a:lnTo>
                    <a:pt x="140" y="196"/>
                  </a:lnTo>
                  <a:lnTo>
                    <a:pt x="142" y="192"/>
                  </a:lnTo>
                  <a:lnTo>
                    <a:pt x="143" y="190"/>
                  </a:lnTo>
                  <a:lnTo>
                    <a:pt x="147" y="188"/>
                  </a:lnTo>
                  <a:lnTo>
                    <a:pt x="151" y="186"/>
                  </a:lnTo>
                  <a:lnTo>
                    <a:pt x="155" y="184"/>
                  </a:lnTo>
                  <a:lnTo>
                    <a:pt x="160" y="183"/>
                  </a:lnTo>
                  <a:lnTo>
                    <a:pt x="163" y="181"/>
                  </a:lnTo>
                  <a:lnTo>
                    <a:pt x="167" y="179"/>
                  </a:lnTo>
                  <a:lnTo>
                    <a:pt x="168" y="177"/>
                  </a:lnTo>
                  <a:lnTo>
                    <a:pt x="170" y="173"/>
                  </a:lnTo>
                  <a:lnTo>
                    <a:pt x="174" y="168"/>
                  </a:lnTo>
                  <a:lnTo>
                    <a:pt x="175" y="164"/>
                  </a:lnTo>
                  <a:lnTo>
                    <a:pt x="177" y="159"/>
                  </a:lnTo>
                  <a:lnTo>
                    <a:pt x="181" y="156"/>
                  </a:lnTo>
                  <a:lnTo>
                    <a:pt x="183" y="154"/>
                  </a:lnTo>
                  <a:lnTo>
                    <a:pt x="185" y="153"/>
                  </a:lnTo>
                  <a:lnTo>
                    <a:pt x="188" y="151"/>
                  </a:lnTo>
                  <a:lnTo>
                    <a:pt x="193" y="147"/>
                  </a:lnTo>
                  <a:lnTo>
                    <a:pt x="200" y="143"/>
                  </a:lnTo>
                  <a:lnTo>
                    <a:pt x="202" y="141"/>
                  </a:lnTo>
                  <a:lnTo>
                    <a:pt x="206" y="138"/>
                  </a:lnTo>
                  <a:lnTo>
                    <a:pt x="207" y="135"/>
                  </a:lnTo>
                  <a:lnTo>
                    <a:pt x="213" y="118"/>
                  </a:lnTo>
                  <a:lnTo>
                    <a:pt x="214" y="109"/>
                  </a:lnTo>
                  <a:lnTo>
                    <a:pt x="215" y="105"/>
                  </a:lnTo>
                  <a:lnTo>
                    <a:pt x="217" y="99"/>
                  </a:lnTo>
                  <a:lnTo>
                    <a:pt x="219" y="95"/>
                  </a:lnTo>
                  <a:lnTo>
                    <a:pt x="220" y="89"/>
                  </a:lnTo>
                  <a:lnTo>
                    <a:pt x="221" y="88"/>
                  </a:lnTo>
                  <a:lnTo>
                    <a:pt x="221" y="86"/>
                  </a:lnTo>
                  <a:lnTo>
                    <a:pt x="222" y="82"/>
                  </a:lnTo>
                  <a:lnTo>
                    <a:pt x="224" y="80"/>
                  </a:lnTo>
                  <a:lnTo>
                    <a:pt x="226" y="79"/>
                  </a:lnTo>
                  <a:lnTo>
                    <a:pt x="230" y="79"/>
                  </a:lnTo>
                  <a:lnTo>
                    <a:pt x="236" y="77"/>
                  </a:lnTo>
                  <a:lnTo>
                    <a:pt x="237" y="76"/>
                  </a:lnTo>
                  <a:lnTo>
                    <a:pt x="238" y="74"/>
                  </a:lnTo>
                  <a:lnTo>
                    <a:pt x="238" y="71"/>
                  </a:lnTo>
                  <a:lnTo>
                    <a:pt x="240" y="67"/>
                  </a:lnTo>
                  <a:lnTo>
                    <a:pt x="243" y="64"/>
                  </a:lnTo>
                  <a:lnTo>
                    <a:pt x="244" y="62"/>
                  </a:lnTo>
                  <a:lnTo>
                    <a:pt x="246" y="58"/>
                  </a:lnTo>
                  <a:lnTo>
                    <a:pt x="247" y="56"/>
                  </a:lnTo>
                  <a:lnTo>
                    <a:pt x="253" y="50"/>
                  </a:lnTo>
                  <a:lnTo>
                    <a:pt x="254" y="48"/>
                  </a:lnTo>
                  <a:lnTo>
                    <a:pt x="254" y="45"/>
                  </a:lnTo>
                  <a:lnTo>
                    <a:pt x="252" y="43"/>
                  </a:lnTo>
                  <a:lnTo>
                    <a:pt x="251" y="38"/>
                  </a:lnTo>
                  <a:lnTo>
                    <a:pt x="257" y="37"/>
                  </a:lnTo>
                  <a:lnTo>
                    <a:pt x="262" y="36"/>
                  </a:lnTo>
                  <a:lnTo>
                    <a:pt x="266" y="33"/>
                  </a:lnTo>
                  <a:lnTo>
                    <a:pt x="272" y="32"/>
                  </a:lnTo>
                  <a:lnTo>
                    <a:pt x="276" y="32"/>
                  </a:lnTo>
                  <a:lnTo>
                    <a:pt x="279" y="31"/>
                  </a:lnTo>
                  <a:lnTo>
                    <a:pt x="289" y="33"/>
                  </a:lnTo>
                  <a:lnTo>
                    <a:pt x="291" y="35"/>
                  </a:lnTo>
                  <a:lnTo>
                    <a:pt x="297" y="37"/>
                  </a:lnTo>
                  <a:lnTo>
                    <a:pt x="302" y="39"/>
                  </a:lnTo>
                  <a:lnTo>
                    <a:pt x="304" y="39"/>
                  </a:lnTo>
                  <a:lnTo>
                    <a:pt x="307" y="38"/>
                  </a:lnTo>
                  <a:lnTo>
                    <a:pt x="310" y="37"/>
                  </a:lnTo>
                  <a:lnTo>
                    <a:pt x="311" y="37"/>
                  </a:lnTo>
                  <a:lnTo>
                    <a:pt x="314" y="38"/>
                  </a:lnTo>
                  <a:lnTo>
                    <a:pt x="317" y="39"/>
                  </a:lnTo>
                  <a:lnTo>
                    <a:pt x="324" y="39"/>
                  </a:lnTo>
                  <a:lnTo>
                    <a:pt x="327" y="37"/>
                  </a:lnTo>
                  <a:lnTo>
                    <a:pt x="332" y="33"/>
                  </a:lnTo>
                  <a:lnTo>
                    <a:pt x="335" y="30"/>
                  </a:lnTo>
                  <a:lnTo>
                    <a:pt x="339" y="29"/>
                  </a:lnTo>
                  <a:lnTo>
                    <a:pt x="341" y="28"/>
                  </a:lnTo>
                  <a:lnTo>
                    <a:pt x="347" y="28"/>
                  </a:lnTo>
                  <a:lnTo>
                    <a:pt x="353" y="29"/>
                  </a:lnTo>
                  <a:lnTo>
                    <a:pt x="356" y="29"/>
                  </a:lnTo>
                  <a:lnTo>
                    <a:pt x="366" y="26"/>
                  </a:lnTo>
                  <a:lnTo>
                    <a:pt x="367" y="25"/>
                  </a:lnTo>
                  <a:lnTo>
                    <a:pt x="367" y="23"/>
                  </a:lnTo>
                  <a:lnTo>
                    <a:pt x="366" y="20"/>
                  </a:lnTo>
                  <a:lnTo>
                    <a:pt x="366" y="17"/>
                  </a:lnTo>
                  <a:lnTo>
                    <a:pt x="365" y="14"/>
                  </a:lnTo>
                  <a:lnTo>
                    <a:pt x="366" y="12"/>
                  </a:lnTo>
                  <a:lnTo>
                    <a:pt x="366" y="6"/>
                  </a:lnTo>
                  <a:lnTo>
                    <a:pt x="365" y="3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0F47873-FD13-46E6-A7BA-CBC22845C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3075" y="1866900"/>
              <a:ext cx="588962" cy="525463"/>
            </a:xfrm>
            <a:custGeom>
              <a:avLst/>
              <a:gdLst/>
              <a:ahLst/>
              <a:cxnLst>
                <a:cxn ang="0">
                  <a:pos x="1" y="329"/>
                </a:cxn>
                <a:cxn ang="0">
                  <a:pos x="0" y="327"/>
                </a:cxn>
                <a:cxn ang="0">
                  <a:pos x="1" y="325"/>
                </a:cxn>
                <a:cxn ang="0">
                  <a:pos x="371" y="0"/>
                </a:cxn>
                <a:cxn ang="0">
                  <a:pos x="224" y="204"/>
                </a:cxn>
                <a:cxn ang="0">
                  <a:pos x="198" y="213"/>
                </a:cxn>
                <a:cxn ang="0">
                  <a:pos x="179" y="226"/>
                </a:cxn>
                <a:cxn ang="0">
                  <a:pos x="176" y="247"/>
                </a:cxn>
                <a:cxn ang="0">
                  <a:pos x="179" y="293"/>
                </a:cxn>
                <a:cxn ang="0">
                  <a:pos x="6" y="309"/>
                </a:cxn>
                <a:cxn ang="0">
                  <a:pos x="4" y="303"/>
                </a:cxn>
                <a:cxn ang="0">
                  <a:pos x="7" y="286"/>
                </a:cxn>
                <a:cxn ang="0">
                  <a:pos x="7" y="281"/>
                </a:cxn>
                <a:cxn ang="0">
                  <a:pos x="15" y="265"/>
                </a:cxn>
                <a:cxn ang="0">
                  <a:pos x="19" y="260"/>
                </a:cxn>
                <a:cxn ang="0">
                  <a:pos x="21" y="260"/>
                </a:cxn>
                <a:cxn ang="0">
                  <a:pos x="28" y="255"/>
                </a:cxn>
                <a:cxn ang="0">
                  <a:pos x="34" y="236"/>
                </a:cxn>
                <a:cxn ang="0">
                  <a:pos x="38" y="230"/>
                </a:cxn>
                <a:cxn ang="0">
                  <a:pos x="42" y="226"/>
                </a:cxn>
                <a:cxn ang="0">
                  <a:pos x="39" y="221"/>
                </a:cxn>
                <a:cxn ang="0">
                  <a:pos x="47" y="208"/>
                </a:cxn>
                <a:cxn ang="0">
                  <a:pos x="52" y="200"/>
                </a:cxn>
                <a:cxn ang="0">
                  <a:pos x="57" y="194"/>
                </a:cxn>
                <a:cxn ang="0">
                  <a:pos x="59" y="188"/>
                </a:cxn>
                <a:cxn ang="0">
                  <a:pos x="59" y="182"/>
                </a:cxn>
                <a:cxn ang="0">
                  <a:pos x="57" y="186"/>
                </a:cxn>
                <a:cxn ang="0">
                  <a:pos x="53" y="189"/>
                </a:cxn>
                <a:cxn ang="0">
                  <a:pos x="48" y="195"/>
                </a:cxn>
                <a:cxn ang="0">
                  <a:pos x="54" y="184"/>
                </a:cxn>
                <a:cxn ang="0">
                  <a:pos x="62" y="178"/>
                </a:cxn>
                <a:cxn ang="0">
                  <a:pos x="70" y="171"/>
                </a:cxn>
                <a:cxn ang="0">
                  <a:pos x="83" y="157"/>
                </a:cxn>
                <a:cxn ang="0">
                  <a:pos x="92" y="149"/>
                </a:cxn>
                <a:cxn ang="0">
                  <a:pos x="97" y="144"/>
                </a:cxn>
                <a:cxn ang="0">
                  <a:pos x="100" y="134"/>
                </a:cxn>
                <a:cxn ang="0">
                  <a:pos x="99" y="131"/>
                </a:cxn>
                <a:cxn ang="0">
                  <a:pos x="99" y="126"/>
                </a:cxn>
                <a:cxn ang="0">
                  <a:pos x="104" y="106"/>
                </a:cxn>
                <a:cxn ang="0">
                  <a:pos x="108" y="98"/>
                </a:cxn>
                <a:cxn ang="0">
                  <a:pos x="113" y="86"/>
                </a:cxn>
                <a:cxn ang="0">
                  <a:pos x="116" y="77"/>
                </a:cxn>
                <a:cxn ang="0">
                  <a:pos x="116" y="73"/>
                </a:cxn>
                <a:cxn ang="0">
                  <a:pos x="123" y="67"/>
                </a:cxn>
                <a:cxn ang="0">
                  <a:pos x="130" y="61"/>
                </a:cxn>
                <a:cxn ang="0">
                  <a:pos x="148" y="51"/>
                </a:cxn>
                <a:cxn ang="0">
                  <a:pos x="160" y="37"/>
                </a:cxn>
                <a:cxn ang="0">
                  <a:pos x="167" y="17"/>
                </a:cxn>
                <a:cxn ang="0">
                  <a:pos x="172" y="5"/>
                </a:cxn>
              </a:cxnLst>
              <a:rect l="0" t="0" r="r" b="b"/>
              <a:pathLst>
                <a:path w="371" h="331">
                  <a:moveTo>
                    <a:pt x="1" y="329"/>
                  </a:moveTo>
                  <a:lnTo>
                    <a:pt x="2" y="330"/>
                  </a:lnTo>
                  <a:lnTo>
                    <a:pt x="2" y="331"/>
                  </a:lnTo>
                  <a:lnTo>
                    <a:pt x="1" y="329"/>
                  </a:lnTo>
                  <a:close/>
                  <a:moveTo>
                    <a:pt x="1" y="325"/>
                  </a:moveTo>
                  <a:lnTo>
                    <a:pt x="1" y="329"/>
                  </a:lnTo>
                  <a:lnTo>
                    <a:pt x="1" y="328"/>
                  </a:lnTo>
                  <a:lnTo>
                    <a:pt x="0" y="327"/>
                  </a:lnTo>
                  <a:lnTo>
                    <a:pt x="1" y="325"/>
                  </a:lnTo>
                  <a:close/>
                  <a:moveTo>
                    <a:pt x="2" y="319"/>
                  </a:moveTo>
                  <a:lnTo>
                    <a:pt x="2" y="321"/>
                  </a:lnTo>
                  <a:lnTo>
                    <a:pt x="1" y="325"/>
                  </a:lnTo>
                  <a:lnTo>
                    <a:pt x="1" y="322"/>
                  </a:lnTo>
                  <a:lnTo>
                    <a:pt x="2" y="319"/>
                  </a:lnTo>
                  <a:close/>
                  <a:moveTo>
                    <a:pt x="173" y="0"/>
                  </a:moveTo>
                  <a:lnTo>
                    <a:pt x="371" y="0"/>
                  </a:lnTo>
                  <a:lnTo>
                    <a:pt x="371" y="81"/>
                  </a:lnTo>
                  <a:lnTo>
                    <a:pt x="369" y="82"/>
                  </a:lnTo>
                  <a:lnTo>
                    <a:pt x="224" y="82"/>
                  </a:lnTo>
                  <a:lnTo>
                    <a:pt x="224" y="204"/>
                  </a:lnTo>
                  <a:lnTo>
                    <a:pt x="219" y="205"/>
                  </a:lnTo>
                  <a:lnTo>
                    <a:pt x="207" y="211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4" y="215"/>
                  </a:lnTo>
                  <a:lnTo>
                    <a:pt x="185" y="222"/>
                  </a:lnTo>
                  <a:lnTo>
                    <a:pt x="180" y="224"/>
                  </a:lnTo>
                  <a:lnTo>
                    <a:pt x="179" y="226"/>
                  </a:lnTo>
                  <a:lnTo>
                    <a:pt x="175" y="232"/>
                  </a:lnTo>
                  <a:lnTo>
                    <a:pt x="174" y="234"/>
                  </a:lnTo>
                  <a:lnTo>
                    <a:pt x="174" y="241"/>
                  </a:lnTo>
                  <a:lnTo>
                    <a:pt x="176" y="247"/>
                  </a:lnTo>
                  <a:lnTo>
                    <a:pt x="176" y="249"/>
                  </a:lnTo>
                  <a:lnTo>
                    <a:pt x="177" y="261"/>
                  </a:lnTo>
                  <a:lnTo>
                    <a:pt x="177" y="273"/>
                  </a:lnTo>
                  <a:lnTo>
                    <a:pt x="179" y="293"/>
                  </a:lnTo>
                  <a:lnTo>
                    <a:pt x="180" y="297"/>
                  </a:lnTo>
                  <a:lnTo>
                    <a:pt x="180" y="305"/>
                  </a:lnTo>
                  <a:lnTo>
                    <a:pt x="6" y="305"/>
                  </a:lnTo>
                  <a:lnTo>
                    <a:pt x="6" y="309"/>
                  </a:lnTo>
                  <a:lnTo>
                    <a:pt x="4" y="313"/>
                  </a:lnTo>
                  <a:lnTo>
                    <a:pt x="2" y="319"/>
                  </a:lnTo>
                  <a:lnTo>
                    <a:pt x="3" y="305"/>
                  </a:lnTo>
                  <a:lnTo>
                    <a:pt x="4" y="303"/>
                  </a:lnTo>
                  <a:lnTo>
                    <a:pt x="4" y="299"/>
                  </a:lnTo>
                  <a:lnTo>
                    <a:pt x="6" y="292"/>
                  </a:lnTo>
                  <a:lnTo>
                    <a:pt x="6" y="287"/>
                  </a:lnTo>
                  <a:lnTo>
                    <a:pt x="7" y="286"/>
                  </a:lnTo>
                  <a:lnTo>
                    <a:pt x="7" y="284"/>
                  </a:lnTo>
                  <a:lnTo>
                    <a:pt x="6" y="284"/>
                  </a:lnTo>
                  <a:lnTo>
                    <a:pt x="7" y="283"/>
                  </a:lnTo>
                  <a:lnTo>
                    <a:pt x="7" y="281"/>
                  </a:lnTo>
                  <a:lnTo>
                    <a:pt x="8" y="279"/>
                  </a:lnTo>
                  <a:lnTo>
                    <a:pt x="8" y="277"/>
                  </a:lnTo>
                  <a:lnTo>
                    <a:pt x="14" y="265"/>
                  </a:lnTo>
                  <a:lnTo>
                    <a:pt x="15" y="265"/>
                  </a:lnTo>
                  <a:lnTo>
                    <a:pt x="15" y="264"/>
                  </a:lnTo>
                  <a:lnTo>
                    <a:pt x="17" y="261"/>
                  </a:lnTo>
                  <a:lnTo>
                    <a:pt x="17" y="260"/>
                  </a:lnTo>
                  <a:lnTo>
                    <a:pt x="19" y="260"/>
                  </a:lnTo>
                  <a:lnTo>
                    <a:pt x="19" y="259"/>
                  </a:lnTo>
                  <a:lnTo>
                    <a:pt x="20" y="259"/>
                  </a:lnTo>
                  <a:lnTo>
                    <a:pt x="20" y="260"/>
                  </a:lnTo>
                  <a:lnTo>
                    <a:pt x="21" y="260"/>
                  </a:lnTo>
                  <a:lnTo>
                    <a:pt x="26" y="259"/>
                  </a:lnTo>
                  <a:lnTo>
                    <a:pt x="27" y="258"/>
                  </a:lnTo>
                  <a:lnTo>
                    <a:pt x="27" y="256"/>
                  </a:lnTo>
                  <a:lnTo>
                    <a:pt x="28" y="255"/>
                  </a:lnTo>
                  <a:lnTo>
                    <a:pt x="29" y="249"/>
                  </a:lnTo>
                  <a:lnTo>
                    <a:pt x="33" y="246"/>
                  </a:lnTo>
                  <a:lnTo>
                    <a:pt x="34" y="242"/>
                  </a:lnTo>
                  <a:lnTo>
                    <a:pt x="34" y="236"/>
                  </a:lnTo>
                  <a:lnTo>
                    <a:pt x="35" y="235"/>
                  </a:lnTo>
                  <a:lnTo>
                    <a:pt x="35" y="232"/>
                  </a:lnTo>
                  <a:lnTo>
                    <a:pt x="36" y="230"/>
                  </a:lnTo>
                  <a:lnTo>
                    <a:pt x="38" y="230"/>
                  </a:lnTo>
                  <a:lnTo>
                    <a:pt x="40" y="229"/>
                  </a:lnTo>
                  <a:lnTo>
                    <a:pt x="41" y="227"/>
                  </a:lnTo>
                  <a:lnTo>
                    <a:pt x="41" y="226"/>
                  </a:lnTo>
                  <a:lnTo>
                    <a:pt x="42" y="226"/>
                  </a:lnTo>
                  <a:lnTo>
                    <a:pt x="42" y="223"/>
                  </a:lnTo>
                  <a:lnTo>
                    <a:pt x="41" y="222"/>
                  </a:lnTo>
                  <a:lnTo>
                    <a:pt x="39" y="222"/>
                  </a:lnTo>
                  <a:lnTo>
                    <a:pt x="39" y="221"/>
                  </a:lnTo>
                  <a:lnTo>
                    <a:pt x="42" y="217"/>
                  </a:lnTo>
                  <a:lnTo>
                    <a:pt x="46" y="209"/>
                  </a:lnTo>
                  <a:lnTo>
                    <a:pt x="47" y="209"/>
                  </a:lnTo>
                  <a:lnTo>
                    <a:pt x="47" y="208"/>
                  </a:lnTo>
                  <a:lnTo>
                    <a:pt x="49" y="204"/>
                  </a:lnTo>
                  <a:lnTo>
                    <a:pt x="51" y="202"/>
                  </a:lnTo>
                  <a:lnTo>
                    <a:pt x="51" y="201"/>
                  </a:lnTo>
                  <a:lnTo>
                    <a:pt x="52" y="200"/>
                  </a:lnTo>
                  <a:lnTo>
                    <a:pt x="53" y="197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7" y="194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58" y="189"/>
                  </a:lnTo>
                  <a:lnTo>
                    <a:pt x="59" y="188"/>
                  </a:lnTo>
                  <a:lnTo>
                    <a:pt x="59" y="184"/>
                  </a:lnTo>
                  <a:lnTo>
                    <a:pt x="58" y="183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7" y="185"/>
                  </a:lnTo>
                  <a:lnTo>
                    <a:pt x="57" y="186"/>
                  </a:lnTo>
                  <a:lnTo>
                    <a:pt x="55" y="186"/>
                  </a:lnTo>
                  <a:lnTo>
                    <a:pt x="55" y="185"/>
                  </a:lnTo>
                  <a:lnTo>
                    <a:pt x="53" y="188"/>
                  </a:lnTo>
                  <a:lnTo>
                    <a:pt x="53" y="189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9" y="195"/>
                  </a:lnTo>
                  <a:lnTo>
                    <a:pt x="48" y="195"/>
                  </a:lnTo>
                  <a:lnTo>
                    <a:pt x="48" y="194"/>
                  </a:lnTo>
                  <a:lnTo>
                    <a:pt x="49" y="192"/>
                  </a:lnTo>
                  <a:lnTo>
                    <a:pt x="54" y="185"/>
                  </a:lnTo>
                  <a:lnTo>
                    <a:pt x="54" y="184"/>
                  </a:lnTo>
                  <a:lnTo>
                    <a:pt x="55" y="183"/>
                  </a:lnTo>
                  <a:lnTo>
                    <a:pt x="59" y="181"/>
                  </a:lnTo>
                  <a:lnTo>
                    <a:pt x="60" y="179"/>
                  </a:lnTo>
                  <a:lnTo>
                    <a:pt x="62" y="178"/>
                  </a:lnTo>
                  <a:lnTo>
                    <a:pt x="64" y="178"/>
                  </a:lnTo>
                  <a:lnTo>
                    <a:pt x="67" y="175"/>
                  </a:lnTo>
                  <a:lnTo>
                    <a:pt x="68" y="172"/>
                  </a:lnTo>
                  <a:lnTo>
                    <a:pt x="70" y="171"/>
                  </a:lnTo>
                  <a:lnTo>
                    <a:pt x="72" y="170"/>
                  </a:lnTo>
                  <a:lnTo>
                    <a:pt x="72" y="169"/>
                  </a:lnTo>
                  <a:lnTo>
                    <a:pt x="79" y="162"/>
                  </a:lnTo>
                  <a:lnTo>
                    <a:pt x="83" y="157"/>
                  </a:lnTo>
                  <a:lnTo>
                    <a:pt x="86" y="153"/>
                  </a:lnTo>
                  <a:lnTo>
                    <a:pt x="90" y="153"/>
                  </a:lnTo>
                  <a:lnTo>
                    <a:pt x="92" y="151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7" y="145"/>
                  </a:lnTo>
                  <a:lnTo>
                    <a:pt x="97" y="144"/>
                  </a:lnTo>
                  <a:lnTo>
                    <a:pt x="98" y="141"/>
                  </a:lnTo>
                  <a:lnTo>
                    <a:pt x="99" y="138"/>
                  </a:lnTo>
                  <a:lnTo>
                    <a:pt x="99" y="134"/>
                  </a:lnTo>
                  <a:lnTo>
                    <a:pt x="100" y="134"/>
                  </a:lnTo>
                  <a:lnTo>
                    <a:pt x="99" y="133"/>
                  </a:lnTo>
                  <a:lnTo>
                    <a:pt x="99" y="132"/>
                  </a:lnTo>
                  <a:lnTo>
                    <a:pt x="100" y="131"/>
                  </a:lnTo>
                  <a:lnTo>
                    <a:pt x="99" y="131"/>
                  </a:lnTo>
                  <a:lnTo>
                    <a:pt x="99" y="130"/>
                  </a:lnTo>
                  <a:lnTo>
                    <a:pt x="100" y="130"/>
                  </a:lnTo>
                  <a:lnTo>
                    <a:pt x="100" y="127"/>
                  </a:lnTo>
                  <a:lnTo>
                    <a:pt x="99" y="126"/>
                  </a:lnTo>
                  <a:lnTo>
                    <a:pt x="99" y="120"/>
                  </a:lnTo>
                  <a:lnTo>
                    <a:pt x="100" y="114"/>
                  </a:lnTo>
                  <a:lnTo>
                    <a:pt x="100" y="113"/>
                  </a:lnTo>
                  <a:lnTo>
                    <a:pt x="104" y="106"/>
                  </a:lnTo>
                  <a:lnTo>
                    <a:pt x="105" y="105"/>
                  </a:lnTo>
                  <a:lnTo>
                    <a:pt x="106" y="101"/>
                  </a:lnTo>
                  <a:lnTo>
                    <a:pt x="106" y="99"/>
                  </a:lnTo>
                  <a:lnTo>
                    <a:pt x="108" y="98"/>
                  </a:lnTo>
                  <a:lnTo>
                    <a:pt x="108" y="96"/>
                  </a:lnTo>
                  <a:lnTo>
                    <a:pt x="109" y="92"/>
                  </a:lnTo>
                  <a:lnTo>
                    <a:pt x="112" y="87"/>
                  </a:lnTo>
                  <a:lnTo>
                    <a:pt x="113" y="86"/>
                  </a:lnTo>
                  <a:lnTo>
                    <a:pt x="113" y="84"/>
                  </a:lnTo>
                  <a:lnTo>
                    <a:pt x="115" y="83"/>
                  </a:lnTo>
                  <a:lnTo>
                    <a:pt x="115" y="80"/>
                  </a:lnTo>
                  <a:lnTo>
                    <a:pt x="116" y="77"/>
                  </a:lnTo>
                  <a:lnTo>
                    <a:pt x="116" y="76"/>
                  </a:lnTo>
                  <a:lnTo>
                    <a:pt x="115" y="75"/>
                  </a:lnTo>
                  <a:lnTo>
                    <a:pt x="116" y="74"/>
                  </a:lnTo>
                  <a:lnTo>
                    <a:pt x="116" y="73"/>
                  </a:lnTo>
                  <a:lnTo>
                    <a:pt x="118" y="69"/>
                  </a:lnTo>
                  <a:lnTo>
                    <a:pt x="119" y="69"/>
                  </a:lnTo>
                  <a:lnTo>
                    <a:pt x="121" y="68"/>
                  </a:lnTo>
                  <a:lnTo>
                    <a:pt x="123" y="67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9" y="61"/>
                  </a:lnTo>
                  <a:lnTo>
                    <a:pt x="130" y="61"/>
                  </a:lnTo>
                  <a:lnTo>
                    <a:pt x="135" y="60"/>
                  </a:lnTo>
                  <a:lnTo>
                    <a:pt x="136" y="60"/>
                  </a:lnTo>
                  <a:lnTo>
                    <a:pt x="140" y="57"/>
                  </a:lnTo>
                  <a:lnTo>
                    <a:pt x="148" y="51"/>
                  </a:lnTo>
                  <a:lnTo>
                    <a:pt x="154" y="48"/>
                  </a:lnTo>
                  <a:lnTo>
                    <a:pt x="156" y="45"/>
                  </a:lnTo>
                  <a:lnTo>
                    <a:pt x="158" y="39"/>
                  </a:lnTo>
                  <a:lnTo>
                    <a:pt x="160" y="37"/>
                  </a:lnTo>
                  <a:lnTo>
                    <a:pt x="162" y="30"/>
                  </a:lnTo>
                  <a:lnTo>
                    <a:pt x="163" y="24"/>
                  </a:lnTo>
                  <a:lnTo>
                    <a:pt x="163" y="22"/>
                  </a:lnTo>
                  <a:lnTo>
                    <a:pt x="167" y="17"/>
                  </a:lnTo>
                  <a:lnTo>
                    <a:pt x="167" y="16"/>
                  </a:lnTo>
                  <a:lnTo>
                    <a:pt x="168" y="16"/>
                  </a:lnTo>
                  <a:lnTo>
                    <a:pt x="170" y="10"/>
                  </a:lnTo>
                  <a:lnTo>
                    <a:pt x="172" y="5"/>
                  </a:lnTo>
                  <a:lnTo>
                    <a:pt x="172" y="3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67E3CFCA-4907-4840-8C3D-EE7E109A7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4752975"/>
              <a:ext cx="19050" cy="23813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8" y="9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6" y="13"/>
                </a:cxn>
                <a:cxn ang="0">
                  <a:pos x="7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3" y="14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12" h="15">
                  <a:moveTo>
                    <a:pt x="10" y="5"/>
                  </a:moveTo>
                  <a:lnTo>
                    <a:pt x="12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5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80871ED-1620-41B7-B650-49F118BD6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4663" y="1895475"/>
              <a:ext cx="855662" cy="936625"/>
            </a:xfrm>
            <a:custGeom>
              <a:avLst/>
              <a:gdLst/>
              <a:ahLst/>
              <a:cxnLst>
                <a:cxn ang="0">
                  <a:pos x="28" y="376"/>
                </a:cxn>
                <a:cxn ang="0">
                  <a:pos x="32" y="365"/>
                </a:cxn>
                <a:cxn ang="0">
                  <a:pos x="32" y="355"/>
                </a:cxn>
                <a:cxn ang="0">
                  <a:pos x="29" y="361"/>
                </a:cxn>
                <a:cxn ang="0">
                  <a:pos x="28" y="323"/>
                </a:cxn>
                <a:cxn ang="0">
                  <a:pos x="430" y="40"/>
                </a:cxn>
                <a:cxn ang="0">
                  <a:pos x="504" y="88"/>
                </a:cxn>
                <a:cxn ang="0">
                  <a:pos x="463" y="128"/>
                </a:cxn>
                <a:cxn ang="0">
                  <a:pos x="468" y="178"/>
                </a:cxn>
                <a:cxn ang="0">
                  <a:pos x="474" y="223"/>
                </a:cxn>
                <a:cxn ang="0">
                  <a:pos x="479" y="275"/>
                </a:cxn>
                <a:cxn ang="0">
                  <a:pos x="485" y="320"/>
                </a:cxn>
                <a:cxn ang="0">
                  <a:pos x="489" y="373"/>
                </a:cxn>
                <a:cxn ang="0">
                  <a:pos x="495" y="424"/>
                </a:cxn>
                <a:cxn ang="0">
                  <a:pos x="500" y="475"/>
                </a:cxn>
                <a:cxn ang="0">
                  <a:pos x="509" y="514"/>
                </a:cxn>
                <a:cxn ang="0">
                  <a:pos x="512" y="542"/>
                </a:cxn>
                <a:cxn ang="0">
                  <a:pos x="336" y="551"/>
                </a:cxn>
                <a:cxn ang="0">
                  <a:pos x="308" y="562"/>
                </a:cxn>
                <a:cxn ang="0">
                  <a:pos x="277" y="565"/>
                </a:cxn>
                <a:cxn ang="0">
                  <a:pos x="270" y="572"/>
                </a:cxn>
                <a:cxn ang="0">
                  <a:pos x="245" y="551"/>
                </a:cxn>
                <a:cxn ang="0">
                  <a:pos x="231" y="566"/>
                </a:cxn>
                <a:cxn ang="0">
                  <a:pos x="231" y="579"/>
                </a:cxn>
                <a:cxn ang="0">
                  <a:pos x="223" y="590"/>
                </a:cxn>
                <a:cxn ang="0">
                  <a:pos x="210" y="587"/>
                </a:cxn>
                <a:cxn ang="0">
                  <a:pos x="199" y="577"/>
                </a:cxn>
                <a:cxn ang="0">
                  <a:pos x="185" y="567"/>
                </a:cxn>
                <a:cxn ang="0">
                  <a:pos x="179" y="555"/>
                </a:cxn>
                <a:cxn ang="0">
                  <a:pos x="169" y="545"/>
                </a:cxn>
                <a:cxn ang="0">
                  <a:pos x="162" y="530"/>
                </a:cxn>
                <a:cxn ang="0">
                  <a:pos x="153" y="528"/>
                </a:cxn>
                <a:cxn ang="0">
                  <a:pos x="144" y="528"/>
                </a:cxn>
                <a:cxn ang="0">
                  <a:pos x="136" y="519"/>
                </a:cxn>
                <a:cxn ang="0">
                  <a:pos x="123" y="508"/>
                </a:cxn>
                <a:cxn ang="0">
                  <a:pos x="105" y="504"/>
                </a:cxn>
                <a:cxn ang="0">
                  <a:pos x="91" y="504"/>
                </a:cxn>
                <a:cxn ang="0">
                  <a:pos x="80" y="508"/>
                </a:cxn>
                <a:cxn ang="0">
                  <a:pos x="63" y="511"/>
                </a:cxn>
                <a:cxn ang="0">
                  <a:pos x="39" y="509"/>
                </a:cxn>
                <a:cxn ang="0">
                  <a:pos x="26" y="530"/>
                </a:cxn>
                <a:cxn ang="0">
                  <a:pos x="27" y="511"/>
                </a:cxn>
                <a:cxn ang="0">
                  <a:pos x="40" y="476"/>
                </a:cxn>
                <a:cxn ang="0">
                  <a:pos x="40" y="402"/>
                </a:cxn>
                <a:cxn ang="0">
                  <a:pos x="28" y="383"/>
                </a:cxn>
                <a:cxn ang="0">
                  <a:pos x="34" y="371"/>
                </a:cxn>
                <a:cxn ang="0">
                  <a:pos x="35" y="362"/>
                </a:cxn>
                <a:cxn ang="0">
                  <a:pos x="37" y="354"/>
                </a:cxn>
                <a:cxn ang="0">
                  <a:pos x="38" y="343"/>
                </a:cxn>
                <a:cxn ang="0">
                  <a:pos x="32" y="330"/>
                </a:cxn>
                <a:cxn ang="0">
                  <a:pos x="27" y="319"/>
                </a:cxn>
                <a:cxn ang="0">
                  <a:pos x="25" y="322"/>
                </a:cxn>
                <a:cxn ang="0">
                  <a:pos x="18" y="317"/>
                </a:cxn>
                <a:cxn ang="0">
                  <a:pos x="12" y="305"/>
                </a:cxn>
                <a:cxn ang="0">
                  <a:pos x="7" y="295"/>
                </a:cxn>
                <a:cxn ang="0">
                  <a:pos x="0" y="309"/>
                </a:cxn>
                <a:cxn ang="0">
                  <a:pos x="178" y="275"/>
                </a:cxn>
                <a:cxn ang="0">
                  <a:pos x="179" y="206"/>
                </a:cxn>
                <a:cxn ang="0">
                  <a:pos x="368" y="64"/>
                </a:cxn>
              </a:cxnLst>
              <a:rect l="0" t="0" r="r" b="b"/>
              <a:pathLst>
                <a:path w="539" h="590">
                  <a:moveTo>
                    <a:pt x="25" y="534"/>
                  </a:moveTo>
                  <a:lnTo>
                    <a:pt x="25" y="540"/>
                  </a:lnTo>
                  <a:lnTo>
                    <a:pt x="24" y="542"/>
                  </a:lnTo>
                  <a:lnTo>
                    <a:pt x="25" y="534"/>
                  </a:lnTo>
                  <a:close/>
                  <a:moveTo>
                    <a:pt x="28" y="371"/>
                  </a:moveTo>
                  <a:lnTo>
                    <a:pt x="29" y="371"/>
                  </a:lnTo>
                  <a:lnTo>
                    <a:pt x="29" y="373"/>
                  </a:lnTo>
                  <a:lnTo>
                    <a:pt x="28" y="374"/>
                  </a:lnTo>
                  <a:lnTo>
                    <a:pt x="28" y="376"/>
                  </a:lnTo>
                  <a:lnTo>
                    <a:pt x="27" y="376"/>
                  </a:lnTo>
                  <a:lnTo>
                    <a:pt x="27" y="374"/>
                  </a:lnTo>
                  <a:lnTo>
                    <a:pt x="28" y="371"/>
                  </a:lnTo>
                  <a:close/>
                  <a:moveTo>
                    <a:pt x="33" y="362"/>
                  </a:moveTo>
                  <a:lnTo>
                    <a:pt x="34" y="362"/>
                  </a:lnTo>
                  <a:lnTo>
                    <a:pt x="34" y="363"/>
                  </a:lnTo>
                  <a:lnTo>
                    <a:pt x="33" y="363"/>
                  </a:lnTo>
                  <a:lnTo>
                    <a:pt x="33" y="364"/>
                  </a:lnTo>
                  <a:lnTo>
                    <a:pt x="32" y="365"/>
                  </a:lnTo>
                  <a:lnTo>
                    <a:pt x="31" y="368"/>
                  </a:lnTo>
                  <a:lnTo>
                    <a:pt x="31" y="367"/>
                  </a:lnTo>
                  <a:lnTo>
                    <a:pt x="33" y="362"/>
                  </a:lnTo>
                  <a:close/>
                  <a:moveTo>
                    <a:pt x="26" y="362"/>
                  </a:moveTo>
                  <a:lnTo>
                    <a:pt x="27" y="362"/>
                  </a:lnTo>
                  <a:lnTo>
                    <a:pt x="27" y="363"/>
                  </a:lnTo>
                  <a:lnTo>
                    <a:pt x="26" y="364"/>
                  </a:lnTo>
                  <a:lnTo>
                    <a:pt x="26" y="362"/>
                  </a:lnTo>
                  <a:close/>
                  <a:moveTo>
                    <a:pt x="32" y="355"/>
                  </a:moveTo>
                  <a:lnTo>
                    <a:pt x="33" y="356"/>
                  </a:lnTo>
                  <a:lnTo>
                    <a:pt x="32" y="362"/>
                  </a:lnTo>
                  <a:lnTo>
                    <a:pt x="31" y="365"/>
                  </a:lnTo>
                  <a:lnTo>
                    <a:pt x="28" y="368"/>
                  </a:lnTo>
                  <a:lnTo>
                    <a:pt x="28" y="365"/>
                  </a:lnTo>
                  <a:lnTo>
                    <a:pt x="27" y="364"/>
                  </a:lnTo>
                  <a:lnTo>
                    <a:pt x="27" y="363"/>
                  </a:lnTo>
                  <a:lnTo>
                    <a:pt x="28" y="361"/>
                  </a:lnTo>
                  <a:lnTo>
                    <a:pt x="29" y="361"/>
                  </a:lnTo>
                  <a:lnTo>
                    <a:pt x="28" y="360"/>
                  </a:lnTo>
                  <a:lnTo>
                    <a:pt x="29" y="358"/>
                  </a:lnTo>
                  <a:lnTo>
                    <a:pt x="29" y="357"/>
                  </a:lnTo>
                  <a:lnTo>
                    <a:pt x="31" y="357"/>
                  </a:lnTo>
                  <a:lnTo>
                    <a:pt x="32" y="356"/>
                  </a:lnTo>
                  <a:lnTo>
                    <a:pt x="32" y="355"/>
                  </a:lnTo>
                  <a:close/>
                  <a:moveTo>
                    <a:pt x="27" y="320"/>
                  </a:moveTo>
                  <a:lnTo>
                    <a:pt x="28" y="320"/>
                  </a:lnTo>
                  <a:lnTo>
                    <a:pt x="28" y="323"/>
                  </a:lnTo>
                  <a:lnTo>
                    <a:pt x="27" y="323"/>
                  </a:lnTo>
                  <a:lnTo>
                    <a:pt x="27" y="320"/>
                  </a:lnTo>
                  <a:close/>
                  <a:moveTo>
                    <a:pt x="370" y="0"/>
                  </a:moveTo>
                  <a:lnTo>
                    <a:pt x="378" y="6"/>
                  </a:lnTo>
                  <a:lnTo>
                    <a:pt x="387" y="12"/>
                  </a:lnTo>
                  <a:lnTo>
                    <a:pt x="404" y="24"/>
                  </a:lnTo>
                  <a:lnTo>
                    <a:pt x="413" y="30"/>
                  </a:lnTo>
                  <a:lnTo>
                    <a:pt x="422" y="34"/>
                  </a:lnTo>
                  <a:lnTo>
                    <a:pt x="430" y="40"/>
                  </a:lnTo>
                  <a:lnTo>
                    <a:pt x="440" y="46"/>
                  </a:lnTo>
                  <a:lnTo>
                    <a:pt x="448" y="52"/>
                  </a:lnTo>
                  <a:lnTo>
                    <a:pt x="456" y="57"/>
                  </a:lnTo>
                  <a:lnTo>
                    <a:pt x="466" y="63"/>
                  </a:lnTo>
                  <a:lnTo>
                    <a:pt x="474" y="69"/>
                  </a:lnTo>
                  <a:lnTo>
                    <a:pt x="488" y="78"/>
                  </a:lnTo>
                  <a:lnTo>
                    <a:pt x="496" y="83"/>
                  </a:lnTo>
                  <a:lnTo>
                    <a:pt x="502" y="88"/>
                  </a:lnTo>
                  <a:lnTo>
                    <a:pt x="504" y="88"/>
                  </a:lnTo>
                  <a:lnTo>
                    <a:pt x="508" y="91"/>
                  </a:lnTo>
                  <a:lnTo>
                    <a:pt x="517" y="96"/>
                  </a:lnTo>
                  <a:lnTo>
                    <a:pt x="524" y="102"/>
                  </a:lnTo>
                  <a:lnTo>
                    <a:pt x="532" y="107"/>
                  </a:lnTo>
                  <a:lnTo>
                    <a:pt x="539" y="113"/>
                  </a:lnTo>
                  <a:lnTo>
                    <a:pt x="461" y="113"/>
                  </a:lnTo>
                  <a:lnTo>
                    <a:pt x="462" y="116"/>
                  </a:lnTo>
                  <a:lnTo>
                    <a:pt x="462" y="123"/>
                  </a:lnTo>
                  <a:lnTo>
                    <a:pt x="463" y="128"/>
                  </a:lnTo>
                  <a:lnTo>
                    <a:pt x="463" y="132"/>
                  </a:lnTo>
                  <a:lnTo>
                    <a:pt x="464" y="135"/>
                  </a:lnTo>
                  <a:lnTo>
                    <a:pt x="464" y="142"/>
                  </a:lnTo>
                  <a:lnTo>
                    <a:pt x="466" y="147"/>
                  </a:lnTo>
                  <a:lnTo>
                    <a:pt x="466" y="157"/>
                  </a:lnTo>
                  <a:lnTo>
                    <a:pt x="467" y="164"/>
                  </a:lnTo>
                  <a:lnTo>
                    <a:pt x="467" y="166"/>
                  </a:lnTo>
                  <a:lnTo>
                    <a:pt x="468" y="172"/>
                  </a:lnTo>
                  <a:lnTo>
                    <a:pt x="468" y="178"/>
                  </a:lnTo>
                  <a:lnTo>
                    <a:pt x="469" y="184"/>
                  </a:lnTo>
                  <a:lnTo>
                    <a:pt x="469" y="189"/>
                  </a:lnTo>
                  <a:lnTo>
                    <a:pt x="470" y="195"/>
                  </a:lnTo>
                  <a:lnTo>
                    <a:pt x="470" y="201"/>
                  </a:lnTo>
                  <a:lnTo>
                    <a:pt x="472" y="202"/>
                  </a:lnTo>
                  <a:lnTo>
                    <a:pt x="472" y="206"/>
                  </a:lnTo>
                  <a:lnTo>
                    <a:pt x="473" y="212"/>
                  </a:lnTo>
                  <a:lnTo>
                    <a:pt x="473" y="218"/>
                  </a:lnTo>
                  <a:lnTo>
                    <a:pt x="474" y="223"/>
                  </a:lnTo>
                  <a:lnTo>
                    <a:pt x="474" y="229"/>
                  </a:lnTo>
                  <a:lnTo>
                    <a:pt x="475" y="235"/>
                  </a:lnTo>
                  <a:lnTo>
                    <a:pt x="475" y="241"/>
                  </a:lnTo>
                  <a:lnTo>
                    <a:pt x="476" y="247"/>
                  </a:lnTo>
                  <a:lnTo>
                    <a:pt x="476" y="253"/>
                  </a:lnTo>
                  <a:lnTo>
                    <a:pt x="477" y="257"/>
                  </a:lnTo>
                  <a:lnTo>
                    <a:pt x="477" y="263"/>
                  </a:lnTo>
                  <a:lnTo>
                    <a:pt x="479" y="269"/>
                  </a:lnTo>
                  <a:lnTo>
                    <a:pt x="479" y="275"/>
                  </a:lnTo>
                  <a:lnTo>
                    <a:pt x="480" y="281"/>
                  </a:lnTo>
                  <a:lnTo>
                    <a:pt x="480" y="286"/>
                  </a:lnTo>
                  <a:lnTo>
                    <a:pt x="481" y="292"/>
                  </a:lnTo>
                  <a:lnTo>
                    <a:pt x="481" y="298"/>
                  </a:lnTo>
                  <a:lnTo>
                    <a:pt x="482" y="304"/>
                  </a:lnTo>
                  <a:lnTo>
                    <a:pt x="482" y="306"/>
                  </a:lnTo>
                  <a:lnTo>
                    <a:pt x="483" y="312"/>
                  </a:lnTo>
                  <a:lnTo>
                    <a:pt x="483" y="318"/>
                  </a:lnTo>
                  <a:lnTo>
                    <a:pt x="485" y="320"/>
                  </a:lnTo>
                  <a:lnTo>
                    <a:pt x="485" y="326"/>
                  </a:lnTo>
                  <a:lnTo>
                    <a:pt x="486" y="332"/>
                  </a:lnTo>
                  <a:lnTo>
                    <a:pt x="486" y="337"/>
                  </a:lnTo>
                  <a:lnTo>
                    <a:pt x="487" y="343"/>
                  </a:lnTo>
                  <a:lnTo>
                    <a:pt x="487" y="349"/>
                  </a:lnTo>
                  <a:lnTo>
                    <a:pt x="488" y="355"/>
                  </a:lnTo>
                  <a:lnTo>
                    <a:pt x="488" y="361"/>
                  </a:lnTo>
                  <a:lnTo>
                    <a:pt x="489" y="367"/>
                  </a:lnTo>
                  <a:lnTo>
                    <a:pt x="489" y="373"/>
                  </a:lnTo>
                  <a:lnTo>
                    <a:pt x="491" y="379"/>
                  </a:lnTo>
                  <a:lnTo>
                    <a:pt x="491" y="384"/>
                  </a:lnTo>
                  <a:lnTo>
                    <a:pt x="492" y="387"/>
                  </a:lnTo>
                  <a:lnTo>
                    <a:pt x="492" y="394"/>
                  </a:lnTo>
                  <a:lnTo>
                    <a:pt x="493" y="399"/>
                  </a:lnTo>
                  <a:lnTo>
                    <a:pt x="493" y="407"/>
                  </a:lnTo>
                  <a:lnTo>
                    <a:pt x="494" y="411"/>
                  </a:lnTo>
                  <a:lnTo>
                    <a:pt x="494" y="420"/>
                  </a:lnTo>
                  <a:lnTo>
                    <a:pt x="495" y="424"/>
                  </a:lnTo>
                  <a:lnTo>
                    <a:pt x="495" y="428"/>
                  </a:lnTo>
                  <a:lnTo>
                    <a:pt x="496" y="433"/>
                  </a:lnTo>
                  <a:lnTo>
                    <a:pt x="496" y="441"/>
                  </a:lnTo>
                  <a:lnTo>
                    <a:pt x="498" y="445"/>
                  </a:lnTo>
                  <a:lnTo>
                    <a:pt x="498" y="453"/>
                  </a:lnTo>
                  <a:lnTo>
                    <a:pt x="499" y="458"/>
                  </a:lnTo>
                  <a:lnTo>
                    <a:pt x="499" y="462"/>
                  </a:lnTo>
                  <a:lnTo>
                    <a:pt x="500" y="466"/>
                  </a:lnTo>
                  <a:lnTo>
                    <a:pt x="500" y="475"/>
                  </a:lnTo>
                  <a:lnTo>
                    <a:pt x="501" y="478"/>
                  </a:lnTo>
                  <a:lnTo>
                    <a:pt x="501" y="486"/>
                  </a:lnTo>
                  <a:lnTo>
                    <a:pt x="502" y="491"/>
                  </a:lnTo>
                  <a:lnTo>
                    <a:pt x="502" y="500"/>
                  </a:lnTo>
                  <a:lnTo>
                    <a:pt x="504" y="503"/>
                  </a:lnTo>
                  <a:lnTo>
                    <a:pt x="504" y="509"/>
                  </a:lnTo>
                  <a:lnTo>
                    <a:pt x="506" y="511"/>
                  </a:lnTo>
                  <a:lnTo>
                    <a:pt x="508" y="513"/>
                  </a:lnTo>
                  <a:lnTo>
                    <a:pt x="509" y="514"/>
                  </a:lnTo>
                  <a:lnTo>
                    <a:pt x="512" y="515"/>
                  </a:lnTo>
                  <a:lnTo>
                    <a:pt x="513" y="516"/>
                  </a:lnTo>
                  <a:lnTo>
                    <a:pt x="515" y="517"/>
                  </a:lnTo>
                  <a:lnTo>
                    <a:pt x="515" y="520"/>
                  </a:lnTo>
                  <a:lnTo>
                    <a:pt x="514" y="524"/>
                  </a:lnTo>
                  <a:lnTo>
                    <a:pt x="514" y="529"/>
                  </a:lnTo>
                  <a:lnTo>
                    <a:pt x="513" y="533"/>
                  </a:lnTo>
                  <a:lnTo>
                    <a:pt x="512" y="537"/>
                  </a:lnTo>
                  <a:lnTo>
                    <a:pt x="512" y="542"/>
                  </a:lnTo>
                  <a:lnTo>
                    <a:pt x="511" y="546"/>
                  </a:lnTo>
                  <a:lnTo>
                    <a:pt x="509" y="551"/>
                  </a:lnTo>
                  <a:lnTo>
                    <a:pt x="509" y="556"/>
                  </a:lnTo>
                  <a:lnTo>
                    <a:pt x="340" y="556"/>
                  </a:lnTo>
                  <a:lnTo>
                    <a:pt x="340" y="552"/>
                  </a:lnTo>
                  <a:lnTo>
                    <a:pt x="341" y="549"/>
                  </a:lnTo>
                  <a:lnTo>
                    <a:pt x="341" y="547"/>
                  </a:lnTo>
                  <a:lnTo>
                    <a:pt x="339" y="547"/>
                  </a:lnTo>
                  <a:lnTo>
                    <a:pt x="336" y="551"/>
                  </a:lnTo>
                  <a:lnTo>
                    <a:pt x="335" y="552"/>
                  </a:lnTo>
                  <a:lnTo>
                    <a:pt x="335" y="553"/>
                  </a:lnTo>
                  <a:lnTo>
                    <a:pt x="336" y="556"/>
                  </a:lnTo>
                  <a:lnTo>
                    <a:pt x="336" y="559"/>
                  </a:lnTo>
                  <a:lnTo>
                    <a:pt x="323" y="559"/>
                  </a:lnTo>
                  <a:lnTo>
                    <a:pt x="323" y="560"/>
                  </a:lnTo>
                  <a:lnTo>
                    <a:pt x="320" y="561"/>
                  </a:lnTo>
                  <a:lnTo>
                    <a:pt x="314" y="561"/>
                  </a:lnTo>
                  <a:lnTo>
                    <a:pt x="308" y="562"/>
                  </a:lnTo>
                  <a:lnTo>
                    <a:pt x="307" y="562"/>
                  </a:lnTo>
                  <a:lnTo>
                    <a:pt x="304" y="560"/>
                  </a:lnTo>
                  <a:lnTo>
                    <a:pt x="302" y="560"/>
                  </a:lnTo>
                  <a:lnTo>
                    <a:pt x="299" y="559"/>
                  </a:lnTo>
                  <a:lnTo>
                    <a:pt x="280" y="559"/>
                  </a:lnTo>
                  <a:lnTo>
                    <a:pt x="280" y="562"/>
                  </a:lnTo>
                  <a:lnTo>
                    <a:pt x="278" y="564"/>
                  </a:lnTo>
                  <a:lnTo>
                    <a:pt x="277" y="564"/>
                  </a:lnTo>
                  <a:lnTo>
                    <a:pt x="277" y="565"/>
                  </a:lnTo>
                  <a:lnTo>
                    <a:pt x="276" y="565"/>
                  </a:lnTo>
                  <a:lnTo>
                    <a:pt x="275" y="566"/>
                  </a:lnTo>
                  <a:lnTo>
                    <a:pt x="275" y="568"/>
                  </a:lnTo>
                  <a:lnTo>
                    <a:pt x="274" y="568"/>
                  </a:lnTo>
                  <a:lnTo>
                    <a:pt x="272" y="570"/>
                  </a:lnTo>
                  <a:lnTo>
                    <a:pt x="272" y="571"/>
                  </a:lnTo>
                  <a:lnTo>
                    <a:pt x="271" y="573"/>
                  </a:lnTo>
                  <a:lnTo>
                    <a:pt x="271" y="574"/>
                  </a:lnTo>
                  <a:lnTo>
                    <a:pt x="270" y="572"/>
                  </a:lnTo>
                  <a:lnTo>
                    <a:pt x="268" y="570"/>
                  </a:lnTo>
                  <a:lnTo>
                    <a:pt x="267" y="567"/>
                  </a:lnTo>
                  <a:lnTo>
                    <a:pt x="265" y="566"/>
                  </a:lnTo>
                  <a:lnTo>
                    <a:pt x="255" y="558"/>
                  </a:lnTo>
                  <a:lnTo>
                    <a:pt x="253" y="558"/>
                  </a:lnTo>
                  <a:lnTo>
                    <a:pt x="250" y="552"/>
                  </a:lnTo>
                  <a:lnTo>
                    <a:pt x="248" y="549"/>
                  </a:lnTo>
                  <a:lnTo>
                    <a:pt x="245" y="549"/>
                  </a:lnTo>
                  <a:lnTo>
                    <a:pt x="245" y="551"/>
                  </a:lnTo>
                  <a:lnTo>
                    <a:pt x="244" y="552"/>
                  </a:lnTo>
                  <a:lnTo>
                    <a:pt x="242" y="552"/>
                  </a:lnTo>
                  <a:lnTo>
                    <a:pt x="240" y="554"/>
                  </a:lnTo>
                  <a:lnTo>
                    <a:pt x="236" y="554"/>
                  </a:lnTo>
                  <a:lnTo>
                    <a:pt x="236" y="556"/>
                  </a:lnTo>
                  <a:lnTo>
                    <a:pt x="233" y="559"/>
                  </a:lnTo>
                  <a:lnTo>
                    <a:pt x="233" y="562"/>
                  </a:lnTo>
                  <a:lnTo>
                    <a:pt x="232" y="565"/>
                  </a:lnTo>
                  <a:lnTo>
                    <a:pt x="231" y="566"/>
                  </a:lnTo>
                  <a:lnTo>
                    <a:pt x="231" y="568"/>
                  </a:lnTo>
                  <a:lnTo>
                    <a:pt x="230" y="571"/>
                  </a:lnTo>
                  <a:lnTo>
                    <a:pt x="230" y="572"/>
                  </a:lnTo>
                  <a:lnTo>
                    <a:pt x="231" y="572"/>
                  </a:lnTo>
                  <a:lnTo>
                    <a:pt x="230" y="573"/>
                  </a:lnTo>
                  <a:lnTo>
                    <a:pt x="230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1" y="579"/>
                  </a:lnTo>
                  <a:lnTo>
                    <a:pt x="231" y="584"/>
                  </a:lnTo>
                  <a:lnTo>
                    <a:pt x="230" y="584"/>
                  </a:lnTo>
                  <a:lnTo>
                    <a:pt x="230" y="585"/>
                  </a:lnTo>
                  <a:lnTo>
                    <a:pt x="229" y="586"/>
                  </a:lnTo>
                  <a:lnTo>
                    <a:pt x="226" y="586"/>
                  </a:lnTo>
                  <a:lnTo>
                    <a:pt x="226" y="587"/>
                  </a:lnTo>
                  <a:lnTo>
                    <a:pt x="225" y="589"/>
                  </a:lnTo>
                  <a:lnTo>
                    <a:pt x="224" y="589"/>
                  </a:lnTo>
                  <a:lnTo>
                    <a:pt x="223" y="590"/>
                  </a:lnTo>
                  <a:lnTo>
                    <a:pt x="221" y="589"/>
                  </a:lnTo>
                  <a:lnTo>
                    <a:pt x="221" y="590"/>
                  </a:lnTo>
                  <a:lnTo>
                    <a:pt x="220" y="590"/>
                  </a:lnTo>
                  <a:lnTo>
                    <a:pt x="218" y="589"/>
                  </a:lnTo>
                  <a:lnTo>
                    <a:pt x="214" y="589"/>
                  </a:lnTo>
                  <a:lnTo>
                    <a:pt x="213" y="590"/>
                  </a:lnTo>
                  <a:lnTo>
                    <a:pt x="213" y="589"/>
                  </a:lnTo>
                  <a:lnTo>
                    <a:pt x="212" y="589"/>
                  </a:lnTo>
                  <a:lnTo>
                    <a:pt x="210" y="587"/>
                  </a:lnTo>
                  <a:lnTo>
                    <a:pt x="207" y="585"/>
                  </a:lnTo>
                  <a:lnTo>
                    <a:pt x="206" y="585"/>
                  </a:lnTo>
                  <a:lnTo>
                    <a:pt x="205" y="583"/>
                  </a:lnTo>
                  <a:lnTo>
                    <a:pt x="204" y="583"/>
                  </a:lnTo>
                  <a:lnTo>
                    <a:pt x="203" y="579"/>
                  </a:lnTo>
                  <a:lnTo>
                    <a:pt x="203" y="578"/>
                  </a:lnTo>
                  <a:lnTo>
                    <a:pt x="201" y="578"/>
                  </a:lnTo>
                  <a:lnTo>
                    <a:pt x="200" y="577"/>
                  </a:lnTo>
                  <a:lnTo>
                    <a:pt x="199" y="577"/>
                  </a:lnTo>
                  <a:lnTo>
                    <a:pt x="197" y="575"/>
                  </a:lnTo>
                  <a:lnTo>
                    <a:pt x="197" y="574"/>
                  </a:lnTo>
                  <a:lnTo>
                    <a:pt x="192" y="574"/>
                  </a:lnTo>
                  <a:lnTo>
                    <a:pt x="191" y="573"/>
                  </a:lnTo>
                  <a:lnTo>
                    <a:pt x="191" y="572"/>
                  </a:lnTo>
                  <a:lnTo>
                    <a:pt x="189" y="572"/>
                  </a:lnTo>
                  <a:lnTo>
                    <a:pt x="189" y="568"/>
                  </a:lnTo>
                  <a:lnTo>
                    <a:pt x="186" y="568"/>
                  </a:lnTo>
                  <a:lnTo>
                    <a:pt x="185" y="567"/>
                  </a:lnTo>
                  <a:lnTo>
                    <a:pt x="185" y="566"/>
                  </a:lnTo>
                  <a:lnTo>
                    <a:pt x="187" y="566"/>
                  </a:lnTo>
                  <a:lnTo>
                    <a:pt x="187" y="565"/>
                  </a:lnTo>
                  <a:lnTo>
                    <a:pt x="186" y="565"/>
                  </a:lnTo>
                  <a:lnTo>
                    <a:pt x="182" y="561"/>
                  </a:lnTo>
                  <a:lnTo>
                    <a:pt x="182" y="558"/>
                  </a:lnTo>
                  <a:lnTo>
                    <a:pt x="181" y="558"/>
                  </a:lnTo>
                  <a:lnTo>
                    <a:pt x="181" y="555"/>
                  </a:lnTo>
                  <a:lnTo>
                    <a:pt x="179" y="555"/>
                  </a:lnTo>
                  <a:lnTo>
                    <a:pt x="179" y="556"/>
                  </a:lnTo>
                  <a:lnTo>
                    <a:pt x="175" y="556"/>
                  </a:lnTo>
                  <a:lnTo>
                    <a:pt x="175" y="552"/>
                  </a:lnTo>
                  <a:lnTo>
                    <a:pt x="174" y="551"/>
                  </a:lnTo>
                  <a:lnTo>
                    <a:pt x="169" y="551"/>
                  </a:lnTo>
                  <a:lnTo>
                    <a:pt x="168" y="549"/>
                  </a:lnTo>
                  <a:lnTo>
                    <a:pt x="168" y="548"/>
                  </a:lnTo>
                  <a:lnTo>
                    <a:pt x="169" y="548"/>
                  </a:lnTo>
                  <a:lnTo>
                    <a:pt x="169" y="545"/>
                  </a:lnTo>
                  <a:lnTo>
                    <a:pt x="167" y="545"/>
                  </a:lnTo>
                  <a:lnTo>
                    <a:pt x="167" y="540"/>
                  </a:lnTo>
                  <a:lnTo>
                    <a:pt x="166" y="539"/>
                  </a:lnTo>
                  <a:lnTo>
                    <a:pt x="166" y="536"/>
                  </a:lnTo>
                  <a:lnTo>
                    <a:pt x="165" y="535"/>
                  </a:lnTo>
                  <a:lnTo>
                    <a:pt x="163" y="535"/>
                  </a:lnTo>
                  <a:lnTo>
                    <a:pt x="163" y="534"/>
                  </a:lnTo>
                  <a:lnTo>
                    <a:pt x="162" y="533"/>
                  </a:lnTo>
                  <a:lnTo>
                    <a:pt x="162" y="530"/>
                  </a:lnTo>
                  <a:lnTo>
                    <a:pt x="160" y="528"/>
                  </a:lnTo>
                  <a:lnTo>
                    <a:pt x="157" y="529"/>
                  </a:lnTo>
                  <a:lnTo>
                    <a:pt x="157" y="528"/>
                  </a:lnTo>
                  <a:lnTo>
                    <a:pt x="159" y="527"/>
                  </a:lnTo>
                  <a:lnTo>
                    <a:pt x="159" y="526"/>
                  </a:lnTo>
                  <a:lnTo>
                    <a:pt x="157" y="526"/>
                  </a:lnTo>
                  <a:lnTo>
                    <a:pt x="156" y="527"/>
                  </a:lnTo>
                  <a:lnTo>
                    <a:pt x="153" y="527"/>
                  </a:lnTo>
                  <a:lnTo>
                    <a:pt x="153" y="528"/>
                  </a:lnTo>
                  <a:lnTo>
                    <a:pt x="149" y="528"/>
                  </a:lnTo>
                  <a:lnTo>
                    <a:pt x="149" y="527"/>
                  </a:lnTo>
                  <a:lnTo>
                    <a:pt x="148" y="527"/>
                  </a:lnTo>
                  <a:lnTo>
                    <a:pt x="148" y="524"/>
                  </a:lnTo>
                  <a:lnTo>
                    <a:pt x="147" y="524"/>
                  </a:lnTo>
                  <a:lnTo>
                    <a:pt x="147" y="526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4" y="528"/>
                  </a:lnTo>
                  <a:lnTo>
                    <a:pt x="143" y="528"/>
                  </a:lnTo>
                  <a:lnTo>
                    <a:pt x="142" y="527"/>
                  </a:lnTo>
                  <a:lnTo>
                    <a:pt x="142" y="526"/>
                  </a:lnTo>
                  <a:lnTo>
                    <a:pt x="140" y="523"/>
                  </a:lnTo>
                  <a:lnTo>
                    <a:pt x="139" y="523"/>
                  </a:lnTo>
                  <a:lnTo>
                    <a:pt x="137" y="522"/>
                  </a:lnTo>
                  <a:lnTo>
                    <a:pt x="137" y="520"/>
                  </a:lnTo>
                  <a:lnTo>
                    <a:pt x="136" y="520"/>
                  </a:lnTo>
                  <a:lnTo>
                    <a:pt x="136" y="519"/>
                  </a:lnTo>
                  <a:lnTo>
                    <a:pt x="137" y="519"/>
                  </a:lnTo>
                  <a:lnTo>
                    <a:pt x="136" y="517"/>
                  </a:lnTo>
                  <a:lnTo>
                    <a:pt x="135" y="517"/>
                  </a:lnTo>
                  <a:lnTo>
                    <a:pt x="128" y="510"/>
                  </a:lnTo>
                  <a:lnTo>
                    <a:pt x="127" y="510"/>
                  </a:lnTo>
                  <a:lnTo>
                    <a:pt x="127" y="509"/>
                  </a:lnTo>
                  <a:lnTo>
                    <a:pt x="125" y="509"/>
                  </a:lnTo>
                  <a:lnTo>
                    <a:pt x="125" y="508"/>
                  </a:lnTo>
                  <a:lnTo>
                    <a:pt x="123" y="508"/>
                  </a:lnTo>
                  <a:lnTo>
                    <a:pt x="123" y="507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17" y="503"/>
                  </a:lnTo>
                  <a:lnTo>
                    <a:pt x="116" y="503"/>
                  </a:lnTo>
                  <a:lnTo>
                    <a:pt x="115" y="504"/>
                  </a:lnTo>
                  <a:lnTo>
                    <a:pt x="108" y="504"/>
                  </a:lnTo>
                  <a:lnTo>
                    <a:pt x="107" y="503"/>
                  </a:lnTo>
                  <a:lnTo>
                    <a:pt x="105" y="504"/>
                  </a:lnTo>
                  <a:lnTo>
                    <a:pt x="104" y="504"/>
                  </a:lnTo>
                  <a:lnTo>
                    <a:pt x="97" y="503"/>
                  </a:lnTo>
                  <a:lnTo>
                    <a:pt x="96" y="504"/>
                  </a:lnTo>
                  <a:lnTo>
                    <a:pt x="95" y="504"/>
                  </a:lnTo>
                  <a:lnTo>
                    <a:pt x="95" y="503"/>
                  </a:lnTo>
                  <a:lnTo>
                    <a:pt x="93" y="503"/>
                  </a:lnTo>
                  <a:lnTo>
                    <a:pt x="93" y="502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3"/>
                  </a:lnTo>
                  <a:lnTo>
                    <a:pt x="86" y="503"/>
                  </a:lnTo>
                  <a:lnTo>
                    <a:pt x="86" y="504"/>
                  </a:lnTo>
                  <a:lnTo>
                    <a:pt x="88" y="505"/>
                  </a:lnTo>
                  <a:lnTo>
                    <a:pt x="88" y="507"/>
                  </a:lnTo>
                  <a:lnTo>
                    <a:pt x="86" y="507"/>
                  </a:lnTo>
                  <a:lnTo>
                    <a:pt x="82" y="508"/>
                  </a:lnTo>
                  <a:lnTo>
                    <a:pt x="80" y="508"/>
                  </a:lnTo>
                  <a:lnTo>
                    <a:pt x="78" y="507"/>
                  </a:lnTo>
                  <a:lnTo>
                    <a:pt x="77" y="507"/>
                  </a:lnTo>
                  <a:lnTo>
                    <a:pt x="75" y="508"/>
                  </a:lnTo>
                  <a:lnTo>
                    <a:pt x="72" y="508"/>
                  </a:lnTo>
                  <a:lnTo>
                    <a:pt x="72" y="507"/>
                  </a:lnTo>
                  <a:lnTo>
                    <a:pt x="71" y="507"/>
                  </a:lnTo>
                  <a:lnTo>
                    <a:pt x="67" y="510"/>
                  </a:lnTo>
                  <a:lnTo>
                    <a:pt x="65" y="509"/>
                  </a:lnTo>
                  <a:lnTo>
                    <a:pt x="63" y="511"/>
                  </a:lnTo>
                  <a:lnTo>
                    <a:pt x="60" y="511"/>
                  </a:lnTo>
                  <a:lnTo>
                    <a:pt x="59" y="510"/>
                  </a:lnTo>
                  <a:lnTo>
                    <a:pt x="53" y="510"/>
                  </a:lnTo>
                  <a:lnTo>
                    <a:pt x="52" y="509"/>
                  </a:lnTo>
                  <a:lnTo>
                    <a:pt x="50" y="510"/>
                  </a:lnTo>
                  <a:lnTo>
                    <a:pt x="45" y="510"/>
                  </a:lnTo>
                  <a:lnTo>
                    <a:pt x="43" y="508"/>
                  </a:lnTo>
                  <a:lnTo>
                    <a:pt x="41" y="508"/>
                  </a:lnTo>
                  <a:lnTo>
                    <a:pt x="39" y="509"/>
                  </a:lnTo>
                  <a:lnTo>
                    <a:pt x="35" y="509"/>
                  </a:lnTo>
                  <a:lnTo>
                    <a:pt x="33" y="511"/>
                  </a:lnTo>
                  <a:lnTo>
                    <a:pt x="33" y="514"/>
                  </a:lnTo>
                  <a:lnTo>
                    <a:pt x="31" y="522"/>
                  </a:lnTo>
                  <a:lnTo>
                    <a:pt x="31" y="523"/>
                  </a:lnTo>
                  <a:lnTo>
                    <a:pt x="28" y="523"/>
                  </a:lnTo>
                  <a:lnTo>
                    <a:pt x="27" y="524"/>
                  </a:lnTo>
                  <a:lnTo>
                    <a:pt x="27" y="528"/>
                  </a:lnTo>
                  <a:lnTo>
                    <a:pt x="26" y="530"/>
                  </a:lnTo>
                  <a:lnTo>
                    <a:pt x="26" y="532"/>
                  </a:lnTo>
                  <a:lnTo>
                    <a:pt x="25" y="533"/>
                  </a:lnTo>
                  <a:lnTo>
                    <a:pt x="25" y="530"/>
                  </a:lnTo>
                  <a:lnTo>
                    <a:pt x="24" y="521"/>
                  </a:lnTo>
                  <a:lnTo>
                    <a:pt x="25" y="519"/>
                  </a:lnTo>
                  <a:lnTo>
                    <a:pt x="25" y="517"/>
                  </a:lnTo>
                  <a:lnTo>
                    <a:pt x="26" y="515"/>
                  </a:lnTo>
                  <a:lnTo>
                    <a:pt x="26" y="513"/>
                  </a:lnTo>
                  <a:lnTo>
                    <a:pt x="27" y="511"/>
                  </a:lnTo>
                  <a:lnTo>
                    <a:pt x="27" y="504"/>
                  </a:lnTo>
                  <a:lnTo>
                    <a:pt x="31" y="495"/>
                  </a:lnTo>
                  <a:lnTo>
                    <a:pt x="32" y="494"/>
                  </a:lnTo>
                  <a:lnTo>
                    <a:pt x="33" y="490"/>
                  </a:lnTo>
                  <a:lnTo>
                    <a:pt x="33" y="489"/>
                  </a:lnTo>
                  <a:lnTo>
                    <a:pt x="35" y="485"/>
                  </a:lnTo>
                  <a:lnTo>
                    <a:pt x="39" y="477"/>
                  </a:lnTo>
                  <a:lnTo>
                    <a:pt x="39" y="476"/>
                  </a:lnTo>
                  <a:lnTo>
                    <a:pt x="40" y="476"/>
                  </a:lnTo>
                  <a:lnTo>
                    <a:pt x="44" y="463"/>
                  </a:lnTo>
                  <a:lnTo>
                    <a:pt x="46" y="457"/>
                  </a:lnTo>
                  <a:lnTo>
                    <a:pt x="46" y="435"/>
                  </a:lnTo>
                  <a:lnTo>
                    <a:pt x="45" y="419"/>
                  </a:lnTo>
                  <a:lnTo>
                    <a:pt x="44" y="418"/>
                  </a:lnTo>
                  <a:lnTo>
                    <a:pt x="41" y="413"/>
                  </a:lnTo>
                  <a:lnTo>
                    <a:pt x="41" y="407"/>
                  </a:lnTo>
                  <a:lnTo>
                    <a:pt x="40" y="405"/>
                  </a:lnTo>
                  <a:lnTo>
                    <a:pt x="40" y="402"/>
                  </a:lnTo>
                  <a:lnTo>
                    <a:pt x="39" y="396"/>
                  </a:lnTo>
                  <a:lnTo>
                    <a:pt x="39" y="395"/>
                  </a:lnTo>
                  <a:lnTo>
                    <a:pt x="37" y="393"/>
                  </a:lnTo>
                  <a:lnTo>
                    <a:pt x="35" y="389"/>
                  </a:lnTo>
                  <a:lnTo>
                    <a:pt x="32" y="386"/>
                  </a:lnTo>
                  <a:lnTo>
                    <a:pt x="31" y="386"/>
                  </a:lnTo>
                  <a:lnTo>
                    <a:pt x="31" y="384"/>
                  </a:lnTo>
                  <a:lnTo>
                    <a:pt x="29" y="384"/>
                  </a:lnTo>
                  <a:lnTo>
                    <a:pt x="28" y="383"/>
                  </a:lnTo>
                  <a:lnTo>
                    <a:pt x="27" y="383"/>
                  </a:lnTo>
                  <a:lnTo>
                    <a:pt x="26" y="381"/>
                  </a:lnTo>
                  <a:lnTo>
                    <a:pt x="26" y="380"/>
                  </a:lnTo>
                  <a:lnTo>
                    <a:pt x="24" y="377"/>
                  </a:lnTo>
                  <a:lnTo>
                    <a:pt x="29" y="377"/>
                  </a:lnTo>
                  <a:lnTo>
                    <a:pt x="32" y="376"/>
                  </a:lnTo>
                  <a:lnTo>
                    <a:pt x="33" y="374"/>
                  </a:lnTo>
                  <a:lnTo>
                    <a:pt x="34" y="373"/>
                  </a:lnTo>
                  <a:lnTo>
                    <a:pt x="34" y="371"/>
                  </a:lnTo>
                  <a:lnTo>
                    <a:pt x="35" y="371"/>
                  </a:lnTo>
                  <a:lnTo>
                    <a:pt x="35" y="370"/>
                  </a:lnTo>
                  <a:lnTo>
                    <a:pt x="34" y="370"/>
                  </a:lnTo>
                  <a:lnTo>
                    <a:pt x="31" y="374"/>
                  </a:lnTo>
                  <a:lnTo>
                    <a:pt x="32" y="370"/>
                  </a:lnTo>
                  <a:lnTo>
                    <a:pt x="29" y="371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5" y="362"/>
                  </a:lnTo>
                  <a:lnTo>
                    <a:pt x="35" y="361"/>
                  </a:lnTo>
                  <a:lnTo>
                    <a:pt x="37" y="360"/>
                  </a:lnTo>
                  <a:lnTo>
                    <a:pt x="37" y="358"/>
                  </a:lnTo>
                  <a:lnTo>
                    <a:pt x="38" y="358"/>
                  </a:lnTo>
                  <a:lnTo>
                    <a:pt x="38" y="357"/>
                  </a:lnTo>
                  <a:lnTo>
                    <a:pt x="37" y="357"/>
                  </a:lnTo>
                  <a:lnTo>
                    <a:pt x="38" y="356"/>
                  </a:lnTo>
                  <a:lnTo>
                    <a:pt x="37" y="356"/>
                  </a:lnTo>
                  <a:lnTo>
                    <a:pt x="37" y="354"/>
                  </a:lnTo>
                  <a:lnTo>
                    <a:pt x="35" y="354"/>
                  </a:lnTo>
                  <a:lnTo>
                    <a:pt x="35" y="355"/>
                  </a:lnTo>
                  <a:lnTo>
                    <a:pt x="34" y="355"/>
                  </a:lnTo>
                  <a:lnTo>
                    <a:pt x="34" y="352"/>
                  </a:lnTo>
                  <a:lnTo>
                    <a:pt x="38" y="349"/>
                  </a:lnTo>
                  <a:lnTo>
                    <a:pt x="38" y="346"/>
                  </a:lnTo>
                  <a:lnTo>
                    <a:pt x="37" y="344"/>
                  </a:lnTo>
                  <a:lnTo>
                    <a:pt x="37" y="343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9" y="339"/>
                  </a:lnTo>
                  <a:lnTo>
                    <a:pt x="39" y="337"/>
                  </a:lnTo>
                  <a:lnTo>
                    <a:pt x="38" y="336"/>
                  </a:lnTo>
                  <a:lnTo>
                    <a:pt x="37" y="336"/>
                  </a:lnTo>
                  <a:lnTo>
                    <a:pt x="34" y="333"/>
                  </a:lnTo>
                  <a:lnTo>
                    <a:pt x="33" y="331"/>
                  </a:lnTo>
                  <a:lnTo>
                    <a:pt x="33" y="330"/>
                  </a:lnTo>
                  <a:lnTo>
                    <a:pt x="32" y="330"/>
                  </a:lnTo>
                  <a:lnTo>
                    <a:pt x="32" y="329"/>
                  </a:lnTo>
                  <a:lnTo>
                    <a:pt x="33" y="329"/>
                  </a:lnTo>
                  <a:lnTo>
                    <a:pt x="32" y="327"/>
                  </a:lnTo>
                  <a:lnTo>
                    <a:pt x="32" y="326"/>
                  </a:lnTo>
                  <a:lnTo>
                    <a:pt x="31" y="323"/>
                  </a:lnTo>
                  <a:lnTo>
                    <a:pt x="29" y="322"/>
                  </a:lnTo>
                  <a:lnTo>
                    <a:pt x="29" y="320"/>
                  </a:lnTo>
                  <a:lnTo>
                    <a:pt x="28" y="319"/>
                  </a:lnTo>
                  <a:lnTo>
                    <a:pt x="27" y="319"/>
                  </a:lnTo>
                  <a:lnTo>
                    <a:pt x="27" y="318"/>
                  </a:lnTo>
                  <a:lnTo>
                    <a:pt x="29" y="318"/>
                  </a:lnTo>
                  <a:lnTo>
                    <a:pt x="28" y="317"/>
                  </a:lnTo>
                  <a:lnTo>
                    <a:pt x="27" y="318"/>
                  </a:lnTo>
                  <a:lnTo>
                    <a:pt x="26" y="318"/>
                  </a:lnTo>
                  <a:lnTo>
                    <a:pt x="26" y="316"/>
                  </a:lnTo>
                  <a:lnTo>
                    <a:pt x="25" y="314"/>
                  </a:lnTo>
                  <a:lnTo>
                    <a:pt x="24" y="317"/>
                  </a:lnTo>
                  <a:lnTo>
                    <a:pt x="25" y="322"/>
                  </a:lnTo>
                  <a:lnTo>
                    <a:pt x="24" y="323"/>
                  </a:lnTo>
                  <a:lnTo>
                    <a:pt x="24" y="322"/>
                  </a:lnTo>
                  <a:lnTo>
                    <a:pt x="22" y="322"/>
                  </a:lnTo>
                  <a:lnTo>
                    <a:pt x="21" y="320"/>
                  </a:lnTo>
                  <a:lnTo>
                    <a:pt x="21" y="319"/>
                  </a:lnTo>
                  <a:lnTo>
                    <a:pt x="20" y="319"/>
                  </a:lnTo>
                  <a:lnTo>
                    <a:pt x="20" y="318"/>
                  </a:lnTo>
                  <a:lnTo>
                    <a:pt x="19" y="318"/>
                  </a:lnTo>
                  <a:lnTo>
                    <a:pt x="18" y="317"/>
                  </a:lnTo>
                  <a:lnTo>
                    <a:pt x="19" y="317"/>
                  </a:lnTo>
                  <a:lnTo>
                    <a:pt x="19" y="316"/>
                  </a:lnTo>
                  <a:lnTo>
                    <a:pt x="16" y="313"/>
                  </a:lnTo>
                  <a:lnTo>
                    <a:pt x="16" y="311"/>
                  </a:lnTo>
                  <a:lnTo>
                    <a:pt x="15" y="311"/>
                  </a:lnTo>
                  <a:lnTo>
                    <a:pt x="15" y="309"/>
                  </a:lnTo>
                  <a:lnTo>
                    <a:pt x="14" y="307"/>
                  </a:lnTo>
                  <a:lnTo>
                    <a:pt x="14" y="305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1" y="303"/>
                  </a:lnTo>
                  <a:lnTo>
                    <a:pt x="11" y="300"/>
                  </a:lnTo>
                  <a:lnTo>
                    <a:pt x="9" y="299"/>
                  </a:lnTo>
                  <a:lnTo>
                    <a:pt x="9" y="298"/>
                  </a:lnTo>
                  <a:lnTo>
                    <a:pt x="8" y="297"/>
                  </a:lnTo>
                  <a:lnTo>
                    <a:pt x="8" y="295"/>
                  </a:lnTo>
                  <a:lnTo>
                    <a:pt x="7" y="294"/>
                  </a:lnTo>
                  <a:lnTo>
                    <a:pt x="7" y="295"/>
                  </a:lnTo>
                  <a:lnTo>
                    <a:pt x="6" y="298"/>
                  </a:lnTo>
                  <a:lnTo>
                    <a:pt x="3" y="300"/>
                  </a:lnTo>
                  <a:lnTo>
                    <a:pt x="3" y="306"/>
                  </a:lnTo>
                  <a:lnTo>
                    <a:pt x="2" y="306"/>
                  </a:lnTo>
                  <a:lnTo>
                    <a:pt x="1" y="307"/>
                  </a:lnTo>
                  <a:lnTo>
                    <a:pt x="2" y="307"/>
                  </a:lnTo>
                  <a:lnTo>
                    <a:pt x="2" y="312"/>
                  </a:lnTo>
                  <a:lnTo>
                    <a:pt x="1" y="313"/>
                  </a:lnTo>
                  <a:lnTo>
                    <a:pt x="0" y="309"/>
                  </a:lnTo>
                  <a:lnTo>
                    <a:pt x="0" y="307"/>
                  </a:lnTo>
                  <a:lnTo>
                    <a:pt x="1" y="303"/>
                  </a:lnTo>
                  <a:lnTo>
                    <a:pt x="1" y="301"/>
                  </a:lnTo>
                  <a:lnTo>
                    <a:pt x="3" y="295"/>
                  </a:lnTo>
                  <a:lnTo>
                    <a:pt x="5" y="291"/>
                  </a:lnTo>
                  <a:lnTo>
                    <a:pt x="5" y="287"/>
                  </a:lnTo>
                  <a:lnTo>
                    <a:pt x="179" y="287"/>
                  </a:lnTo>
                  <a:lnTo>
                    <a:pt x="179" y="279"/>
                  </a:lnTo>
                  <a:lnTo>
                    <a:pt x="178" y="275"/>
                  </a:lnTo>
                  <a:lnTo>
                    <a:pt x="176" y="255"/>
                  </a:lnTo>
                  <a:lnTo>
                    <a:pt x="176" y="243"/>
                  </a:lnTo>
                  <a:lnTo>
                    <a:pt x="175" y="231"/>
                  </a:lnTo>
                  <a:lnTo>
                    <a:pt x="175" y="229"/>
                  </a:lnTo>
                  <a:lnTo>
                    <a:pt x="173" y="223"/>
                  </a:lnTo>
                  <a:lnTo>
                    <a:pt x="173" y="216"/>
                  </a:lnTo>
                  <a:lnTo>
                    <a:pt x="174" y="214"/>
                  </a:lnTo>
                  <a:lnTo>
                    <a:pt x="178" y="208"/>
                  </a:lnTo>
                  <a:lnTo>
                    <a:pt x="179" y="206"/>
                  </a:lnTo>
                  <a:lnTo>
                    <a:pt x="184" y="204"/>
                  </a:lnTo>
                  <a:lnTo>
                    <a:pt x="193" y="197"/>
                  </a:lnTo>
                  <a:lnTo>
                    <a:pt x="197" y="195"/>
                  </a:lnTo>
                  <a:lnTo>
                    <a:pt x="199" y="195"/>
                  </a:lnTo>
                  <a:lnTo>
                    <a:pt x="206" y="193"/>
                  </a:lnTo>
                  <a:lnTo>
                    <a:pt x="218" y="187"/>
                  </a:lnTo>
                  <a:lnTo>
                    <a:pt x="223" y="186"/>
                  </a:lnTo>
                  <a:lnTo>
                    <a:pt x="223" y="64"/>
                  </a:lnTo>
                  <a:lnTo>
                    <a:pt x="368" y="64"/>
                  </a:lnTo>
                  <a:lnTo>
                    <a:pt x="370" y="63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0D1C920A-B5C5-468C-9414-0722DC3B9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213" y="2074863"/>
              <a:ext cx="1150937" cy="1084263"/>
            </a:xfrm>
            <a:custGeom>
              <a:avLst/>
              <a:gdLst/>
              <a:ahLst/>
              <a:cxnLst>
                <a:cxn ang="0">
                  <a:pos x="414" y="60"/>
                </a:cxn>
                <a:cxn ang="0">
                  <a:pos x="486" y="111"/>
                </a:cxn>
                <a:cxn ang="0">
                  <a:pos x="565" y="167"/>
                </a:cxn>
                <a:cxn ang="0">
                  <a:pos x="597" y="203"/>
                </a:cxn>
                <a:cxn ang="0">
                  <a:pos x="621" y="223"/>
                </a:cxn>
                <a:cxn ang="0">
                  <a:pos x="642" y="230"/>
                </a:cxn>
                <a:cxn ang="0">
                  <a:pos x="680" y="258"/>
                </a:cxn>
                <a:cxn ang="0">
                  <a:pos x="676" y="275"/>
                </a:cxn>
                <a:cxn ang="0">
                  <a:pos x="718" y="277"/>
                </a:cxn>
                <a:cxn ang="0">
                  <a:pos x="715" y="421"/>
                </a:cxn>
                <a:cxn ang="0">
                  <a:pos x="687" y="448"/>
                </a:cxn>
                <a:cxn ang="0">
                  <a:pos x="581" y="466"/>
                </a:cxn>
                <a:cxn ang="0">
                  <a:pos x="526" y="462"/>
                </a:cxn>
                <a:cxn ang="0">
                  <a:pos x="453" y="489"/>
                </a:cxn>
                <a:cxn ang="0">
                  <a:pos x="410" y="519"/>
                </a:cxn>
                <a:cxn ang="0">
                  <a:pos x="396" y="525"/>
                </a:cxn>
                <a:cxn ang="0">
                  <a:pos x="369" y="538"/>
                </a:cxn>
                <a:cxn ang="0">
                  <a:pos x="358" y="541"/>
                </a:cxn>
                <a:cxn ang="0">
                  <a:pos x="353" y="562"/>
                </a:cxn>
                <a:cxn ang="0">
                  <a:pos x="344" y="581"/>
                </a:cxn>
                <a:cxn ang="0">
                  <a:pos x="331" y="599"/>
                </a:cxn>
                <a:cxn ang="0">
                  <a:pos x="303" y="610"/>
                </a:cxn>
                <a:cxn ang="0">
                  <a:pos x="305" y="639"/>
                </a:cxn>
                <a:cxn ang="0">
                  <a:pos x="294" y="670"/>
                </a:cxn>
                <a:cxn ang="0">
                  <a:pos x="267" y="680"/>
                </a:cxn>
                <a:cxn ang="0">
                  <a:pos x="264" y="667"/>
                </a:cxn>
                <a:cxn ang="0">
                  <a:pos x="257" y="659"/>
                </a:cxn>
                <a:cxn ang="0">
                  <a:pos x="247" y="661"/>
                </a:cxn>
                <a:cxn ang="0">
                  <a:pos x="231" y="678"/>
                </a:cxn>
                <a:cxn ang="0">
                  <a:pos x="213" y="675"/>
                </a:cxn>
                <a:cxn ang="0">
                  <a:pos x="200" y="671"/>
                </a:cxn>
                <a:cxn ang="0">
                  <a:pos x="188" y="683"/>
                </a:cxn>
                <a:cxn ang="0">
                  <a:pos x="174" y="665"/>
                </a:cxn>
                <a:cxn ang="0">
                  <a:pos x="156" y="646"/>
                </a:cxn>
                <a:cxn ang="0">
                  <a:pos x="171" y="631"/>
                </a:cxn>
                <a:cxn ang="0">
                  <a:pos x="158" y="620"/>
                </a:cxn>
                <a:cxn ang="0">
                  <a:pos x="147" y="593"/>
                </a:cxn>
                <a:cxn ang="0">
                  <a:pos x="128" y="582"/>
                </a:cxn>
                <a:cxn ang="0">
                  <a:pos x="113" y="598"/>
                </a:cxn>
                <a:cxn ang="0">
                  <a:pos x="89" y="592"/>
                </a:cxn>
                <a:cxn ang="0">
                  <a:pos x="71" y="605"/>
                </a:cxn>
                <a:cxn ang="0">
                  <a:pos x="50" y="597"/>
                </a:cxn>
                <a:cxn ang="0">
                  <a:pos x="39" y="581"/>
                </a:cxn>
                <a:cxn ang="0">
                  <a:pos x="38" y="568"/>
                </a:cxn>
                <a:cxn ang="0">
                  <a:pos x="36" y="554"/>
                </a:cxn>
                <a:cxn ang="0">
                  <a:pos x="24" y="538"/>
                </a:cxn>
                <a:cxn ang="0">
                  <a:pos x="15" y="535"/>
                </a:cxn>
                <a:cxn ang="0">
                  <a:pos x="12" y="503"/>
                </a:cxn>
                <a:cxn ang="0">
                  <a:pos x="2" y="484"/>
                </a:cxn>
                <a:cxn ang="0">
                  <a:pos x="6" y="476"/>
                </a:cxn>
                <a:cxn ang="0">
                  <a:pos x="20" y="466"/>
                </a:cxn>
                <a:cxn ang="0">
                  <a:pos x="28" y="441"/>
                </a:cxn>
                <a:cxn ang="0">
                  <a:pos x="59" y="460"/>
                </a:cxn>
                <a:cxn ang="0">
                  <a:pos x="92" y="447"/>
                </a:cxn>
                <a:cxn ang="0">
                  <a:pos x="129" y="436"/>
                </a:cxn>
                <a:cxn ang="0">
                  <a:pos x="300" y="402"/>
                </a:cxn>
                <a:cxn ang="0">
                  <a:pos x="286" y="340"/>
                </a:cxn>
                <a:cxn ang="0">
                  <a:pos x="277" y="260"/>
                </a:cxn>
                <a:cxn ang="0">
                  <a:pos x="269" y="185"/>
                </a:cxn>
                <a:cxn ang="0">
                  <a:pos x="261" y="105"/>
                </a:cxn>
                <a:cxn ang="0">
                  <a:pos x="252" y="29"/>
                </a:cxn>
              </a:cxnLst>
              <a:rect l="0" t="0" r="r" b="b"/>
              <a:pathLst>
                <a:path w="725" h="683">
                  <a:moveTo>
                    <a:pt x="249" y="0"/>
                  </a:moveTo>
                  <a:lnTo>
                    <a:pt x="327" y="0"/>
                  </a:lnTo>
                  <a:lnTo>
                    <a:pt x="331" y="2"/>
                  </a:lnTo>
                  <a:lnTo>
                    <a:pt x="334" y="3"/>
                  </a:lnTo>
                  <a:lnTo>
                    <a:pt x="338" y="6"/>
                  </a:lnTo>
                  <a:lnTo>
                    <a:pt x="340" y="8"/>
                  </a:lnTo>
                  <a:lnTo>
                    <a:pt x="346" y="12"/>
                  </a:lnTo>
                  <a:lnTo>
                    <a:pt x="350" y="14"/>
                  </a:lnTo>
                  <a:lnTo>
                    <a:pt x="352" y="18"/>
                  </a:lnTo>
                  <a:lnTo>
                    <a:pt x="380" y="37"/>
                  </a:lnTo>
                  <a:lnTo>
                    <a:pt x="384" y="40"/>
                  </a:lnTo>
                  <a:lnTo>
                    <a:pt x="405" y="54"/>
                  </a:lnTo>
                  <a:lnTo>
                    <a:pt x="409" y="58"/>
                  </a:lnTo>
                  <a:lnTo>
                    <a:pt x="414" y="60"/>
                  </a:lnTo>
                  <a:lnTo>
                    <a:pt x="421" y="65"/>
                  </a:lnTo>
                  <a:lnTo>
                    <a:pt x="424" y="69"/>
                  </a:lnTo>
                  <a:lnTo>
                    <a:pt x="428" y="71"/>
                  </a:lnTo>
                  <a:lnTo>
                    <a:pt x="433" y="73"/>
                  </a:lnTo>
                  <a:lnTo>
                    <a:pt x="436" y="77"/>
                  </a:lnTo>
                  <a:lnTo>
                    <a:pt x="447" y="84"/>
                  </a:lnTo>
                  <a:lnTo>
                    <a:pt x="452" y="88"/>
                  </a:lnTo>
                  <a:lnTo>
                    <a:pt x="459" y="92"/>
                  </a:lnTo>
                  <a:lnTo>
                    <a:pt x="462" y="96"/>
                  </a:lnTo>
                  <a:lnTo>
                    <a:pt x="467" y="98"/>
                  </a:lnTo>
                  <a:lnTo>
                    <a:pt x="474" y="103"/>
                  </a:lnTo>
                  <a:lnTo>
                    <a:pt x="478" y="107"/>
                  </a:lnTo>
                  <a:lnTo>
                    <a:pt x="481" y="109"/>
                  </a:lnTo>
                  <a:lnTo>
                    <a:pt x="486" y="111"/>
                  </a:lnTo>
                  <a:lnTo>
                    <a:pt x="489" y="114"/>
                  </a:lnTo>
                  <a:lnTo>
                    <a:pt x="493" y="117"/>
                  </a:lnTo>
                  <a:lnTo>
                    <a:pt x="500" y="122"/>
                  </a:lnTo>
                  <a:lnTo>
                    <a:pt x="505" y="124"/>
                  </a:lnTo>
                  <a:lnTo>
                    <a:pt x="508" y="128"/>
                  </a:lnTo>
                  <a:lnTo>
                    <a:pt x="516" y="133"/>
                  </a:lnTo>
                  <a:lnTo>
                    <a:pt x="520" y="135"/>
                  </a:lnTo>
                  <a:lnTo>
                    <a:pt x="524" y="139"/>
                  </a:lnTo>
                  <a:lnTo>
                    <a:pt x="535" y="146"/>
                  </a:lnTo>
                  <a:lnTo>
                    <a:pt x="539" y="149"/>
                  </a:lnTo>
                  <a:lnTo>
                    <a:pt x="550" y="156"/>
                  </a:lnTo>
                  <a:lnTo>
                    <a:pt x="553" y="160"/>
                  </a:lnTo>
                  <a:lnTo>
                    <a:pt x="558" y="162"/>
                  </a:lnTo>
                  <a:lnTo>
                    <a:pt x="565" y="167"/>
                  </a:lnTo>
                  <a:lnTo>
                    <a:pt x="569" y="171"/>
                  </a:lnTo>
                  <a:lnTo>
                    <a:pt x="574" y="173"/>
                  </a:lnTo>
                  <a:lnTo>
                    <a:pt x="581" y="178"/>
                  </a:lnTo>
                  <a:lnTo>
                    <a:pt x="584" y="181"/>
                  </a:lnTo>
                  <a:lnTo>
                    <a:pt x="590" y="185"/>
                  </a:lnTo>
                  <a:lnTo>
                    <a:pt x="590" y="186"/>
                  </a:lnTo>
                  <a:lnTo>
                    <a:pt x="591" y="188"/>
                  </a:lnTo>
                  <a:lnTo>
                    <a:pt x="591" y="190"/>
                  </a:lnTo>
                  <a:lnTo>
                    <a:pt x="590" y="194"/>
                  </a:lnTo>
                  <a:lnTo>
                    <a:pt x="590" y="199"/>
                  </a:lnTo>
                  <a:lnTo>
                    <a:pt x="589" y="200"/>
                  </a:lnTo>
                  <a:lnTo>
                    <a:pt x="590" y="201"/>
                  </a:lnTo>
                  <a:lnTo>
                    <a:pt x="596" y="201"/>
                  </a:lnTo>
                  <a:lnTo>
                    <a:pt x="597" y="203"/>
                  </a:lnTo>
                  <a:lnTo>
                    <a:pt x="597" y="204"/>
                  </a:lnTo>
                  <a:lnTo>
                    <a:pt x="599" y="205"/>
                  </a:lnTo>
                  <a:lnTo>
                    <a:pt x="600" y="205"/>
                  </a:lnTo>
                  <a:lnTo>
                    <a:pt x="601" y="206"/>
                  </a:lnTo>
                  <a:lnTo>
                    <a:pt x="603" y="206"/>
                  </a:lnTo>
                  <a:lnTo>
                    <a:pt x="604" y="207"/>
                  </a:lnTo>
                  <a:lnTo>
                    <a:pt x="606" y="207"/>
                  </a:lnTo>
                  <a:lnTo>
                    <a:pt x="610" y="210"/>
                  </a:lnTo>
                  <a:lnTo>
                    <a:pt x="612" y="212"/>
                  </a:lnTo>
                  <a:lnTo>
                    <a:pt x="612" y="217"/>
                  </a:lnTo>
                  <a:lnTo>
                    <a:pt x="613" y="218"/>
                  </a:lnTo>
                  <a:lnTo>
                    <a:pt x="617" y="222"/>
                  </a:lnTo>
                  <a:lnTo>
                    <a:pt x="619" y="223"/>
                  </a:lnTo>
                  <a:lnTo>
                    <a:pt x="621" y="223"/>
                  </a:lnTo>
                  <a:lnTo>
                    <a:pt x="622" y="224"/>
                  </a:lnTo>
                  <a:lnTo>
                    <a:pt x="622" y="225"/>
                  </a:lnTo>
                  <a:lnTo>
                    <a:pt x="623" y="225"/>
                  </a:lnTo>
                  <a:lnTo>
                    <a:pt x="625" y="224"/>
                  </a:lnTo>
                  <a:lnTo>
                    <a:pt x="626" y="224"/>
                  </a:lnTo>
                  <a:lnTo>
                    <a:pt x="627" y="225"/>
                  </a:lnTo>
                  <a:lnTo>
                    <a:pt x="629" y="226"/>
                  </a:lnTo>
                  <a:lnTo>
                    <a:pt x="631" y="226"/>
                  </a:lnTo>
                  <a:lnTo>
                    <a:pt x="634" y="223"/>
                  </a:lnTo>
                  <a:lnTo>
                    <a:pt x="636" y="223"/>
                  </a:lnTo>
                  <a:lnTo>
                    <a:pt x="636" y="224"/>
                  </a:lnTo>
                  <a:lnTo>
                    <a:pt x="640" y="226"/>
                  </a:lnTo>
                  <a:lnTo>
                    <a:pt x="641" y="228"/>
                  </a:lnTo>
                  <a:lnTo>
                    <a:pt x="642" y="230"/>
                  </a:lnTo>
                  <a:lnTo>
                    <a:pt x="645" y="232"/>
                  </a:lnTo>
                  <a:lnTo>
                    <a:pt x="645" y="233"/>
                  </a:lnTo>
                  <a:lnTo>
                    <a:pt x="647" y="233"/>
                  </a:lnTo>
                  <a:lnTo>
                    <a:pt x="647" y="235"/>
                  </a:lnTo>
                  <a:lnTo>
                    <a:pt x="649" y="235"/>
                  </a:lnTo>
                  <a:lnTo>
                    <a:pt x="649" y="236"/>
                  </a:lnTo>
                  <a:lnTo>
                    <a:pt x="657" y="236"/>
                  </a:lnTo>
                  <a:lnTo>
                    <a:pt x="668" y="238"/>
                  </a:lnTo>
                  <a:lnTo>
                    <a:pt x="674" y="241"/>
                  </a:lnTo>
                  <a:lnTo>
                    <a:pt x="677" y="243"/>
                  </a:lnTo>
                  <a:lnTo>
                    <a:pt x="678" y="243"/>
                  </a:lnTo>
                  <a:lnTo>
                    <a:pt x="679" y="244"/>
                  </a:lnTo>
                  <a:lnTo>
                    <a:pt x="680" y="244"/>
                  </a:lnTo>
                  <a:lnTo>
                    <a:pt x="680" y="258"/>
                  </a:lnTo>
                  <a:lnTo>
                    <a:pt x="681" y="258"/>
                  </a:lnTo>
                  <a:lnTo>
                    <a:pt x="681" y="262"/>
                  </a:lnTo>
                  <a:lnTo>
                    <a:pt x="683" y="263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680" y="267"/>
                  </a:lnTo>
                  <a:lnTo>
                    <a:pt x="680" y="268"/>
                  </a:lnTo>
                  <a:lnTo>
                    <a:pt x="679" y="268"/>
                  </a:lnTo>
                  <a:lnTo>
                    <a:pt x="679" y="270"/>
                  </a:lnTo>
                  <a:lnTo>
                    <a:pt x="678" y="271"/>
                  </a:lnTo>
                  <a:lnTo>
                    <a:pt x="678" y="273"/>
                  </a:lnTo>
                  <a:lnTo>
                    <a:pt x="677" y="273"/>
                  </a:lnTo>
                  <a:lnTo>
                    <a:pt x="677" y="274"/>
                  </a:lnTo>
                  <a:lnTo>
                    <a:pt x="676" y="275"/>
                  </a:lnTo>
                  <a:lnTo>
                    <a:pt x="676" y="276"/>
                  </a:lnTo>
                  <a:lnTo>
                    <a:pt x="677" y="277"/>
                  </a:lnTo>
                  <a:lnTo>
                    <a:pt x="677" y="279"/>
                  </a:lnTo>
                  <a:lnTo>
                    <a:pt x="678" y="279"/>
                  </a:lnTo>
                  <a:lnTo>
                    <a:pt x="679" y="280"/>
                  </a:lnTo>
                  <a:lnTo>
                    <a:pt x="681" y="280"/>
                  </a:lnTo>
                  <a:lnTo>
                    <a:pt x="685" y="283"/>
                  </a:lnTo>
                  <a:lnTo>
                    <a:pt x="687" y="283"/>
                  </a:lnTo>
                  <a:lnTo>
                    <a:pt x="691" y="282"/>
                  </a:lnTo>
                  <a:lnTo>
                    <a:pt x="696" y="282"/>
                  </a:lnTo>
                  <a:lnTo>
                    <a:pt x="703" y="280"/>
                  </a:lnTo>
                  <a:lnTo>
                    <a:pt x="706" y="280"/>
                  </a:lnTo>
                  <a:lnTo>
                    <a:pt x="710" y="279"/>
                  </a:lnTo>
                  <a:lnTo>
                    <a:pt x="718" y="277"/>
                  </a:lnTo>
                  <a:lnTo>
                    <a:pt x="725" y="276"/>
                  </a:lnTo>
                  <a:lnTo>
                    <a:pt x="725" y="375"/>
                  </a:lnTo>
                  <a:lnTo>
                    <a:pt x="724" y="375"/>
                  </a:lnTo>
                  <a:lnTo>
                    <a:pt x="724" y="382"/>
                  </a:lnTo>
                  <a:lnTo>
                    <a:pt x="723" y="383"/>
                  </a:lnTo>
                  <a:lnTo>
                    <a:pt x="723" y="402"/>
                  </a:lnTo>
                  <a:lnTo>
                    <a:pt x="721" y="404"/>
                  </a:lnTo>
                  <a:lnTo>
                    <a:pt x="719" y="404"/>
                  </a:lnTo>
                  <a:lnTo>
                    <a:pt x="718" y="406"/>
                  </a:lnTo>
                  <a:lnTo>
                    <a:pt x="718" y="407"/>
                  </a:lnTo>
                  <a:lnTo>
                    <a:pt x="713" y="416"/>
                  </a:lnTo>
                  <a:lnTo>
                    <a:pt x="713" y="419"/>
                  </a:lnTo>
                  <a:lnTo>
                    <a:pt x="715" y="420"/>
                  </a:lnTo>
                  <a:lnTo>
                    <a:pt x="715" y="421"/>
                  </a:lnTo>
                  <a:lnTo>
                    <a:pt x="711" y="424"/>
                  </a:lnTo>
                  <a:lnTo>
                    <a:pt x="711" y="429"/>
                  </a:lnTo>
                  <a:lnTo>
                    <a:pt x="710" y="432"/>
                  </a:lnTo>
                  <a:lnTo>
                    <a:pt x="710" y="433"/>
                  </a:lnTo>
                  <a:lnTo>
                    <a:pt x="709" y="434"/>
                  </a:lnTo>
                  <a:lnTo>
                    <a:pt x="706" y="435"/>
                  </a:lnTo>
                  <a:lnTo>
                    <a:pt x="703" y="436"/>
                  </a:lnTo>
                  <a:lnTo>
                    <a:pt x="702" y="436"/>
                  </a:lnTo>
                  <a:lnTo>
                    <a:pt x="698" y="441"/>
                  </a:lnTo>
                  <a:lnTo>
                    <a:pt x="695" y="443"/>
                  </a:lnTo>
                  <a:lnTo>
                    <a:pt x="695" y="445"/>
                  </a:lnTo>
                  <a:lnTo>
                    <a:pt x="693" y="449"/>
                  </a:lnTo>
                  <a:lnTo>
                    <a:pt x="692" y="449"/>
                  </a:lnTo>
                  <a:lnTo>
                    <a:pt x="687" y="448"/>
                  </a:lnTo>
                  <a:lnTo>
                    <a:pt x="679" y="447"/>
                  </a:lnTo>
                  <a:lnTo>
                    <a:pt x="674" y="446"/>
                  </a:lnTo>
                  <a:lnTo>
                    <a:pt x="672" y="446"/>
                  </a:lnTo>
                  <a:lnTo>
                    <a:pt x="672" y="449"/>
                  </a:lnTo>
                  <a:lnTo>
                    <a:pt x="671" y="451"/>
                  </a:lnTo>
                  <a:lnTo>
                    <a:pt x="644" y="451"/>
                  </a:lnTo>
                  <a:lnTo>
                    <a:pt x="639" y="452"/>
                  </a:lnTo>
                  <a:lnTo>
                    <a:pt x="606" y="452"/>
                  </a:lnTo>
                  <a:lnTo>
                    <a:pt x="601" y="453"/>
                  </a:lnTo>
                  <a:lnTo>
                    <a:pt x="596" y="453"/>
                  </a:lnTo>
                  <a:lnTo>
                    <a:pt x="589" y="460"/>
                  </a:lnTo>
                  <a:lnTo>
                    <a:pt x="585" y="462"/>
                  </a:lnTo>
                  <a:lnTo>
                    <a:pt x="582" y="466"/>
                  </a:lnTo>
                  <a:lnTo>
                    <a:pt x="581" y="466"/>
                  </a:lnTo>
                  <a:lnTo>
                    <a:pt x="580" y="467"/>
                  </a:lnTo>
                  <a:lnTo>
                    <a:pt x="571" y="467"/>
                  </a:lnTo>
                  <a:lnTo>
                    <a:pt x="570" y="468"/>
                  </a:lnTo>
                  <a:lnTo>
                    <a:pt x="569" y="468"/>
                  </a:lnTo>
                  <a:lnTo>
                    <a:pt x="562" y="466"/>
                  </a:lnTo>
                  <a:lnTo>
                    <a:pt x="561" y="466"/>
                  </a:lnTo>
                  <a:lnTo>
                    <a:pt x="558" y="467"/>
                  </a:lnTo>
                  <a:lnTo>
                    <a:pt x="555" y="467"/>
                  </a:lnTo>
                  <a:lnTo>
                    <a:pt x="549" y="466"/>
                  </a:lnTo>
                  <a:lnTo>
                    <a:pt x="549" y="470"/>
                  </a:lnTo>
                  <a:lnTo>
                    <a:pt x="538" y="466"/>
                  </a:lnTo>
                  <a:lnTo>
                    <a:pt x="532" y="464"/>
                  </a:lnTo>
                  <a:lnTo>
                    <a:pt x="529" y="462"/>
                  </a:lnTo>
                  <a:lnTo>
                    <a:pt x="526" y="462"/>
                  </a:lnTo>
                  <a:lnTo>
                    <a:pt x="524" y="465"/>
                  </a:lnTo>
                  <a:lnTo>
                    <a:pt x="520" y="465"/>
                  </a:lnTo>
                  <a:lnTo>
                    <a:pt x="519" y="462"/>
                  </a:lnTo>
                  <a:lnTo>
                    <a:pt x="505" y="462"/>
                  </a:lnTo>
                  <a:lnTo>
                    <a:pt x="505" y="464"/>
                  </a:lnTo>
                  <a:lnTo>
                    <a:pt x="503" y="466"/>
                  </a:lnTo>
                  <a:lnTo>
                    <a:pt x="493" y="473"/>
                  </a:lnTo>
                  <a:lnTo>
                    <a:pt x="493" y="474"/>
                  </a:lnTo>
                  <a:lnTo>
                    <a:pt x="492" y="474"/>
                  </a:lnTo>
                  <a:lnTo>
                    <a:pt x="491" y="476"/>
                  </a:lnTo>
                  <a:lnTo>
                    <a:pt x="481" y="478"/>
                  </a:lnTo>
                  <a:lnTo>
                    <a:pt x="480" y="478"/>
                  </a:lnTo>
                  <a:lnTo>
                    <a:pt x="465" y="489"/>
                  </a:lnTo>
                  <a:lnTo>
                    <a:pt x="453" y="489"/>
                  </a:lnTo>
                  <a:lnTo>
                    <a:pt x="452" y="490"/>
                  </a:lnTo>
                  <a:lnTo>
                    <a:pt x="452" y="491"/>
                  </a:lnTo>
                  <a:lnTo>
                    <a:pt x="450" y="502"/>
                  </a:lnTo>
                  <a:lnTo>
                    <a:pt x="448" y="504"/>
                  </a:lnTo>
                  <a:lnTo>
                    <a:pt x="444" y="504"/>
                  </a:lnTo>
                  <a:lnTo>
                    <a:pt x="435" y="499"/>
                  </a:lnTo>
                  <a:lnTo>
                    <a:pt x="431" y="498"/>
                  </a:lnTo>
                  <a:lnTo>
                    <a:pt x="429" y="498"/>
                  </a:lnTo>
                  <a:lnTo>
                    <a:pt x="425" y="500"/>
                  </a:lnTo>
                  <a:lnTo>
                    <a:pt x="421" y="505"/>
                  </a:lnTo>
                  <a:lnTo>
                    <a:pt x="415" y="509"/>
                  </a:lnTo>
                  <a:lnTo>
                    <a:pt x="414" y="511"/>
                  </a:lnTo>
                  <a:lnTo>
                    <a:pt x="412" y="517"/>
                  </a:lnTo>
                  <a:lnTo>
                    <a:pt x="410" y="519"/>
                  </a:lnTo>
                  <a:lnTo>
                    <a:pt x="411" y="522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8"/>
                  </a:lnTo>
                  <a:lnTo>
                    <a:pt x="408" y="528"/>
                  </a:lnTo>
                  <a:lnTo>
                    <a:pt x="408" y="527"/>
                  </a:lnTo>
                  <a:lnTo>
                    <a:pt x="407" y="527"/>
                  </a:lnTo>
                  <a:lnTo>
                    <a:pt x="404" y="529"/>
                  </a:lnTo>
                  <a:lnTo>
                    <a:pt x="404" y="527"/>
                  </a:lnTo>
                  <a:lnTo>
                    <a:pt x="403" y="525"/>
                  </a:lnTo>
                  <a:lnTo>
                    <a:pt x="398" y="525"/>
                  </a:lnTo>
                  <a:lnTo>
                    <a:pt x="396" y="523"/>
                  </a:lnTo>
                  <a:lnTo>
                    <a:pt x="395" y="524"/>
                  </a:lnTo>
                  <a:lnTo>
                    <a:pt x="396" y="525"/>
                  </a:lnTo>
                  <a:lnTo>
                    <a:pt x="396" y="530"/>
                  </a:lnTo>
                  <a:lnTo>
                    <a:pt x="395" y="531"/>
                  </a:lnTo>
                  <a:lnTo>
                    <a:pt x="396" y="542"/>
                  </a:lnTo>
                  <a:lnTo>
                    <a:pt x="396" y="543"/>
                  </a:lnTo>
                  <a:lnTo>
                    <a:pt x="388" y="543"/>
                  </a:lnTo>
                  <a:lnTo>
                    <a:pt x="388" y="548"/>
                  </a:lnTo>
                  <a:lnTo>
                    <a:pt x="383" y="548"/>
                  </a:lnTo>
                  <a:lnTo>
                    <a:pt x="383" y="547"/>
                  </a:lnTo>
                  <a:lnTo>
                    <a:pt x="382" y="547"/>
                  </a:lnTo>
                  <a:lnTo>
                    <a:pt x="378" y="544"/>
                  </a:lnTo>
                  <a:lnTo>
                    <a:pt x="376" y="543"/>
                  </a:lnTo>
                  <a:lnTo>
                    <a:pt x="372" y="540"/>
                  </a:lnTo>
                  <a:lnTo>
                    <a:pt x="370" y="540"/>
                  </a:lnTo>
                  <a:lnTo>
                    <a:pt x="369" y="538"/>
                  </a:lnTo>
                  <a:lnTo>
                    <a:pt x="364" y="538"/>
                  </a:lnTo>
                  <a:lnTo>
                    <a:pt x="366" y="536"/>
                  </a:lnTo>
                  <a:lnTo>
                    <a:pt x="367" y="536"/>
                  </a:lnTo>
                  <a:lnTo>
                    <a:pt x="367" y="535"/>
                  </a:lnTo>
                  <a:lnTo>
                    <a:pt x="365" y="535"/>
                  </a:lnTo>
                  <a:lnTo>
                    <a:pt x="365" y="534"/>
                  </a:lnTo>
                  <a:lnTo>
                    <a:pt x="364" y="534"/>
                  </a:lnTo>
                  <a:lnTo>
                    <a:pt x="364" y="536"/>
                  </a:lnTo>
                  <a:lnTo>
                    <a:pt x="363" y="536"/>
                  </a:lnTo>
                  <a:lnTo>
                    <a:pt x="361" y="537"/>
                  </a:lnTo>
                  <a:lnTo>
                    <a:pt x="359" y="537"/>
                  </a:lnTo>
                  <a:lnTo>
                    <a:pt x="359" y="538"/>
                  </a:lnTo>
                  <a:lnTo>
                    <a:pt x="358" y="540"/>
                  </a:lnTo>
                  <a:lnTo>
                    <a:pt x="358" y="541"/>
                  </a:lnTo>
                  <a:lnTo>
                    <a:pt x="356" y="543"/>
                  </a:lnTo>
                  <a:lnTo>
                    <a:pt x="354" y="543"/>
                  </a:lnTo>
                  <a:lnTo>
                    <a:pt x="352" y="546"/>
                  </a:lnTo>
                  <a:lnTo>
                    <a:pt x="352" y="547"/>
                  </a:lnTo>
                  <a:lnTo>
                    <a:pt x="353" y="547"/>
                  </a:lnTo>
                  <a:lnTo>
                    <a:pt x="353" y="548"/>
                  </a:lnTo>
                  <a:lnTo>
                    <a:pt x="348" y="548"/>
                  </a:lnTo>
                  <a:lnTo>
                    <a:pt x="348" y="551"/>
                  </a:lnTo>
                  <a:lnTo>
                    <a:pt x="350" y="553"/>
                  </a:lnTo>
                  <a:lnTo>
                    <a:pt x="351" y="555"/>
                  </a:lnTo>
                  <a:lnTo>
                    <a:pt x="351" y="556"/>
                  </a:lnTo>
                  <a:lnTo>
                    <a:pt x="352" y="557"/>
                  </a:lnTo>
                  <a:lnTo>
                    <a:pt x="353" y="557"/>
                  </a:lnTo>
                  <a:lnTo>
                    <a:pt x="353" y="562"/>
                  </a:lnTo>
                  <a:lnTo>
                    <a:pt x="354" y="563"/>
                  </a:lnTo>
                  <a:lnTo>
                    <a:pt x="354" y="564"/>
                  </a:lnTo>
                  <a:lnTo>
                    <a:pt x="353" y="567"/>
                  </a:lnTo>
                  <a:lnTo>
                    <a:pt x="353" y="568"/>
                  </a:lnTo>
                  <a:lnTo>
                    <a:pt x="348" y="568"/>
                  </a:lnTo>
                  <a:lnTo>
                    <a:pt x="347" y="567"/>
                  </a:lnTo>
                  <a:lnTo>
                    <a:pt x="346" y="568"/>
                  </a:lnTo>
                  <a:lnTo>
                    <a:pt x="343" y="568"/>
                  </a:lnTo>
                  <a:lnTo>
                    <a:pt x="341" y="570"/>
                  </a:lnTo>
                  <a:lnTo>
                    <a:pt x="345" y="574"/>
                  </a:lnTo>
                  <a:lnTo>
                    <a:pt x="346" y="576"/>
                  </a:lnTo>
                  <a:lnTo>
                    <a:pt x="346" y="578"/>
                  </a:lnTo>
                  <a:lnTo>
                    <a:pt x="344" y="580"/>
                  </a:lnTo>
                  <a:lnTo>
                    <a:pt x="344" y="581"/>
                  </a:lnTo>
                  <a:lnTo>
                    <a:pt x="345" y="585"/>
                  </a:lnTo>
                  <a:lnTo>
                    <a:pt x="346" y="587"/>
                  </a:lnTo>
                  <a:lnTo>
                    <a:pt x="344" y="587"/>
                  </a:lnTo>
                  <a:lnTo>
                    <a:pt x="344" y="586"/>
                  </a:lnTo>
                  <a:lnTo>
                    <a:pt x="341" y="586"/>
                  </a:lnTo>
                  <a:lnTo>
                    <a:pt x="341" y="588"/>
                  </a:lnTo>
                  <a:lnTo>
                    <a:pt x="338" y="592"/>
                  </a:lnTo>
                  <a:lnTo>
                    <a:pt x="339" y="594"/>
                  </a:lnTo>
                  <a:lnTo>
                    <a:pt x="337" y="594"/>
                  </a:lnTo>
                  <a:lnTo>
                    <a:pt x="335" y="595"/>
                  </a:lnTo>
                  <a:lnTo>
                    <a:pt x="335" y="597"/>
                  </a:lnTo>
                  <a:lnTo>
                    <a:pt x="334" y="598"/>
                  </a:lnTo>
                  <a:lnTo>
                    <a:pt x="332" y="598"/>
                  </a:lnTo>
                  <a:lnTo>
                    <a:pt x="331" y="599"/>
                  </a:lnTo>
                  <a:lnTo>
                    <a:pt x="331" y="600"/>
                  </a:lnTo>
                  <a:lnTo>
                    <a:pt x="320" y="600"/>
                  </a:lnTo>
                  <a:lnTo>
                    <a:pt x="320" y="601"/>
                  </a:lnTo>
                  <a:lnTo>
                    <a:pt x="315" y="601"/>
                  </a:lnTo>
                  <a:lnTo>
                    <a:pt x="313" y="602"/>
                  </a:lnTo>
                  <a:lnTo>
                    <a:pt x="312" y="602"/>
                  </a:lnTo>
                  <a:lnTo>
                    <a:pt x="312" y="604"/>
                  </a:lnTo>
                  <a:lnTo>
                    <a:pt x="311" y="605"/>
                  </a:lnTo>
                  <a:lnTo>
                    <a:pt x="308" y="606"/>
                  </a:lnTo>
                  <a:lnTo>
                    <a:pt x="308" y="607"/>
                  </a:lnTo>
                  <a:lnTo>
                    <a:pt x="306" y="607"/>
                  </a:lnTo>
                  <a:lnTo>
                    <a:pt x="303" y="608"/>
                  </a:lnTo>
                  <a:lnTo>
                    <a:pt x="302" y="608"/>
                  </a:lnTo>
                  <a:lnTo>
                    <a:pt x="303" y="610"/>
                  </a:lnTo>
                  <a:lnTo>
                    <a:pt x="305" y="610"/>
                  </a:lnTo>
                  <a:lnTo>
                    <a:pt x="306" y="611"/>
                  </a:lnTo>
                  <a:lnTo>
                    <a:pt x="307" y="611"/>
                  </a:lnTo>
                  <a:lnTo>
                    <a:pt x="307" y="616"/>
                  </a:lnTo>
                  <a:lnTo>
                    <a:pt x="306" y="617"/>
                  </a:lnTo>
                  <a:lnTo>
                    <a:pt x="306" y="618"/>
                  </a:lnTo>
                  <a:lnTo>
                    <a:pt x="307" y="618"/>
                  </a:lnTo>
                  <a:lnTo>
                    <a:pt x="309" y="619"/>
                  </a:lnTo>
                  <a:lnTo>
                    <a:pt x="309" y="626"/>
                  </a:lnTo>
                  <a:lnTo>
                    <a:pt x="308" y="627"/>
                  </a:lnTo>
                  <a:lnTo>
                    <a:pt x="308" y="633"/>
                  </a:lnTo>
                  <a:lnTo>
                    <a:pt x="306" y="636"/>
                  </a:lnTo>
                  <a:lnTo>
                    <a:pt x="306" y="639"/>
                  </a:lnTo>
                  <a:lnTo>
                    <a:pt x="305" y="639"/>
                  </a:lnTo>
                  <a:lnTo>
                    <a:pt x="303" y="640"/>
                  </a:lnTo>
                  <a:lnTo>
                    <a:pt x="302" y="640"/>
                  </a:lnTo>
                  <a:lnTo>
                    <a:pt x="297" y="642"/>
                  </a:lnTo>
                  <a:lnTo>
                    <a:pt x="297" y="646"/>
                  </a:lnTo>
                  <a:lnTo>
                    <a:pt x="299" y="646"/>
                  </a:lnTo>
                  <a:lnTo>
                    <a:pt x="299" y="648"/>
                  </a:lnTo>
                  <a:lnTo>
                    <a:pt x="300" y="651"/>
                  </a:lnTo>
                  <a:lnTo>
                    <a:pt x="300" y="656"/>
                  </a:lnTo>
                  <a:lnTo>
                    <a:pt x="299" y="656"/>
                  </a:lnTo>
                  <a:lnTo>
                    <a:pt x="299" y="665"/>
                  </a:lnTo>
                  <a:lnTo>
                    <a:pt x="296" y="670"/>
                  </a:lnTo>
                  <a:lnTo>
                    <a:pt x="296" y="671"/>
                  </a:lnTo>
                  <a:lnTo>
                    <a:pt x="295" y="670"/>
                  </a:lnTo>
                  <a:lnTo>
                    <a:pt x="294" y="670"/>
                  </a:lnTo>
                  <a:lnTo>
                    <a:pt x="294" y="669"/>
                  </a:lnTo>
                  <a:lnTo>
                    <a:pt x="293" y="669"/>
                  </a:lnTo>
                  <a:lnTo>
                    <a:pt x="292" y="670"/>
                  </a:lnTo>
                  <a:lnTo>
                    <a:pt x="289" y="670"/>
                  </a:lnTo>
                  <a:lnTo>
                    <a:pt x="284" y="671"/>
                  </a:lnTo>
                  <a:lnTo>
                    <a:pt x="281" y="672"/>
                  </a:lnTo>
                  <a:lnTo>
                    <a:pt x="280" y="674"/>
                  </a:lnTo>
                  <a:lnTo>
                    <a:pt x="280" y="677"/>
                  </a:lnTo>
                  <a:lnTo>
                    <a:pt x="276" y="677"/>
                  </a:lnTo>
                  <a:lnTo>
                    <a:pt x="276" y="680"/>
                  </a:lnTo>
                  <a:lnTo>
                    <a:pt x="275" y="681"/>
                  </a:lnTo>
                  <a:lnTo>
                    <a:pt x="270" y="681"/>
                  </a:lnTo>
                  <a:lnTo>
                    <a:pt x="268" y="680"/>
                  </a:lnTo>
                  <a:lnTo>
                    <a:pt x="267" y="680"/>
                  </a:lnTo>
                  <a:lnTo>
                    <a:pt x="265" y="678"/>
                  </a:lnTo>
                  <a:lnTo>
                    <a:pt x="264" y="678"/>
                  </a:lnTo>
                  <a:lnTo>
                    <a:pt x="264" y="676"/>
                  </a:lnTo>
                  <a:lnTo>
                    <a:pt x="267" y="676"/>
                  </a:lnTo>
                  <a:lnTo>
                    <a:pt x="267" y="675"/>
                  </a:lnTo>
                  <a:lnTo>
                    <a:pt x="268" y="674"/>
                  </a:lnTo>
                  <a:lnTo>
                    <a:pt x="267" y="674"/>
                  </a:lnTo>
                  <a:lnTo>
                    <a:pt x="267" y="672"/>
                  </a:lnTo>
                  <a:lnTo>
                    <a:pt x="268" y="671"/>
                  </a:lnTo>
                  <a:lnTo>
                    <a:pt x="267" y="670"/>
                  </a:lnTo>
                  <a:lnTo>
                    <a:pt x="267" y="668"/>
                  </a:lnTo>
                  <a:lnTo>
                    <a:pt x="265" y="668"/>
                  </a:lnTo>
                  <a:lnTo>
                    <a:pt x="265" y="667"/>
                  </a:lnTo>
                  <a:lnTo>
                    <a:pt x="264" y="667"/>
                  </a:lnTo>
                  <a:lnTo>
                    <a:pt x="264" y="665"/>
                  </a:lnTo>
                  <a:lnTo>
                    <a:pt x="265" y="665"/>
                  </a:lnTo>
                  <a:lnTo>
                    <a:pt x="265" y="663"/>
                  </a:lnTo>
                  <a:lnTo>
                    <a:pt x="267" y="662"/>
                  </a:lnTo>
                  <a:lnTo>
                    <a:pt x="265" y="661"/>
                  </a:lnTo>
                  <a:lnTo>
                    <a:pt x="264" y="661"/>
                  </a:lnTo>
                  <a:lnTo>
                    <a:pt x="264" y="657"/>
                  </a:lnTo>
                  <a:lnTo>
                    <a:pt x="263" y="657"/>
                  </a:lnTo>
                  <a:lnTo>
                    <a:pt x="262" y="658"/>
                  </a:lnTo>
                  <a:lnTo>
                    <a:pt x="261" y="658"/>
                  </a:lnTo>
                  <a:lnTo>
                    <a:pt x="261" y="659"/>
                  </a:lnTo>
                  <a:lnTo>
                    <a:pt x="260" y="658"/>
                  </a:lnTo>
                  <a:lnTo>
                    <a:pt x="257" y="658"/>
                  </a:lnTo>
                  <a:lnTo>
                    <a:pt x="257" y="659"/>
                  </a:lnTo>
                  <a:lnTo>
                    <a:pt x="256" y="659"/>
                  </a:lnTo>
                  <a:lnTo>
                    <a:pt x="256" y="662"/>
                  </a:lnTo>
                  <a:lnTo>
                    <a:pt x="257" y="663"/>
                  </a:lnTo>
                  <a:lnTo>
                    <a:pt x="258" y="663"/>
                  </a:lnTo>
                  <a:lnTo>
                    <a:pt x="257" y="664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2" y="664"/>
                  </a:lnTo>
                  <a:lnTo>
                    <a:pt x="251" y="664"/>
                  </a:lnTo>
                  <a:lnTo>
                    <a:pt x="250" y="663"/>
                  </a:lnTo>
                  <a:lnTo>
                    <a:pt x="249" y="663"/>
                  </a:lnTo>
                  <a:lnTo>
                    <a:pt x="249" y="662"/>
                  </a:lnTo>
                  <a:lnTo>
                    <a:pt x="248" y="661"/>
                  </a:lnTo>
                  <a:lnTo>
                    <a:pt x="247" y="661"/>
                  </a:lnTo>
                  <a:lnTo>
                    <a:pt x="245" y="662"/>
                  </a:lnTo>
                  <a:lnTo>
                    <a:pt x="245" y="670"/>
                  </a:lnTo>
                  <a:lnTo>
                    <a:pt x="247" y="670"/>
                  </a:lnTo>
                  <a:lnTo>
                    <a:pt x="247" y="674"/>
                  </a:lnTo>
                  <a:lnTo>
                    <a:pt x="245" y="674"/>
                  </a:lnTo>
                  <a:lnTo>
                    <a:pt x="244" y="675"/>
                  </a:lnTo>
                  <a:lnTo>
                    <a:pt x="242" y="674"/>
                  </a:lnTo>
                  <a:lnTo>
                    <a:pt x="241" y="672"/>
                  </a:lnTo>
                  <a:lnTo>
                    <a:pt x="241" y="674"/>
                  </a:lnTo>
                  <a:lnTo>
                    <a:pt x="237" y="675"/>
                  </a:lnTo>
                  <a:lnTo>
                    <a:pt x="235" y="674"/>
                  </a:lnTo>
                  <a:lnTo>
                    <a:pt x="233" y="675"/>
                  </a:lnTo>
                  <a:lnTo>
                    <a:pt x="232" y="675"/>
                  </a:lnTo>
                  <a:lnTo>
                    <a:pt x="231" y="678"/>
                  </a:lnTo>
                  <a:lnTo>
                    <a:pt x="233" y="681"/>
                  </a:lnTo>
                  <a:lnTo>
                    <a:pt x="232" y="682"/>
                  </a:lnTo>
                  <a:lnTo>
                    <a:pt x="232" y="683"/>
                  </a:lnTo>
                  <a:lnTo>
                    <a:pt x="229" y="683"/>
                  </a:lnTo>
                  <a:lnTo>
                    <a:pt x="229" y="682"/>
                  </a:lnTo>
                  <a:lnTo>
                    <a:pt x="228" y="681"/>
                  </a:lnTo>
                  <a:lnTo>
                    <a:pt x="226" y="681"/>
                  </a:lnTo>
                  <a:lnTo>
                    <a:pt x="219" y="678"/>
                  </a:lnTo>
                  <a:lnTo>
                    <a:pt x="215" y="678"/>
                  </a:lnTo>
                  <a:lnTo>
                    <a:pt x="215" y="677"/>
                  </a:lnTo>
                  <a:lnTo>
                    <a:pt x="216" y="675"/>
                  </a:lnTo>
                  <a:lnTo>
                    <a:pt x="215" y="675"/>
                  </a:lnTo>
                  <a:lnTo>
                    <a:pt x="215" y="674"/>
                  </a:lnTo>
                  <a:lnTo>
                    <a:pt x="213" y="675"/>
                  </a:lnTo>
                  <a:lnTo>
                    <a:pt x="212" y="675"/>
                  </a:lnTo>
                  <a:lnTo>
                    <a:pt x="212" y="674"/>
                  </a:lnTo>
                  <a:lnTo>
                    <a:pt x="211" y="672"/>
                  </a:lnTo>
                  <a:lnTo>
                    <a:pt x="211" y="670"/>
                  </a:lnTo>
                  <a:lnTo>
                    <a:pt x="210" y="670"/>
                  </a:lnTo>
                  <a:lnTo>
                    <a:pt x="210" y="669"/>
                  </a:lnTo>
                  <a:lnTo>
                    <a:pt x="209" y="669"/>
                  </a:lnTo>
                  <a:lnTo>
                    <a:pt x="207" y="670"/>
                  </a:lnTo>
                  <a:lnTo>
                    <a:pt x="207" y="671"/>
                  </a:lnTo>
                  <a:lnTo>
                    <a:pt x="205" y="671"/>
                  </a:lnTo>
                  <a:lnTo>
                    <a:pt x="203" y="670"/>
                  </a:lnTo>
                  <a:lnTo>
                    <a:pt x="201" y="670"/>
                  </a:lnTo>
                  <a:lnTo>
                    <a:pt x="201" y="671"/>
                  </a:lnTo>
                  <a:lnTo>
                    <a:pt x="200" y="671"/>
                  </a:lnTo>
                  <a:lnTo>
                    <a:pt x="199" y="672"/>
                  </a:lnTo>
                  <a:lnTo>
                    <a:pt x="199" y="674"/>
                  </a:lnTo>
                  <a:lnTo>
                    <a:pt x="198" y="675"/>
                  </a:lnTo>
                  <a:lnTo>
                    <a:pt x="197" y="675"/>
                  </a:lnTo>
                  <a:lnTo>
                    <a:pt x="198" y="676"/>
                  </a:lnTo>
                  <a:lnTo>
                    <a:pt x="197" y="676"/>
                  </a:lnTo>
                  <a:lnTo>
                    <a:pt x="197" y="678"/>
                  </a:lnTo>
                  <a:lnTo>
                    <a:pt x="196" y="678"/>
                  </a:lnTo>
                  <a:lnTo>
                    <a:pt x="196" y="681"/>
                  </a:lnTo>
                  <a:lnTo>
                    <a:pt x="193" y="681"/>
                  </a:lnTo>
                  <a:lnTo>
                    <a:pt x="192" y="682"/>
                  </a:lnTo>
                  <a:lnTo>
                    <a:pt x="191" y="682"/>
                  </a:lnTo>
                  <a:lnTo>
                    <a:pt x="190" y="683"/>
                  </a:lnTo>
                  <a:lnTo>
                    <a:pt x="188" y="683"/>
                  </a:lnTo>
                  <a:lnTo>
                    <a:pt x="188" y="681"/>
                  </a:lnTo>
                  <a:lnTo>
                    <a:pt x="190" y="680"/>
                  </a:lnTo>
                  <a:lnTo>
                    <a:pt x="188" y="678"/>
                  </a:lnTo>
                  <a:lnTo>
                    <a:pt x="188" y="676"/>
                  </a:lnTo>
                  <a:lnTo>
                    <a:pt x="187" y="675"/>
                  </a:lnTo>
                  <a:lnTo>
                    <a:pt x="185" y="675"/>
                  </a:lnTo>
                  <a:lnTo>
                    <a:pt x="184" y="674"/>
                  </a:lnTo>
                  <a:lnTo>
                    <a:pt x="183" y="674"/>
                  </a:lnTo>
                  <a:lnTo>
                    <a:pt x="183" y="671"/>
                  </a:lnTo>
                  <a:lnTo>
                    <a:pt x="181" y="670"/>
                  </a:lnTo>
                  <a:lnTo>
                    <a:pt x="181" y="671"/>
                  </a:lnTo>
                  <a:lnTo>
                    <a:pt x="178" y="671"/>
                  </a:lnTo>
                  <a:lnTo>
                    <a:pt x="175" y="667"/>
                  </a:lnTo>
                  <a:lnTo>
                    <a:pt x="174" y="665"/>
                  </a:lnTo>
                  <a:lnTo>
                    <a:pt x="174" y="657"/>
                  </a:lnTo>
                  <a:lnTo>
                    <a:pt x="173" y="656"/>
                  </a:lnTo>
                  <a:lnTo>
                    <a:pt x="172" y="656"/>
                  </a:lnTo>
                  <a:lnTo>
                    <a:pt x="173" y="655"/>
                  </a:lnTo>
                  <a:lnTo>
                    <a:pt x="173" y="652"/>
                  </a:lnTo>
                  <a:lnTo>
                    <a:pt x="174" y="652"/>
                  </a:lnTo>
                  <a:lnTo>
                    <a:pt x="174" y="645"/>
                  </a:lnTo>
                  <a:lnTo>
                    <a:pt x="172" y="643"/>
                  </a:lnTo>
                  <a:lnTo>
                    <a:pt x="165" y="643"/>
                  </a:lnTo>
                  <a:lnTo>
                    <a:pt x="164" y="645"/>
                  </a:lnTo>
                  <a:lnTo>
                    <a:pt x="164" y="646"/>
                  </a:lnTo>
                  <a:lnTo>
                    <a:pt x="159" y="646"/>
                  </a:lnTo>
                  <a:lnTo>
                    <a:pt x="158" y="648"/>
                  </a:lnTo>
                  <a:lnTo>
                    <a:pt x="156" y="646"/>
                  </a:lnTo>
                  <a:lnTo>
                    <a:pt x="156" y="645"/>
                  </a:lnTo>
                  <a:lnTo>
                    <a:pt x="160" y="642"/>
                  </a:lnTo>
                  <a:lnTo>
                    <a:pt x="160" y="639"/>
                  </a:lnTo>
                  <a:lnTo>
                    <a:pt x="162" y="639"/>
                  </a:lnTo>
                  <a:lnTo>
                    <a:pt x="162" y="637"/>
                  </a:lnTo>
                  <a:lnTo>
                    <a:pt x="164" y="636"/>
                  </a:lnTo>
                  <a:lnTo>
                    <a:pt x="165" y="636"/>
                  </a:lnTo>
                  <a:lnTo>
                    <a:pt x="165" y="634"/>
                  </a:lnTo>
                  <a:lnTo>
                    <a:pt x="166" y="634"/>
                  </a:lnTo>
                  <a:lnTo>
                    <a:pt x="166" y="632"/>
                  </a:lnTo>
                  <a:lnTo>
                    <a:pt x="168" y="633"/>
                  </a:lnTo>
                  <a:lnTo>
                    <a:pt x="169" y="633"/>
                  </a:lnTo>
                  <a:lnTo>
                    <a:pt x="171" y="632"/>
                  </a:lnTo>
                  <a:lnTo>
                    <a:pt x="171" y="631"/>
                  </a:lnTo>
                  <a:lnTo>
                    <a:pt x="169" y="631"/>
                  </a:lnTo>
                  <a:lnTo>
                    <a:pt x="168" y="630"/>
                  </a:lnTo>
                  <a:lnTo>
                    <a:pt x="169" y="630"/>
                  </a:lnTo>
                  <a:lnTo>
                    <a:pt x="171" y="629"/>
                  </a:lnTo>
                  <a:lnTo>
                    <a:pt x="169" y="627"/>
                  </a:lnTo>
                  <a:lnTo>
                    <a:pt x="168" y="627"/>
                  </a:lnTo>
                  <a:lnTo>
                    <a:pt x="166" y="626"/>
                  </a:lnTo>
                  <a:lnTo>
                    <a:pt x="165" y="626"/>
                  </a:lnTo>
                  <a:lnTo>
                    <a:pt x="164" y="625"/>
                  </a:lnTo>
                  <a:lnTo>
                    <a:pt x="164" y="624"/>
                  </a:lnTo>
                  <a:lnTo>
                    <a:pt x="161" y="624"/>
                  </a:lnTo>
                  <a:lnTo>
                    <a:pt x="159" y="623"/>
                  </a:lnTo>
                  <a:lnTo>
                    <a:pt x="158" y="623"/>
                  </a:lnTo>
                  <a:lnTo>
                    <a:pt x="158" y="620"/>
                  </a:lnTo>
                  <a:lnTo>
                    <a:pt x="156" y="617"/>
                  </a:lnTo>
                  <a:lnTo>
                    <a:pt x="153" y="617"/>
                  </a:lnTo>
                  <a:lnTo>
                    <a:pt x="152" y="616"/>
                  </a:lnTo>
                  <a:lnTo>
                    <a:pt x="151" y="616"/>
                  </a:lnTo>
                  <a:lnTo>
                    <a:pt x="153" y="605"/>
                  </a:lnTo>
                  <a:lnTo>
                    <a:pt x="153" y="604"/>
                  </a:lnTo>
                  <a:lnTo>
                    <a:pt x="152" y="604"/>
                  </a:lnTo>
                  <a:lnTo>
                    <a:pt x="152" y="600"/>
                  </a:lnTo>
                  <a:lnTo>
                    <a:pt x="151" y="599"/>
                  </a:lnTo>
                  <a:lnTo>
                    <a:pt x="147" y="599"/>
                  </a:lnTo>
                  <a:lnTo>
                    <a:pt x="147" y="597"/>
                  </a:lnTo>
                  <a:lnTo>
                    <a:pt x="148" y="595"/>
                  </a:lnTo>
                  <a:lnTo>
                    <a:pt x="148" y="594"/>
                  </a:lnTo>
                  <a:lnTo>
                    <a:pt x="147" y="593"/>
                  </a:lnTo>
                  <a:lnTo>
                    <a:pt x="147" y="592"/>
                  </a:lnTo>
                  <a:lnTo>
                    <a:pt x="145" y="592"/>
                  </a:lnTo>
                  <a:lnTo>
                    <a:pt x="145" y="591"/>
                  </a:lnTo>
                  <a:lnTo>
                    <a:pt x="143" y="591"/>
                  </a:lnTo>
                  <a:lnTo>
                    <a:pt x="143" y="588"/>
                  </a:lnTo>
                  <a:lnTo>
                    <a:pt x="145" y="588"/>
                  </a:lnTo>
                  <a:lnTo>
                    <a:pt x="145" y="583"/>
                  </a:lnTo>
                  <a:lnTo>
                    <a:pt x="143" y="583"/>
                  </a:lnTo>
                  <a:lnTo>
                    <a:pt x="142" y="582"/>
                  </a:lnTo>
                  <a:lnTo>
                    <a:pt x="135" y="579"/>
                  </a:lnTo>
                  <a:lnTo>
                    <a:pt x="126" y="579"/>
                  </a:lnTo>
                  <a:lnTo>
                    <a:pt x="126" y="581"/>
                  </a:lnTo>
                  <a:lnTo>
                    <a:pt x="127" y="582"/>
                  </a:lnTo>
                  <a:lnTo>
                    <a:pt x="128" y="582"/>
                  </a:lnTo>
                  <a:lnTo>
                    <a:pt x="128" y="583"/>
                  </a:lnTo>
                  <a:lnTo>
                    <a:pt x="129" y="585"/>
                  </a:lnTo>
                  <a:lnTo>
                    <a:pt x="130" y="585"/>
                  </a:lnTo>
                  <a:lnTo>
                    <a:pt x="129" y="586"/>
                  </a:lnTo>
                  <a:lnTo>
                    <a:pt x="129" y="588"/>
                  </a:lnTo>
                  <a:lnTo>
                    <a:pt x="128" y="589"/>
                  </a:lnTo>
                  <a:lnTo>
                    <a:pt x="122" y="589"/>
                  </a:lnTo>
                  <a:lnTo>
                    <a:pt x="122" y="591"/>
                  </a:lnTo>
                  <a:lnTo>
                    <a:pt x="121" y="592"/>
                  </a:lnTo>
                  <a:lnTo>
                    <a:pt x="116" y="593"/>
                  </a:lnTo>
                  <a:lnTo>
                    <a:pt x="115" y="594"/>
                  </a:lnTo>
                  <a:lnTo>
                    <a:pt x="114" y="594"/>
                  </a:lnTo>
                  <a:lnTo>
                    <a:pt x="114" y="598"/>
                  </a:lnTo>
                  <a:lnTo>
                    <a:pt x="113" y="598"/>
                  </a:lnTo>
                  <a:lnTo>
                    <a:pt x="111" y="599"/>
                  </a:lnTo>
                  <a:lnTo>
                    <a:pt x="108" y="599"/>
                  </a:lnTo>
                  <a:lnTo>
                    <a:pt x="108" y="598"/>
                  </a:lnTo>
                  <a:lnTo>
                    <a:pt x="104" y="598"/>
                  </a:lnTo>
                  <a:lnTo>
                    <a:pt x="103" y="597"/>
                  </a:lnTo>
                  <a:lnTo>
                    <a:pt x="101" y="597"/>
                  </a:lnTo>
                  <a:lnTo>
                    <a:pt x="100" y="595"/>
                  </a:lnTo>
                  <a:lnTo>
                    <a:pt x="98" y="595"/>
                  </a:lnTo>
                  <a:lnTo>
                    <a:pt x="97" y="594"/>
                  </a:lnTo>
                  <a:lnTo>
                    <a:pt x="95" y="594"/>
                  </a:lnTo>
                  <a:lnTo>
                    <a:pt x="95" y="593"/>
                  </a:lnTo>
                  <a:lnTo>
                    <a:pt x="91" y="593"/>
                  </a:lnTo>
                  <a:lnTo>
                    <a:pt x="90" y="592"/>
                  </a:lnTo>
                  <a:lnTo>
                    <a:pt x="89" y="592"/>
                  </a:lnTo>
                  <a:lnTo>
                    <a:pt x="88" y="591"/>
                  </a:lnTo>
                  <a:lnTo>
                    <a:pt x="87" y="592"/>
                  </a:lnTo>
                  <a:lnTo>
                    <a:pt x="84" y="592"/>
                  </a:lnTo>
                  <a:lnTo>
                    <a:pt x="84" y="593"/>
                  </a:lnTo>
                  <a:lnTo>
                    <a:pt x="82" y="593"/>
                  </a:lnTo>
                  <a:lnTo>
                    <a:pt x="79" y="595"/>
                  </a:lnTo>
                  <a:lnTo>
                    <a:pt x="77" y="595"/>
                  </a:lnTo>
                  <a:lnTo>
                    <a:pt x="77" y="598"/>
                  </a:lnTo>
                  <a:lnTo>
                    <a:pt x="76" y="599"/>
                  </a:lnTo>
                  <a:lnTo>
                    <a:pt x="75" y="599"/>
                  </a:lnTo>
                  <a:lnTo>
                    <a:pt x="75" y="601"/>
                  </a:lnTo>
                  <a:lnTo>
                    <a:pt x="73" y="601"/>
                  </a:lnTo>
                  <a:lnTo>
                    <a:pt x="71" y="604"/>
                  </a:lnTo>
                  <a:lnTo>
                    <a:pt x="71" y="605"/>
                  </a:lnTo>
                  <a:lnTo>
                    <a:pt x="69" y="605"/>
                  </a:lnTo>
                  <a:lnTo>
                    <a:pt x="66" y="604"/>
                  </a:lnTo>
                  <a:lnTo>
                    <a:pt x="65" y="600"/>
                  </a:lnTo>
                  <a:lnTo>
                    <a:pt x="64" y="599"/>
                  </a:lnTo>
                  <a:lnTo>
                    <a:pt x="64" y="597"/>
                  </a:lnTo>
                  <a:lnTo>
                    <a:pt x="59" y="592"/>
                  </a:lnTo>
                  <a:lnTo>
                    <a:pt x="59" y="591"/>
                  </a:lnTo>
                  <a:lnTo>
                    <a:pt x="57" y="591"/>
                  </a:lnTo>
                  <a:lnTo>
                    <a:pt x="55" y="592"/>
                  </a:lnTo>
                  <a:lnTo>
                    <a:pt x="53" y="592"/>
                  </a:lnTo>
                  <a:lnTo>
                    <a:pt x="52" y="594"/>
                  </a:lnTo>
                  <a:lnTo>
                    <a:pt x="51" y="595"/>
                  </a:lnTo>
                  <a:lnTo>
                    <a:pt x="50" y="595"/>
                  </a:lnTo>
                  <a:lnTo>
                    <a:pt x="50" y="597"/>
                  </a:lnTo>
                  <a:lnTo>
                    <a:pt x="49" y="597"/>
                  </a:lnTo>
                  <a:lnTo>
                    <a:pt x="49" y="598"/>
                  </a:lnTo>
                  <a:lnTo>
                    <a:pt x="47" y="599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8" y="597"/>
                  </a:lnTo>
                  <a:lnTo>
                    <a:pt x="38" y="595"/>
                  </a:lnTo>
                  <a:lnTo>
                    <a:pt x="34" y="594"/>
                  </a:lnTo>
                  <a:lnTo>
                    <a:pt x="33" y="592"/>
                  </a:lnTo>
                  <a:lnTo>
                    <a:pt x="36" y="589"/>
                  </a:lnTo>
                  <a:lnTo>
                    <a:pt x="36" y="583"/>
                  </a:lnTo>
                  <a:lnTo>
                    <a:pt x="38" y="583"/>
                  </a:lnTo>
                  <a:lnTo>
                    <a:pt x="38" y="582"/>
                  </a:lnTo>
                  <a:lnTo>
                    <a:pt x="39" y="581"/>
                  </a:lnTo>
                  <a:lnTo>
                    <a:pt x="39" y="579"/>
                  </a:lnTo>
                  <a:lnTo>
                    <a:pt x="38" y="579"/>
                  </a:lnTo>
                  <a:lnTo>
                    <a:pt x="38" y="578"/>
                  </a:lnTo>
                  <a:lnTo>
                    <a:pt x="37" y="576"/>
                  </a:lnTo>
                  <a:lnTo>
                    <a:pt x="37" y="578"/>
                  </a:lnTo>
                  <a:lnTo>
                    <a:pt x="36" y="576"/>
                  </a:lnTo>
                  <a:lnTo>
                    <a:pt x="37" y="575"/>
                  </a:lnTo>
                  <a:lnTo>
                    <a:pt x="36" y="574"/>
                  </a:lnTo>
                  <a:lnTo>
                    <a:pt x="37" y="573"/>
                  </a:lnTo>
                  <a:lnTo>
                    <a:pt x="37" y="572"/>
                  </a:lnTo>
                  <a:lnTo>
                    <a:pt x="36" y="572"/>
                  </a:lnTo>
                  <a:lnTo>
                    <a:pt x="36" y="569"/>
                  </a:lnTo>
                  <a:lnTo>
                    <a:pt x="37" y="568"/>
                  </a:lnTo>
                  <a:lnTo>
                    <a:pt x="38" y="568"/>
                  </a:lnTo>
                  <a:lnTo>
                    <a:pt x="38" y="567"/>
                  </a:lnTo>
                  <a:lnTo>
                    <a:pt x="37" y="567"/>
                  </a:lnTo>
                  <a:lnTo>
                    <a:pt x="37" y="566"/>
                  </a:lnTo>
                  <a:lnTo>
                    <a:pt x="38" y="566"/>
                  </a:lnTo>
                  <a:lnTo>
                    <a:pt x="38" y="564"/>
                  </a:lnTo>
                  <a:lnTo>
                    <a:pt x="37" y="563"/>
                  </a:lnTo>
                  <a:lnTo>
                    <a:pt x="37" y="560"/>
                  </a:lnTo>
                  <a:lnTo>
                    <a:pt x="38" y="560"/>
                  </a:lnTo>
                  <a:lnTo>
                    <a:pt x="38" y="559"/>
                  </a:lnTo>
                  <a:lnTo>
                    <a:pt x="39" y="559"/>
                  </a:lnTo>
                  <a:lnTo>
                    <a:pt x="39" y="557"/>
                  </a:lnTo>
                  <a:lnTo>
                    <a:pt x="37" y="557"/>
                  </a:lnTo>
                  <a:lnTo>
                    <a:pt x="37" y="555"/>
                  </a:lnTo>
                  <a:lnTo>
                    <a:pt x="36" y="554"/>
                  </a:lnTo>
                  <a:lnTo>
                    <a:pt x="36" y="553"/>
                  </a:lnTo>
                  <a:lnTo>
                    <a:pt x="34" y="551"/>
                  </a:lnTo>
                  <a:lnTo>
                    <a:pt x="33" y="551"/>
                  </a:lnTo>
                  <a:lnTo>
                    <a:pt x="33" y="550"/>
                  </a:lnTo>
                  <a:lnTo>
                    <a:pt x="32" y="550"/>
                  </a:lnTo>
                  <a:lnTo>
                    <a:pt x="32" y="548"/>
                  </a:lnTo>
                  <a:lnTo>
                    <a:pt x="31" y="547"/>
                  </a:lnTo>
                  <a:lnTo>
                    <a:pt x="31" y="543"/>
                  </a:lnTo>
                  <a:lnTo>
                    <a:pt x="30" y="543"/>
                  </a:lnTo>
                  <a:lnTo>
                    <a:pt x="28" y="541"/>
                  </a:lnTo>
                  <a:lnTo>
                    <a:pt x="28" y="540"/>
                  </a:lnTo>
                  <a:lnTo>
                    <a:pt x="27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7"/>
                  </a:lnTo>
                  <a:lnTo>
                    <a:pt x="23" y="537"/>
                  </a:lnTo>
                  <a:lnTo>
                    <a:pt x="21" y="538"/>
                  </a:lnTo>
                  <a:lnTo>
                    <a:pt x="21" y="541"/>
                  </a:lnTo>
                  <a:lnTo>
                    <a:pt x="20" y="542"/>
                  </a:lnTo>
                  <a:lnTo>
                    <a:pt x="19" y="542"/>
                  </a:lnTo>
                  <a:lnTo>
                    <a:pt x="19" y="541"/>
                  </a:lnTo>
                  <a:lnTo>
                    <a:pt x="18" y="541"/>
                  </a:lnTo>
                  <a:lnTo>
                    <a:pt x="18" y="540"/>
                  </a:lnTo>
                  <a:lnTo>
                    <a:pt x="17" y="540"/>
                  </a:lnTo>
                  <a:lnTo>
                    <a:pt x="15" y="538"/>
                  </a:lnTo>
                  <a:lnTo>
                    <a:pt x="17" y="536"/>
                  </a:lnTo>
                  <a:lnTo>
                    <a:pt x="17" y="535"/>
                  </a:lnTo>
                  <a:lnTo>
                    <a:pt x="15" y="535"/>
                  </a:lnTo>
                  <a:lnTo>
                    <a:pt x="15" y="534"/>
                  </a:lnTo>
                  <a:lnTo>
                    <a:pt x="14" y="534"/>
                  </a:lnTo>
                  <a:lnTo>
                    <a:pt x="9" y="529"/>
                  </a:lnTo>
                  <a:lnTo>
                    <a:pt x="9" y="528"/>
                  </a:lnTo>
                  <a:lnTo>
                    <a:pt x="8" y="525"/>
                  </a:lnTo>
                  <a:lnTo>
                    <a:pt x="8" y="524"/>
                  </a:lnTo>
                  <a:lnTo>
                    <a:pt x="7" y="524"/>
                  </a:lnTo>
                  <a:lnTo>
                    <a:pt x="11" y="522"/>
                  </a:lnTo>
                  <a:lnTo>
                    <a:pt x="13" y="521"/>
                  </a:lnTo>
                  <a:lnTo>
                    <a:pt x="13" y="515"/>
                  </a:lnTo>
                  <a:lnTo>
                    <a:pt x="11" y="512"/>
                  </a:lnTo>
                  <a:lnTo>
                    <a:pt x="11" y="510"/>
                  </a:lnTo>
                  <a:lnTo>
                    <a:pt x="12" y="506"/>
                  </a:lnTo>
                  <a:lnTo>
                    <a:pt x="12" y="503"/>
                  </a:lnTo>
                  <a:lnTo>
                    <a:pt x="9" y="499"/>
                  </a:lnTo>
                  <a:lnTo>
                    <a:pt x="9" y="498"/>
                  </a:lnTo>
                  <a:lnTo>
                    <a:pt x="7" y="498"/>
                  </a:lnTo>
                  <a:lnTo>
                    <a:pt x="7" y="497"/>
                  </a:lnTo>
                  <a:lnTo>
                    <a:pt x="6" y="497"/>
                  </a:lnTo>
                  <a:lnTo>
                    <a:pt x="6" y="496"/>
                  </a:lnTo>
                  <a:lnTo>
                    <a:pt x="7" y="496"/>
                  </a:lnTo>
                  <a:lnTo>
                    <a:pt x="6" y="494"/>
                  </a:lnTo>
                  <a:lnTo>
                    <a:pt x="2" y="493"/>
                  </a:lnTo>
                  <a:lnTo>
                    <a:pt x="2" y="491"/>
                  </a:lnTo>
                  <a:lnTo>
                    <a:pt x="1" y="490"/>
                  </a:lnTo>
                  <a:lnTo>
                    <a:pt x="1" y="486"/>
                  </a:lnTo>
                  <a:lnTo>
                    <a:pt x="2" y="486"/>
                  </a:lnTo>
                  <a:lnTo>
                    <a:pt x="2" y="484"/>
                  </a:lnTo>
                  <a:lnTo>
                    <a:pt x="4" y="484"/>
                  </a:lnTo>
                  <a:lnTo>
                    <a:pt x="4" y="483"/>
                  </a:lnTo>
                  <a:lnTo>
                    <a:pt x="5" y="483"/>
                  </a:lnTo>
                  <a:lnTo>
                    <a:pt x="5" y="481"/>
                  </a:lnTo>
                  <a:lnTo>
                    <a:pt x="4" y="481"/>
                  </a:lnTo>
                  <a:lnTo>
                    <a:pt x="4" y="479"/>
                  </a:lnTo>
                  <a:lnTo>
                    <a:pt x="1" y="479"/>
                  </a:lnTo>
                  <a:lnTo>
                    <a:pt x="1" y="478"/>
                  </a:lnTo>
                  <a:lnTo>
                    <a:pt x="0" y="477"/>
                  </a:lnTo>
                  <a:lnTo>
                    <a:pt x="0" y="476"/>
                  </a:lnTo>
                  <a:lnTo>
                    <a:pt x="1" y="476"/>
                  </a:lnTo>
                  <a:lnTo>
                    <a:pt x="1" y="477"/>
                  </a:lnTo>
                  <a:lnTo>
                    <a:pt x="2" y="476"/>
                  </a:lnTo>
                  <a:lnTo>
                    <a:pt x="6" y="476"/>
                  </a:lnTo>
                  <a:lnTo>
                    <a:pt x="8" y="477"/>
                  </a:lnTo>
                  <a:lnTo>
                    <a:pt x="9" y="477"/>
                  </a:lnTo>
                  <a:lnTo>
                    <a:pt x="9" y="476"/>
                  </a:lnTo>
                  <a:lnTo>
                    <a:pt x="11" y="477"/>
                  </a:lnTo>
                  <a:lnTo>
                    <a:pt x="12" y="476"/>
                  </a:lnTo>
                  <a:lnTo>
                    <a:pt x="13" y="476"/>
                  </a:lnTo>
                  <a:lnTo>
                    <a:pt x="14" y="474"/>
                  </a:lnTo>
                  <a:lnTo>
                    <a:pt x="14" y="473"/>
                  </a:lnTo>
                  <a:lnTo>
                    <a:pt x="17" y="473"/>
                  </a:lnTo>
                  <a:lnTo>
                    <a:pt x="18" y="472"/>
                  </a:lnTo>
                  <a:lnTo>
                    <a:pt x="18" y="471"/>
                  </a:lnTo>
                  <a:lnTo>
                    <a:pt x="19" y="471"/>
                  </a:lnTo>
                  <a:lnTo>
                    <a:pt x="19" y="466"/>
                  </a:lnTo>
                  <a:lnTo>
                    <a:pt x="20" y="466"/>
                  </a:lnTo>
                  <a:lnTo>
                    <a:pt x="20" y="464"/>
                  </a:lnTo>
                  <a:lnTo>
                    <a:pt x="18" y="464"/>
                  </a:lnTo>
                  <a:lnTo>
                    <a:pt x="18" y="460"/>
                  </a:lnTo>
                  <a:lnTo>
                    <a:pt x="19" y="459"/>
                  </a:lnTo>
                  <a:lnTo>
                    <a:pt x="18" y="459"/>
                  </a:lnTo>
                  <a:lnTo>
                    <a:pt x="18" y="458"/>
                  </a:lnTo>
                  <a:lnTo>
                    <a:pt x="19" y="455"/>
                  </a:lnTo>
                  <a:lnTo>
                    <a:pt x="19" y="453"/>
                  </a:lnTo>
                  <a:lnTo>
                    <a:pt x="20" y="452"/>
                  </a:lnTo>
                  <a:lnTo>
                    <a:pt x="21" y="449"/>
                  </a:lnTo>
                  <a:lnTo>
                    <a:pt x="21" y="446"/>
                  </a:lnTo>
                  <a:lnTo>
                    <a:pt x="24" y="443"/>
                  </a:lnTo>
                  <a:lnTo>
                    <a:pt x="24" y="441"/>
                  </a:lnTo>
                  <a:lnTo>
                    <a:pt x="28" y="441"/>
                  </a:lnTo>
                  <a:lnTo>
                    <a:pt x="30" y="439"/>
                  </a:lnTo>
                  <a:lnTo>
                    <a:pt x="32" y="439"/>
                  </a:lnTo>
                  <a:lnTo>
                    <a:pt x="33" y="438"/>
                  </a:lnTo>
                  <a:lnTo>
                    <a:pt x="33" y="436"/>
                  </a:lnTo>
                  <a:lnTo>
                    <a:pt x="36" y="436"/>
                  </a:lnTo>
                  <a:lnTo>
                    <a:pt x="38" y="439"/>
                  </a:lnTo>
                  <a:lnTo>
                    <a:pt x="41" y="445"/>
                  </a:lnTo>
                  <a:lnTo>
                    <a:pt x="43" y="445"/>
                  </a:lnTo>
                  <a:lnTo>
                    <a:pt x="53" y="453"/>
                  </a:lnTo>
                  <a:lnTo>
                    <a:pt x="55" y="454"/>
                  </a:lnTo>
                  <a:lnTo>
                    <a:pt x="56" y="457"/>
                  </a:lnTo>
                  <a:lnTo>
                    <a:pt x="58" y="459"/>
                  </a:lnTo>
                  <a:lnTo>
                    <a:pt x="59" y="461"/>
                  </a:lnTo>
                  <a:lnTo>
                    <a:pt x="59" y="460"/>
                  </a:lnTo>
                  <a:lnTo>
                    <a:pt x="60" y="458"/>
                  </a:lnTo>
                  <a:lnTo>
                    <a:pt x="60" y="457"/>
                  </a:lnTo>
                  <a:lnTo>
                    <a:pt x="62" y="455"/>
                  </a:lnTo>
                  <a:lnTo>
                    <a:pt x="63" y="455"/>
                  </a:lnTo>
                  <a:lnTo>
                    <a:pt x="63" y="453"/>
                  </a:lnTo>
                  <a:lnTo>
                    <a:pt x="64" y="452"/>
                  </a:lnTo>
                  <a:lnTo>
                    <a:pt x="65" y="452"/>
                  </a:lnTo>
                  <a:lnTo>
                    <a:pt x="65" y="451"/>
                  </a:lnTo>
                  <a:lnTo>
                    <a:pt x="66" y="451"/>
                  </a:lnTo>
                  <a:lnTo>
                    <a:pt x="68" y="449"/>
                  </a:lnTo>
                  <a:lnTo>
                    <a:pt x="68" y="446"/>
                  </a:lnTo>
                  <a:lnTo>
                    <a:pt x="87" y="446"/>
                  </a:lnTo>
                  <a:lnTo>
                    <a:pt x="90" y="447"/>
                  </a:lnTo>
                  <a:lnTo>
                    <a:pt x="92" y="447"/>
                  </a:lnTo>
                  <a:lnTo>
                    <a:pt x="95" y="449"/>
                  </a:lnTo>
                  <a:lnTo>
                    <a:pt x="96" y="449"/>
                  </a:lnTo>
                  <a:lnTo>
                    <a:pt x="102" y="448"/>
                  </a:lnTo>
                  <a:lnTo>
                    <a:pt x="108" y="448"/>
                  </a:lnTo>
                  <a:lnTo>
                    <a:pt x="111" y="447"/>
                  </a:lnTo>
                  <a:lnTo>
                    <a:pt x="111" y="446"/>
                  </a:lnTo>
                  <a:lnTo>
                    <a:pt x="124" y="446"/>
                  </a:lnTo>
                  <a:lnTo>
                    <a:pt x="124" y="443"/>
                  </a:lnTo>
                  <a:lnTo>
                    <a:pt x="123" y="440"/>
                  </a:lnTo>
                  <a:lnTo>
                    <a:pt x="123" y="439"/>
                  </a:lnTo>
                  <a:lnTo>
                    <a:pt x="124" y="438"/>
                  </a:lnTo>
                  <a:lnTo>
                    <a:pt x="127" y="434"/>
                  </a:lnTo>
                  <a:lnTo>
                    <a:pt x="129" y="434"/>
                  </a:lnTo>
                  <a:lnTo>
                    <a:pt x="129" y="436"/>
                  </a:lnTo>
                  <a:lnTo>
                    <a:pt x="128" y="439"/>
                  </a:lnTo>
                  <a:lnTo>
                    <a:pt x="128" y="443"/>
                  </a:lnTo>
                  <a:lnTo>
                    <a:pt x="297" y="443"/>
                  </a:lnTo>
                  <a:lnTo>
                    <a:pt x="297" y="438"/>
                  </a:lnTo>
                  <a:lnTo>
                    <a:pt x="299" y="433"/>
                  </a:lnTo>
                  <a:lnTo>
                    <a:pt x="300" y="429"/>
                  </a:lnTo>
                  <a:lnTo>
                    <a:pt x="300" y="424"/>
                  </a:lnTo>
                  <a:lnTo>
                    <a:pt x="301" y="420"/>
                  </a:lnTo>
                  <a:lnTo>
                    <a:pt x="302" y="416"/>
                  </a:lnTo>
                  <a:lnTo>
                    <a:pt x="302" y="411"/>
                  </a:lnTo>
                  <a:lnTo>
                    <a:pt x="303" y="407"/>
                  </a:lnTo>
                  <a:lnTo>
                    <a:pt x="303" y="404"/>
                  </a:lnTo>
                  <a:lnTo>
                    <a:pt x="301" y="403"/>
                  </a:lnTo>
                  <a:lnTo>
                    <a:pt x="300" y="402"/>
                  </a:lnTo>
                  <a:lnTo>
                    <a:pt x="297" y="401"/>
                  </a:lnTo>
                  <a:lnTo>
                    <a:pt x="296" y="400"/>
                  </a:lnTo>
                  <a:lnTo>
                    <a:pt x="294" y="398"/>
                  </a:lnTo>
                  <a:lnTo>
                    <a:pt x="292" y="396"/>
                  </a:lnTo>
                  <a:lnTo>
                    <a:pt x="292" y="390"/>
                  </a:lnTo>
                  <a:lnTo>
                    <a:pt x="290" y="387"/>
                  </a:lnTo>
                  <a:lnTo>
                    <a:pt x="290" y="378"/>
                  </a:lnTo>
                  <a:lnTo>
                    <a:pt x="289" y="373"/>
                  </a:lnTo>
                  <a:lnTo>
                    <a:pt x="289" y="365"/>
                  </a:lnTo>
                  <a:lnTo>
                    <a:pt x="288" y="362"/>
                  </a:lnTo>
                  <a:lnTo>
                    <a:pt x="288" y="353"/>
                  </a:lnTo>
                  <a:lnTo>
                    <a:pt x="287" y="349"/>
                  </a:lnTo>
                  <a:lnTo>
                    <a:pt x="287" y="345"/>
                  </a:lnTo>
                  <a:lnTo>
                    <a:pt x="286" y="340"/>
                  </a:lnTo>
                  <a:lnTo>
                    <a:pt x="286" y="332"/>
                  </a:lnTo>
                  <a:lnTo>
                    <a:pt x="284" y="328"/>
                  </a:lnTo>
                  <a:lnTo>
                    <a:pt x="284" y="320"/>
                  </a:lnTo>
                  <a:lnTo>
                    <a:pt x="283" y="315"/>
                  </a:lnTo>
                  <a:lnTo>
                    <a:pt x="283" y="311"/>
                  </a:lnTo>
                  <a:lnTo>
                    <a:pt x="282" y="307"/>
                  </a:lnTo>
                  <a:lnTo>
                    <a:pt x="282" y="298"/>
                  </a:lnTo>
                  <a:lnTo>
                    <a:pt x="281" y="294"/>
                  </a:lnTo>
                  <a:lnTo>
                    <a:pt x="281" y="286"/>
                  </a:lnTo>
                  <a:lnTo>
                    <a:pt x="280" y="281"/>
                  </a:lnTo>
                  <a:lnTo>
                    <a:pt x="280" y="274"/>
                  </a:lnTo>
                  <a:lnTo>
                    <a:pt x="279" y="271"/>
                  </a:lnTo>
                  <a:lnTo>
                    <a:pt x="279" y="266"/>
                  </a:lnTo>
                  <a:lnTo>
                    <a:pt x="277" y="260"/>
                  </a:lnTo>
                  <a:lnTo>
                    <a:pt x="277" y="254"/>
                  </a:lnTo>
                  <a:lnTo>
                    <a:pt x="276" y="248"/>
                  </a:lnTo>
                  <a:lnTo>
                    <a:pt x="276" y="242"/>
                  </a:lnTo>
                  <a:lnTo>
                    <a:pt x="275" y="236"/>
                  </a:lnTo>
                  <a:lnTo>
                    <a:pt x="275" y="230"/>
                  </a:lnTo>
                  <a:lnTo>
                    <a:pt x="274" y="224"/>
                  </a:lnTo>
                  <a:lnTo>
                    <a:pt x="274" y="219"/>
                  </a:lnTo>
                  <a:lnTo>
                    <a:pt x="273" y="213"/>
                  </a:lnTo>
                  <a:lnTo>
                    <a:pt x="273" y="207"/>
                  </a:lnTo>
                  <a:lnTo>
                    <a:pt x="271" y="205"/>
                  </a:lnTo>
                  <a:lnTo>
                    <a:pt x="271" y="199"/>
                  </a:lnTo>
                  <a:lnTo>
                    <a:pt x="270" y="193"/>
                  </a:lnTo>
                  <a:lnTo>
                    <a:pt x="270" y="191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68" y="173"/>
                  </a:lnTo>
                  <a:lnTo>
                    <a:pt x="268" y="168"/>
                  </a:lnTo>
                  <a:lnTo>
                    <a:pt x="267" y="162"/>
                  </a:lnTo>
                  <a:lnTo>
                    <a:pt x="267" y="156"/>
                  </a:lnTo>
                  <a:lnTo>
                    <a:pt x="265" y="150"/>
                  </a:lnTo>
                  <a:lnTo>
                    <a:pt x="265" y="144"/>
                  </a:lnTo>
                  <a:lnTo>
                    <a:pt x="264" y="140"/>
                  </a:lnTo>
                  <a:lnTo>
                    <a:pt x="264" y="134"/>
                  </a:lnTo>
                  <a:lnTo>
                    <a:pt x="263" y="128"/>
                  </a:lnTo>
                  <a:lnTo>
                    <a:pt x="263" y="122"/>
                  </a:lnTo>
                  <a:lnTo>
                    <a:pt x="262" y="116"/>
                  </a:lnTo>
                  <a:lnTo>
                    <a:pt x="262" y="110"/>
                  </a:lnTo>
                  <a:lnTo>
                    <a:pt x="261" y="105"/>
                  </a:lnTo>
                  <a:lnTo>
                    <a:pt x="261" y="99"/>
                  </a:lnTo>
                  <a:lnTo>
                    <a:pt x="260" y="93"/>
                  </a:lnTo>
                  <a:lnTo>
                    <a:pt x="260" y="89"/>
                  </a:lnTo>
                  <a:lnTo>
                    <a:pt x="258" y="88"/>
                  </a:lnTo>
                  <a:lnTo>
                    <a:pt x="258" y="82"/>
                  </a:lnTo>
                  <a:lnTo>
                    <a:pt x="257" y="76"/>
                  </a:lnTo>
                  <a:lnTo>
                    <a:pt x="257" y="71"/>
                  </a:lnTo>
                  <a:lnTo>
                    <a:pt x="256" y="65"/>
                  </a:lnTo>
                  <a:lnTo>
                    <a:pt x="256" y="59"/>
                  </a:lnTo>
                  <a:lnTo>
                    <a:pt x="255" y="53"/>
                  </a:lnTo>
                  <a:lnTo>
                    <a:pt x="255" y="51"/>
                  </a:lnTo>
                  <a:lnTo>
                    <a:pt x="254" y="44"/>
                  </a:lnTo>
                  <a:lnTo>
                    <a:pt x="254" y="34"/>
                  </a:lnTo>
                  <a:lnTo>
                    <a:pt x="252" y="29"/>
                  </a:lnTo>
                  <a:lnTo>
                    <a:pt x="252" y="22"/>
                  </a:lnTo>
                  <a:lnTo>
                    <a:pt x="251" y="19"/>
                  </a:lnTo>
                  <a:lnTo>
                    <a:pt x="251" y="15"/>
                  </a:lnTo>
                  <a:lnTo>
                    <a:pt x="250" y="10"/>
                  </a:lnTo>
                  <a:lnTo>
                    <a:pt x="250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0AB0B588-F510-49AB-9EFC-09FA8401E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113" y="4521200"/>
              <a:ext cx="225425" cy="554038"/>
            </a:xfrm>
            <a:custGeom>
              <a:avLst/>
              <a:gdLst/>
              <a:ahLst/>
              <a:cxnLst>
                <a:cxn ang="0">
                  <a:pos x="87" y="120"/>
                </a:cxn>
                <a:cxn ang="0">
                  <a:pos x="83" y="117"/>
                </a:cxn>
                <a:cxn ang="0">
                  <a:pos x="16" y="2"/>
                </a:cxn>
                <a:cxn ang="0">
                  <a:pos x="25" y="6"/>
                </a:cxn>
                <a:cxn ang="0">
                  <a:pos x="38" y="11"/>
                </a:cxn>
                <a:cxn ang="0">
                  <a:pos x="51" y="12"/>
                </a:cxn>
                <a:cxn ang="0">
                  <a:pos x="58" y="6"/>
                </a:cxn>
                <a:cxn ang="0">
                  <a:pos x="66" y="9"/>
                </a:cxn>
                <a:cxn ang="0">
                  <a:pos x="81" y="28"/>
                </a:cxn>
                <a:cxn ang="0">
                  <a:pos x="85" y="49"/>
                </a:cxn>
                <a:cxn ang="0">
                  <a:pos x="87" y="57"/>
                </a:cxn>
                <a:cxn ang="0">
                  <a:pos x="86" y="71"/>
                </a:cxn>
                <a:cxn ang="0">
                  <a:pos x="90" y="81"/>
                </a:cxn>
                <a:cxn ang="0">
                  <a:pos x="92" y="88"/>
                </a:cxn>
                <a:cxn ang="0">
                  <a:pos x="99" y="93"/>
                </a:cxn>
                <a:cxn ang="0">
                  <a:pos x="84" y="109"/>
                </a:cxn>
                <a:cxn ang="0">
                  <a:pos x="80" y="153"/>
                </a:cxn>
                <a:cxn ang="0">
                  <a:pos x="86" y="183"/>
                </a:cxn>
                <a:cxn ang="0">
                  <a:pos x="110" y="198"/>
                </a:cxn>
                <a:cxn ang="0">
                  <a:pos x="136" y="231"/>
                </a:cxn>
                <a:cxn ang="0">
                  <a:pos x="137" y="259"/>
                </a:cxn>
                <a:cxn ang="0">
                  <a:pos x="137" y="299"/>
                </a:cxn>
                <a:cxn ang="0">
                  <a:pos x="122" y="303"/>
                </a:cxn>
                <a:cxn ang="0">
                  <a:pos x="115" y="313"/>
                </a:cxn>
                <a:cxn ang="0">
                  <a:pos x="110" y="325"/>
                </a:cxn>
                <a:cxn ang="0">
                  <a:pos x="116" y="335"/>
                </a:cxn>
                <a:cxn ang="0">
                  <a:pos x="105" y="348"/>
                </a:cxn>
                <a:cxn ang="0">
                  <a:pos x="108" y="336"/>
                </a:cxn>
                <a:cxn ang="0">
                  <a:pos x="96" y="329"/>
                </a:cxn>
                <a:cxn ang="0">
                  <a:pos x="83" y="312"/>
                </a:cxn>
                <a:cxn ang="0">
                  <a:pos x="77" y="300"/>
                </a:cxn>
                <a:cxn ang="0">
                  <a:pos x="77" y="273"/>
                </a:cxn>
                <a:cxn ang="0">
                  <a:pos x="83" y="267"/>
                </a:cxn>
                <a:cxn ang="0">
                  <a:pos x="83" y="249"/>
                </a:cxn>
                <a:cxn ang="0">
                  <a:pos x="77" y="229"/>
                </a:cxn>
                <a:cxn ang="0">
                  <a:pos x="66" y="227"/>
                </a:cxn>
                <a:cxn ang="0">
                  <a:pos x="48" y="230"/>
                </a:cxn>
                <a:cxn ang="0">
                  <a:pos x="41" y="233"/>
                </a:cxn>
                <a:cxn ang="0">
                  <a:pos x="34" y="225"/>
                </a:cxn>
                <a:cxn ang="0">
                  <a:pos x="28" y="216"/>
                </a:cxn>
                <a:cxn ang="0">
                  <a:pos x="21" y="203"/>
                </a:cxn>
                <a:cxn ang="0">
                  <a:pos x="13" y="206"/>
                </a:cxn>
                <a:cxn ang="0">
                  <a:pos x="6" y="197"/>
                </a:cxn>
                <a:cxn ang="0">
                  <a:pos x="3" y="190"/>
                </a:cxn>
                <a:cxn ang="0">
                  <a:pos x="7" y="183"/>
                </a:cxn>
                <a:cxn ang="0">
                  <a:pos x="14" y="170"/>
                </a:cxn>
                <a:cxn ang="0">
                  <a:pos x="13" y="155"/>
                </a:cxn>
                <a:cxn ang="0">
                  <a:pos x="21" y="144"/>
                </a:cxn>
                <a:cxn ang="0">
                  <a:pos x="28" y="140"/>
                </a:cxn>
                <a:cxn ang="0">
                  <a:pos x="35" y="135"/>
                </a:cxn>
                <a:cxn ang="0">
                  <a:pos x="28" y="126"/>
                </a:cxn>
                <a:cxn ang="0">
                  <a:pos x="25" y="97"/>
                </a:cxn>
                <a:cxn ang="0">
                  <a:pos x="28" y="88"/>
                </a:cxn>
                <a:cxn ang="0">
                  <a:pos x="28" y="74"/>
                </a:cxn>
                <a:cxn ang="0">
                  <a:pos x="28" y="64"/>
                </a:cxn>
                <a:cxn ang="0">
                  <a:pos x="36" y="62"/>
                </a:cxn>
                <a:cxn ang="0">
                  <a:pos x="45" y="53"/>
                </a:cxn>
                <a:cxn ang="0">
                  <a:pos x="39" y="46"/>
                </a:cxn>
                <a:cxn ang="0">
                  <a:pos x="33" y="33"/>
                </a:cxn>
                <a:cxn ang="0">
                  <a:pos x="28" y="19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6"/>
                </a:cxn>
              </a:cxnLst>
              <a:rect l="0" t="0" r="r" b="b"/>
              <a:pathLst>
                <a:path w="142" h="349">
                  <a:moveTo>
                    <a:pt x="89" y="117"/>
                  </a:moveTo>
                  <a:lnTo>
                    <a:pt x="92" y="117"/>
                  </a:lnTo>
                  <a:lnTo>
                    <a:pt x="92" y="120"/>
                  </a:lnTo>
                  <a:lnTo>
                    <a:pt x="91" y="121"/>
                  </a:lnTo>
                  <a:lnTo>
                    <a:pt x="91" y="122"/>
                  </a:lnTo>
                  <a:lnTo>
                    <a:pt x="87" y="122"/>
                  </a:lnTo>
                  <a:lnTo>
                    <a:pt x="87" y="120"/>
                  </a:lnTo>
                  <a:lnTo>
                    <a:pt x="89" y="117"/>
                  </a:lnTo>
                  <a:close/>
                  <a:moveTo>
                    <a:pt x="85" y="115"/>
                  </a:moveTo>
                  <a:lnTo>
                    <a:pt x="86" y="116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19"/>
                  </a:lnTo>
                  <a:lnTo>
                    <a:pt x="83" y="117"/>
                  </a:lnTo>
                  <a:lnTo>
                    <a:pt x="83" y="116"/>
                  </a:lnTo>
                  <a:lnTo>
                    <a:pt x="84" y="116"/>
                  </a:lnTo>
                  <a:lnTo>
                    <a:pt x="85" y="115"/>
                  </a:lnTo>
                  <a:close/>
                  <a:moveTo>
                    <a:pt x="13" y="0"/>
                  </a:moveTo>
                  <a:lnTo>
                    <a:pt x="14" y="0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8" y="11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4"/>
                  </a:lnTo>
                  <a:lnTo>
                    <a:pt x="54" y="15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7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60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3" y="15"/>
                  </a:lnTo>
                  <a:lnTo>
                    <a:pt x="73" y="18"/>
                  </a:lnTo>
                  <a:lnTo>
                    <a:pt x="80" y="25"/>
                  </a:lnTo>
                  <a:lnTo>
                    <a:pt x="80" y="26"/>
                  </a:lnTo>
                  <a:lnTo>
                    <a:pt x="81" y="28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84" y="37"/>
                  </a:lnTo>
                  <a:lnTo>
                    <a:pt x="84" y="49"/>
                  </a:lnTo>
                  <a:lnTo>
                    <a:pt x="85" y="49"/>
                  </a:lnTo>
                  <a:lnTo>
                    <a:pt x="85" y="50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5" y="53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87" y="57"/>
                  </a:lnTo>
                  <a:lnTo>
                    <a:pt x="87" y="60"/>
                  </a:lnTo>
                  <a:lnTo>
                    <a:pt x="89" y="60"/>
                  </a:lnTo>
                  <a:lnTo>
                    <a:pt x="89" y="62"/>
                  </a:lnTo>
                  <a:lnTo>
                    <a:pt x="87" y="62"/>
                  </a:lnTo>
                  <a:lnTo>
                    <a:pt x="87" y="69"/>
                  </a:lnTo>
                  <a:lnTo>
                    <a:pt x="86" y="70"/>
                  </a:lnTo>
                  <a:lnTo>
                    <a:pt x="86" y="71"/>
                  </a:lnTo>
                  <a:lnTo>
                    <a:pt x="85" y="72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7" y="79"/>
                  </a:lnTo>
                  <a:lnTo>
                    <a:pt x="89" y="79"/>
                  </a:lnTo>
                  <a:lnTo>
                    <a:pt x="89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1" y="83"/>
                  </a:lnTo>
                  <a:lnTo>
                    <a:pt x="91" y="84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2" y="88"/>
                  </a:lnTo>
                  <a:lnTo>
                    <a:pt x="93" y="87"/>
                  </a:lnTo>
                  <a:lnTo>
                    <a:pt x="96" y="88"/>
                  </a:lnTo>
                  <a:lnTo>
                    <a:pt x="97" y="88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9" y="91"/>
                  </a:lnTo>
                  <a:lnTo>
                    <a:pt x="99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87" y="97"/>
                  </a:lnTo>
                  <a:lnTo>
                    <a:pt x="86" y="98"/>
                  </a:lnTo>
                  <a:lnTo>
                    <a:pt x="85" y="98"/>
                  </a:lnTo>
                  <a:lnTo>
                    <a:pt x="85" y="104"/>
                  </a:lnTo>
                  <a:lnTo>
                    <a:pt x="84" y="109"/>
                  </a:lnTo>
                  <a:lnTo>
                    <a:pt x="80" y="114"/>
                  </a:lnTo>
                  <a:lnTo>
                    <a:pt x="76" y="121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6" y="130"/>
                  </a:lnTo>
                  <a:lnTo>
                    <a:pt x="80" y="147"/>
                  </a:lnTo>
                  <a:lnTo>
                    <a:pt x="80" y="153"/>
                  </a:lnTo>
                  <a:lnTo>
                    <a:pt x="83" y="165"/>
                  </a:lnTo>
                  <a:lnTo>
                    <a:pt x="83" y="177"/>
                  </a:lnTo>
                  <a:lnTo>
                    <a:pt x="84" y="179"/>
                  </a:lnTo>
                  <a:lnTo>
                    <a:pt x="84" y="180"/>
                  </a:lnTo>
                  <a:lnTo>
                    <a:pt x="85" y="180"/>
                  </a:lnTo>
                  <a:lnTo>
                    <a:pt x="85" y="181"/>
                  </a:lnTo>
                  <a:lnTo>
                    <a:pt x="86" y="183"/>
                  </a:lnTo>
                  <a:lnTo>
                    <a:pt x="86" y="184"/>
                  </a:lnTo>
                  <a:lnTo>
                    <a:pt x="95" y="184"/>
                  </a:lnTo>
                  <a:lnTo>
                    <a:pt x="97" y="185"/>
                  </a:lnTo>
                  <a:lnTo>
                    <a:pt x="98" y="186"/>
                  </a:lnTo>
                  <a:lnTo>
                    <a:pt x="103" y="190"/>
                  </a:lnTo>
                  <a:lnTo>
                    <a:pt x="106" y="193"/>
                  </a:lnTo>
                  <a:lnTo>
                    <a:pt x="110" y="198"/>
                  </a:lnTo>
                  <a:lnTo>
                    <a:pt x="115" y="204"/>
                  </a:lnTo>
                  <a:lnTo>
                    <a:pt x="118" y="209"/>
                  </a:lnTo>
                  <a:lnTo>
                    <a:pt x="123" y="212"/>
                  </a:lnTo>
                  <a:lnTo>
                    <a:pt x="125" y="218"/>
                  </a:lnTo>
                  <a:lnTo>
                    <a:pt x="129" y="223"/>
                  </a:lnTo>
                  <a:lnTo>
                    <a:pt x="134" y="229"/>
                  </a:lnTo>
                  <a:lnTo>
                    <a:pt x="136" y="231"/>
                  </a:lnTo>
                  <a:lnTo>
                    <a:pt x="137" y="234"/>
                  </a:lnTo>
                  <a:lnTo>
                    <a:pt x="140" y="235"/>
                  </a:lnTo>
                  <a:lnTo>
                    <a:pt x="140" y="237"/>
                  </a:lnTo>
                  <a:lnTo>
                    <a:pt x="141" y="247"/>
                  </a:lnTo>
                  <a:lnTo>
                    <a:pt x="142" y="247"/>
                  </a:lnTo>
                  <a:lnTo>
                    <a:pt x="140" y="254"/>
                  </a:lnTo>
                  <a:lnTo>
                    <a:pt x="137" y="259"/>
                  </a:lnTo>
                  <a:lnTo>
                    <a:pt x="137" y="261"/>
                  </a:lnTo>
                  <a:lnTo>
                    <a:pt x="140" y="270"/>
                  </a:lnTo>
                  <a:lnTo>
                    <a:pt x="140" y="276"/>
                  </a:lnTo>
                  <a:lnTo>
                    <a:pt x="138" y="282"/>
                  </a:lnTo>
                  <a:lnTo>
                    <a:pt x="138" y="293"/>
                  </a:lnTo>
                  <a:lnTo>
                    <a:pt x="137" y="294"/>
                  </a:lnTo>
                  <a:lnTo>
                    <a:pt x="137" y="299"/>
                  </a:lnTo>
                  <a:lnTo>
                    <a:pt x="134" y="303"/>
                  </a:lnTo>
                  <a:lnTo>
                    <a:pt x="131" y="303"/>
                  </a:lnTo>
                  <a:lnTo>
                    <a:pt x="127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4" y="305"/>
                  </a:lnTo>
                  <a:lnTo>
                    <a:pt x="122" y="303"/>
                  </a:lnTo>
                  <a:lnTo>
                    <a:pt x="121" y="303"/>
                  </a:lnTo>
                  <a:lnTo>
                    <a:pt x="119" y="304"/>
                  </a:lnTo>
                  <a:lnTo>
                    <a:pt x="116" y="306"/>
                  </a:lnTo>
                  <a:lnTo>
                    <a:pt x="116" y="307"/>
                  </a:lnTo>
                  <a:lnTo>
                    <a:pt x="113" y="310"/>
                  </a:lnTo>
                  <a:lnTo>
                    <a:pt x="113" y="312"/>
                  </a:lnTo>
                  <a:lnTo>
                    <a:pt x="115" y="313"/>
                  </a:lnTo>
                  <a:lnTo>
                    <a:pt x="113" y="314"/>
                  </a:lnTo>
                  <a:lnTo>
                    <a:pt x="113" y="316"/>
                  </a:lnTo>
                  <a:lnTo>
                    <a:pt x="112" y="316"/>
                  </a:lnTo>
                  <a:lnTo>
                    <a:pt x="112" y="319"/>
                  </a:lnTo>
                  <a:lnTo>
                    <a:pt x="109" y="321"/>
                  </a:lnTo>
                  <a:lnTo>
                    <a:pt x="109" y="324"/>
                  </a:lnTo>
                  <a:lnTo>
                    <a:pt x="110" y="325"/>
                  </a:lnTo>
                  <a:lnTo>
                    <a:pt x="110" y="326"/>
                  </a:lnTo>
                  <a:lnTo>
                    <a:pt x="112" y="326"/>
                  </a:lnTo>
                  <a:lnTo>
                    <a:pt x="112" y="327"/>
                  </a:lnTo>
                  <a:lnTo>
                    <a:pt x="113" y="327"/>
                  </a:lnTo>
                  <a:lnTo>
                    <a:pt x="115" y="329"/>
                  </a:lnTo>
                  <a:lnTo>
                    <a:pt x="115" y="333"/>
                  </a:lnTo>
                  <a:lnTo>
                    <a:pt x="116" y="335"/>
                  </a:lnTo>
                  <a:lnTo>
                    <a:pt x="116" y="336"/>
                  </a:lnTo>
                  <a:lnTo>
                    <a:pt x="115" y="337"/>
                  </a:lnTo>
                  <a:lnTo>
                    <a:pt x="115" y="340"/>
                  </a:lnTo>
                  <a:lnTo>
                    <a:pt x="116" y="342"/>
                  </a:lnTo>
                  <a:lnTo>
                    <a:pt x="116" y="349"/>
                  </a:lnTo>
                  <a:lnTo>
                    <a:pt x="106" y="349"/>
                  </a:lnTo>
                  <a:lnTo>
                    <a:pt x="105" y="348"/>
                  </a:lnTo>
                  <a:lnTo>
                    <a:pt x="105" y="346"/>
                  </a:lnTo>
                  <a:lnTo>
                    <a:pt x="104" y="344"/>
                  </a:lnTo>
                  <a:lnTo>
                    <a:pt x="104" y="343"/>
                  </a:lnTo>
                  <a:lnTo>
                    <a:pt x="105" y="343"/>
                  </a:lnTo>
                  <a:lnTo>
                    <a:pt x="106" y="342"/>
                  </a:lnTo>
                  <a:lnTo>
                    <a:pt x="108" y="342"/>
                  </a:lnTo>
                  <a:lnTo>
                    <a:pt x="108" y="336"/>
                  </a:lnTo>
                  <a:lnTo>
                    <a:pt x="106" y="335"/>
                  </a:lnTo>
                  <a:lnTo>
                    <a:pt x="103" y="335"/>
                  </a:lnTo>
                  <a:lnTo>
                    <a:pt x="99" y="331"/>
                  </a:lnTo>
                  <a:lnTo>
                    <a:pt x="98" y="331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6" y="329"/>
                  </a:lnTo>
                  <a:lnTo>
                    <a:pt x="96" y="327"/>
                  </a:lnTo>
                  <a:lnTo>
                    <a:pt x="92" y="324"/>
                  </a:lnTo>
                  <a:lnTo>
                    <a:pt x="91" y="321"/>
                  </a:lnTo>
                  <a:lnTo>
                    <a:pt x="87" y="320"/>
                  </a:lnTo>
                  <a:lnTo>
                    <a:pt x="87" y="319"/>
                  </a:lnTo>
                  <a:lnTo>
                    <a:pt x="84" y="316"/>
                  </a:lnTo>
                  <a:lnTo>
                    <a:pt x="83" y="312"/>
                  </a:lnTo>
                  <a:lnTo>
                    <a:pt x="81" y="311"/>
                  </a:lnTo>
                  <a:lnTo>
                    <a:pt x="78" y="311"/>
                  </a:lnTo>
                  <a:lnTo>
                    <a:pt x="77" y="310"/>
                  </a:lnTo>
                  <a:lnTo>
                    <a:pt x="76" y="306"/>
                  </a:lnTo>
                  <a:lnTo>
                    <a:pt x="76" y="304"/>
                  </a:lnTo>
                  <a:lnTo>
                    <a:pt x="77" y="301"/>
                  </a:lnTo>
                  <a:lnTo>
                    <a:pt x="77" y="300"/>
                  </a:lnTo>
                  <a:lnTo>
                    <a:pt x="71" y="294"/>
                  </a:lnTo>
                  <a:lnTo>
                    <a:pt x="70" y="294"/>
                  </a:lnTo>
                  <a:lnTo>
                    <a:pt x="70" y="293"/>
                  </a:lnTo>
                  <a:lnTo>
                    <a:pt x="68" y="292"/>
                  </a:lnTo>
                  <a:lnTo>
                    <a:pt x="68" y="289"/>
                  </a:lnTo>
                  <a:lnTo>
                    <a:pt x="77" y="281"/>
                  </a:lnTo>
                  <a:lnTo>
                    <a:pt x="77" y="273"/>
                  </a:lnTo>
                  <a:lnTo>
                    <a:pt x="78" y="273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80" y="270"/>
                  </a:lnTo>
                  <a:lnTo>
                    <a:pt x="80" y="268"/>
                  </a:lnTo>
                  <a:lnTo>
                    <a:pt x="81" y="267"/>
                  </a:lnTo>
                  <a:lnTo>
                    <a:pt x="83" y="267"/>
                  </a:lnTo>
                  <a:lnTo>
                    <a:pt x="84" y="266"/>
                  </a:lnTo>
                  <a:lnTo>
                    <a:pt x="84" y="265"/>
                  </a:lnTo>
                  <a:lnTo>
                    <a:pt x="83" y="261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83" y="249"/>
                  </a:lnTo>
                  <a:lnTo>
                    <a:pt x="83" y="243"/>
                  </a:lnTo>
                  <a:lnTo>
                    <a:pt x="81" y="241"/>
                  </a:lnTo>
                  <a:lnTo>
                    <a:pt x="81" y="240"/>
                  </a:lnTo>
                  <a:lnTo>
                    <a:pt x="80" y="238"/>
                  </a:lnTo>
                  <a:lnTo>
                    <a:pt x="81" y="236"/>
                  </a:lnTo>
                  <a:lnTo>
                    <a:pt x="81" y="234"/>
                  </a:lnTo>
                  <a:lnTo>
                    <a:pt x="77" y="229"/>
                  </a:lnTo>
                  <a:lnTo>
                    <a:pt x="76" y="227"/>
                  </a:lnTo>
                  <a:lnTo>
                    <a:pt x="76" y="225"/>
                  </a:lnTo>
                  <a:lnTo>
                    <a:pt x="74" y="225"/>
                  </a:lnTo>
                  <a:lnTo>
                    <a:pt x="73" y="224"/>
                  </a:lnTo>
                  <a:lnTo>
                    <a:pt x="72" y="225"/>
                  </a:lnTo>
                  <a:lnTo>
                    <a:pt x="71" y="225"/>
                  </a:lnTo>
                  <a:lnTo>
                    <a:pt x="66" y="227"/>
                  </a:lnTo>
                  <a:lnTo>
                    <a:pt x="64" y="227"/>
                  </a:lnTo>
                  <a:lnTo>
                    <a:pt x="63" y="228"/>
                  </a:lnTo>
                  <a:lnTo>
                    <a:pt x="61" y="228"/>
                  </a:lnTo>
                  <a:lnTo>
                    <a:pt x="61" y="229"/>
                  </a:lnTo>
                  <a:lnTo>
                    <a:pt x="54" y="229"/>
                  </a:lnTo>
                  <a:lnTo>
                    <a:pt x="51" y="230"/>
                  </a:lnTo>
                  <a:lnTo>
                    <a:pt x="48" y="230"/>
                  </a:lnTo>
                  <a:lnTo>
                    <a:pt x="46" y="229"/>
                  </a:lnTo>
                  <a:lnTo>
                    <a:pt x="45" y="229"/>
                  </a:lnTo>
                  <a:lnTo>
                    <a:pt x="45" y="233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2" y="233"/>
                  </a:lnTo>
                  <a:lnTo>
                    <a:pt x="41" y="233"/>
                  </a:lnTo>
                  <a:lnTo>
                    <a:pt x="41" y="230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38" y="228"/>
                  </a:lnTo>
                  <a:lnTo>
                    <a:pt x="38" y="227"/>
                  </a:lnTo>
                  <a:lnTo>
                    <a:pt x="35" y="225"/>
                  </a:lnTo>
                  <a:lnTo>
                    <a:pt x="34" y="225"/>
                  </a:lnTo>
                  <a:lnTo>
                    <a:pt x="34" y="224"/>
                  </a:lnTo>
                  <a:lnTo>
                    <a:pt x="32" y="219"/>
                  </a:lnTo>
                  <a:lnTo>
                    <a:pt x="31" y="218"/>
                  </a:lnTo>
                  <a:lnTo>
                    <a:pt x="31" y="217"/>
                  </a:lnTo>
                  <a:lnTo>
                    <a:pt x="29" y="217"/>
                  </a:lnTo>
                  <a:lnTo>
                    <a:pt x="29" y="216"/>
                  </a:lnTo>
                  <a:lnTo>
                    <a:pt x="28" y="216"/>
                  </a:lnTo>
                  <a:lnTo>
                    <a:pt x="27" y="214"/>
                  </a:lnTo>
                  <a:lnTo>
                    <a:pt x="27" y="210"/>
                  </a:lnTo>
                  <a:lnTo>
                    <a:pt x="26" y="209"/>
                  </a:lnTo>
                  <a:lnTo>
                    <a:pt x="23" y="208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1" y="203"/>
                  </a:lnTo>
                  <a:lnTo>
                    <a:pt x="20" y="204"/>
                  </a:lnTo>
                  <a:lnTo>
                    <a:pt x="20" y="205"/>
                  </a:lnTo>
                  <a:lnTo>
                    <a:pt x="17" y="205"/>
                  </a:lnTo>
                  <a:lnTo>
                    <a:pt x="17" y="206"/>
                  </a:lnTo>
                  <a:lnTo>
                    <a:pt x="16" y="206"/>
                  </a:lnTo>
                  <a:lnTo>
                    <a:pt x="15" y="209"/>
                  </a:lnTo>
                  <a:lnTo>
                    <a:pt x="13" y="206"/>
                  </a:lnTo>
                  <a:lnTo>
                    <a:pt x="14" y="205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12" y="202"/>
                  </a:lnTo>
                  <a:lnTo>
                    <a:pt x="9" y="198"/>
                  </a:lnTo>
                  <a:lnTo>
                    <a:pt x="7" y="198"/>
                  </a:lnTo>
                  <a:lnTo>
                    <a:pt x="6" y="197"/>
                  </a:lnTo>
                  <a:lnTo>
                    <a:pt x="4" y="197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7" y="193"/>
                  </a:lnTo>
                  <a:lnTo>
                    <a:pt x="6" y="193"/>
                  </a:lnTo>
                  <a:lnTo>
                    <a:pt x="4" y="191"/>
                  </a:lnTo>
                  <a:lnTo>
                    <a:pt x="3" y="190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5"/>
                  </a:lnTo>
                  <a:lnTo>
                    <a:pt x="7" y="183"/>
                  </a:lnTo>
                  <a:lnTo>
                    <a:pt x="8" y="183"/>
                  </a:lnTo>
                  <a:lnTo>
                    <a:pt x="10" y="180"/>
                  </a:lnTo>
                  <a:lnTo>
                    <a:pt x="10" y="178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4" y="171"/>
                  </a:lnTo>
                  <a:lnTo>
                    <a:pt x="14" y="170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4" y="163"/>
                  </a:lnTo>
                  <a:lnTo>
                    <a:pt x="15" y="159"/>
                  </a:lnTo>
                  <a:lnTo>
                    <a:pt x="15" y="157"/>
                  </a:lnTo>
                  <a:lnTo>
                    <a:pt x="14" y="155"/>
                  </a:lnTo>
                  <a:lnTo>
                    <a:pt x="13" y="155"/>
                  </a:lnTo>
                  <a:lnTo>
                    <a:pt x="13" y="154"/>
                  </a:lnTo>
                  <a:lnTo>
                    <a:pt x="12" y="152"/>
                  </a:lnTo>
                  <a:lnTo>
                    <a:pt x="12" y="151"/>
                  </a:lnTo>
                  <a:lnTo>
                    <a:pt x="13" y="149"/>
                  </a:lnTo>
                  <a:lnTo>
                    <a:pt x="15" y="145"/>
                  </a:lnTo>
                  <a:lnTo>
                    <a:pt x="16" y="144"/>
                  </a:lnTo>
                  <a:lnTo>
                    <a:pt x="21" y="144"/>
                  </a:lnTo>
                  <a:lnTo>
                    <a:pt x="21" y="145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3" y="144"/>
                  </a:lnTo>
                  <a:lnTo>
                    <a:pt x="26" y="141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28" y="141"/>
                  </a:lnTo>
                  <a:lnTo>
                    <a:pt x="31" y="141"/>
                  </a:lnTo>
                  <a:lnTo>
                    <a:pt x="31" y="140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5" y="136"/>
                  </a:lnTo>
                  <a:lnTo>
                    <a:pt x="35" y="135"/>
                  </a:lnTo>
                  <a:lnTo>
                    <a:pt x="36" y="134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29" y="132"/>
                  </a:lnTo>
                  <a:lnTo>
                    <a:pt x="29" y="130"/>
                  </a:lnTo>
                  <a:lnTo>
                    <a:pt x="28" y="127"/>
                  </a:lnTo>
                  <a:lnTo>
                    <a:pt x="28" y="126"/>
                  </a:lnTo>
                  <a:lnTo>
                    <a:pt x="26" y="123"/>
                  </a:lnTo>
                  <a:lnTo>
                    <a:pt x="26" y="120"/>
                  </a:lnTo>
                  <a:lnTo>
                    <a:pt x="27" y="116"/>
                  </a:lnTo>
                  <a:lnTo>
                    <a:pt x="28" y="114"/>
                  </a:lnTo>
                  <a:lnTo>
                    <a:pt x="28" y="98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6"/>
                  </a:lnTo>
                  <a:lnTo>
                    <a:pt x="25" y="90"/>
                  </a:lnTo>
                  <a:lnTo>
                    <a:pt x="26" y="91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31" y="82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1" y="77"/>
                  </a:lnTo>
                  <a:lnTo>
                    <a:pt x="28" y="75"/>
                  </a:lnTo>
                  <a:lnTo>
                    <a:pt x="28" y="74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26" y="68"/>
                  </a:lnTo>
                  <a:lnTo>
                    <a:pt x="25" y="68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4" y="64"/>
                  </a:lnTo>
                  <a:lnTo>
                    <a:pt x="34" y="63"/>
                  </a:lnTo>
                  <a:lnTo>
                    <a:pt x="35" y="63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4" y="55"/>
                  </a:lnTo>
                  <a:lnTo>
                    <a:pt x="45" y="53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1" y="47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8" y="43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29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E665CF92-D243-43EC-88D7-EA1C2DB19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4713" y="4702175"/>
              <a:ext cx="508000" cy="1004888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66"/>
                </a:cxn>
                <a:cxn ang="0">
                  <a:pos x="271" y="11"/>
                </a:cxn>
                <a:cxn ang="0">
                  <a:pos x="268" y="14"/>
                </a:cxn>
                <a:cxn ang="0">
                  <a:pos x="279" y="21"/>
                </a:cxn>
                <a:cxn ang="0">
                  <a:pos x="285" y="38"/>
                </a:cxn>
                <a:cxn ang="0">
                  <a:pos x="293" y="46"/>
                </a:cxn>
                <a:cxn ang="0">
                  <a:pos x="300" y="71"/>
                </a:cxn>
                <a:cxn ang="0">
                  <a:pos x="307" y="110"/>
                </a:cxn>
                <a:cxn ang="0">
                  <a:pos x="317" y="143"/>
                </a:cxn>
                <a:cxn ang="0">
                  <a:pos x="313" y="174"/>
                </a:cxn>
                <a:cxn ang="0">
                  <a:pos x="295" y="165"/>
                </a:cxn>
                <a:cxn ang="0">
                  <a:pos x="285" y="172"/>
                </a:cxn>
                <a:cxn ang="0">
                  <a:pos x="292" y="209"/>
                </a:cxn>
                <a:cxn ang="0">
                  <a:pos x="274" y="248"/>
                </a:cxn>
                <a:cxn ang="0">
                  <a:pos x="265" y="305"/>
                </a:cxn>
                <a:cxn ang="0">
                  <a:pos x="241" y="377"/>
                </a:cxn>
                <a:cxn ang="0">
                  <a:pos x="225" y="433"/>
                </a:cxn>
                <a:cxn ang="0">
                  <a:pos x="192" y="536"/>
                </a:cxn>
                <a:cxn ang="0">
                  <a:pos x="176" y="588"/>
                </a:cxn>
                <a:cxn ang="0">
                  <a:pos x="163" y="606"/>
                </a:cxn>
                <a:cxn ang="0">
                  <a:pos x="106" y="629"/>
                </a:cxn>
                <a:cxn ang="0">
                  <a:pos x="71" y="622"/>
                </a:cxn>
                <a:cxn ang="0">
                  <a:pos x="50" y="612"/>
                </a:cxn>
                <a:cxn ang="0">
                  <a:pos x="28" y="582"/>
                </a:cxn>
                <a:cxn ang="0">
                  <a:pos x="24" y="530"/>
                </a:cxn>
                <a:cxn ang="0">
                  <a:pos x="6" y="502"/>
                </a:cxn>
                <a:cxn ang="0">
                  <a:pos x="4" y="472"/>
                </a:cxn>
                <a:cxn ang="0">
                  <a:pos x="12" y="428"/>
                </a:cxn>
                <a:cxn ang="0">
                  <a:pos x="38" y="397"/>
                </a:cxn>
                <a:cxn ang="0">
                  <a:pos x="54" y="359"/>
                </a:cxn>
                <a:cxn ang="0">
                  <a:pos x="52" y="338"/>
                </a:cxn>
                <a:cxn ang="0">
                  <a:pos x="36" y="293"/>
                </a:cxn>
                <a:cxn ang="0">
                  <a:pos x="39" y="237"/>
                </a:cxn>
                <a:cxn ang="0">
                  <a:pos x="54" y="215"/>
                </a:cxn>
                <a:cxn ang="0">
                  <a:pos x="54" y="192"/>
                </a:cxn>
                <a:cxn ang="0">
                  <a:pos x="84" y="183"/>
                </a:cxn>
                <a:cxn ang="0">
                  <a:pos x="102" y="181"/>
                </a:cxn>
                <a:cxn ang="0">
                  <a:pos x="106" y="178"/>
                </a:cxn>
                <a:cxn ang="0">
                  <a:pos x="125" y="174"/>
                </a:cxn>
                <a:cxn ang="0">
                  <a:pos x="133" y="178"/>
                </a:cxn>
                <a:cxn ang="0">
                  <a:pos x="141" y="178"/>
                </a:cxn>
                <a:cxn ang="0">
                  <a:pos x="145" y="160"/>
                </a:cxn>
                <a:cxn ang="0">
                  <a:pos x="167" y="152"/>
                </a:cxn>
                <a:cxn ang="0">
                  <a:pos x="170" y="159"/>
                </a:cxn>
                <a:cxn ang="0">
                  <a:pos x="170" y="149"/>
                </a:cxn>
                <a:cxn ang="0">
                  <a:pos x="182" y="132"/>
                </a:cxn>
                <a:cxn ang="0">
                  <a:pos x="188" y="142"/>
                </a:cxn>
                <a:cxn ang="0">
                  <a:pos x="199" y="120"/>
                </a:cxn>
                <a:cxn ang="0">
                  <a:pos x="211" y="126"/>
                </a:cxn>
                <a:cxn ang="0">
                  <a:pos x="198" y="114"/>
                </a:cxn>
                <a:cxn ang="0">
                  <a:pos x="209" y="98"/>
                </a:cxn>
                <a:cxn ang="0">
                  <a:pos x="209" y="95"/>
                </a:cxn>
                <a:cxn ang="0">
                  <a:pos x="207" y="73"/>
                </a:cxn>
                <a:cxn ang="0">
                  <a:pos x="216" y="75"/>
                </a:cxn>
                <a:cxn ang="0">
                  <a:pos x="228" y="73"/>
                </a:cxn>
                <a:cxn ang="0">
                  <a:pos x="234" y="65"/>
                </a:cxn>
                <a:cxn ang="0">
                  <a:pos x="249" y="49"/>
                </a:cxn>
                <a:cxn ang="0">
                  <a:pos x="249" y="31"/>
                </a:cxn>
                <a:cxn ang="0">
                  <a:pos x="250" y="25"/>
                </a:cxn>
                <a:cxn ang="0">
                  <a:pos x="262" y="11"/>
                </a:cxn>
                <a:cxn ang="0">
                  <a:pos x="262" y="5"/>
                </a:cxn>
              </a:cxnLst>
              <a:rect l="0" t="0" r="r" b="b"/>
              <a:pathLst>
                <a:path w="320" h="633">
                  <a:moveTo>
                    <a:pt x="299" y="215"/>
                  </a:moveTo>
                  <a:lnTo>
                    <a:pt x="299" y="216"/>
                  </a:lnTo>
                  <a:lnTo>
                    <a:pt x="297" y="223"/>
                  </a:lnTo>
                  <a:lnTo>
                    <a:pt x="292" y="232"/>
                  </a:lnTo>
                  <a:lnTo>
                    <a:pt x="291" y="234"/>
                  </a:lnTo>
                  <a:lnTo>
                    <a:pt x="291" y="231"/>
                  </a:lnTo>
                  <a:lnTo>
                    <a:pt x="292" y="229"/>
                  </a:lnTo>
                  <a:lnTo>
                    <a:pt x="292" y="224"/>
                  </a:lnTo>
                  <a:lnTo>
                    <a:pt x="297" y="219"/>
                  </a:lnTo>
                  <a:lnTo>
                    <a:pt x="297" y="216"/>
                  </a:lnTo>
                  <a:lnTo>
                    <a:pt x="298" y="216"/>
                  </a:lnTo>
                  <a:lnTo>
                    <a:pt x="299" y="215"/>
                  </a:lnTo>
                  <a:close/>
                  <a:moveTo>
                    <a:pt x="210" y="70"/>
                  </a:moveTo>
                  <a:lnTo>
                    <a:pt x="210" y="71"/>
                  </a:lnTo>
                  <a:lnTo>
                    <a:pt x="209" y="72"/>
                  </a:lnTo>
                  <a:lnTo>
                    <a:pt x="209" y="71"/>
                  </a:lnTo>
                  <a:lnTo>
                    <a:pt x="210" y="70"/>
                  </a:lnTo>
                  <a:close/>
                  <a:moveTo>
                    <a:pt x="222" y="57"/>
                  </a:moveTo>
                  <a:lnTo>
                    <a:pt x="224" y="57"/>
                  </a:lnTo>
                  <a:lnTo>
                    <a:pt x="224" y="60"/>
                  </a:lnTo>
                  <a:lnTo>
                    <a:pt x="225" y="60"/>
                  </a:lnTo>
                  <a:lnTo>
                    <a:pt x="225" y="63"/>
                  </a:lnTo>
                  <a:lnTo>
                    <a:pt x="224" y="64"/>
                  </a:lnTo>
                  <a:lnTo>
                    <a:pt x="225" y="64"/>
                  </a:lnTo>
                  <a:lnTo>
                    <a:pt x="225" y="65"/>
                  </a:lnTo>
                  <a:lnTo>
                    <a:pt x="227" y="65"/>
                  </a:lnTo>
                  <a:lnTo>
                    <a:pt x="225" y="66"/>
                  </a:lnTo>
                  <a:lnTo>
                    <a:pt x="222" y="66"/>
                  </a:lnTo>
                  <a:lnTo>
                    <a:pt x="221" y="65"/>
                  </a:lnTo>
                  <a:lnTo>
                    <a:pt x="220" y="65"/>
                  </a:lnTo>
                  <a:lnTo>
                    <a:pt x="220" y="64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8" y="59"/>
                  </a:lnTo>
                  <a:lnTo>
                    <a:pt x="222" y="59"/>
                  </a:lnTo>
                  <a:lnTo>
                    <a:pt x="222" y="57"/>
                  </a:lnTo>
                  <a:close/>
                  <a:moveTo>
                    <a:pt x="266" y="0"/>
                  </a:moveTo>
                  <a:lnTo>
                    <a:pt x="268" y="2"/>
                  </a:lnTo>
                  <a:lnTo>
                    <a:pt x="268" y="5"/>
                  </a:lnTo>
                  <a:lnTo>
                    <a:pt x="269" y="6"/>
                  </a:lnTo>
                  <a:lnTo>
                    <a:pt x="269" y="9"/>
                  </a:lnTo>
                  <a:lnTo>
                    <a:pt x="271" y="11"/>
                  </a:lnTo>
                  <a:lnTo>
                    <a:pt x="271" y="12"/>
                  </a:lnTo>
                  <a:lnTo>
                    <a:pt x="268" y="9"/>
                  </a:lnTo>
                  <a:lnTo>
                    <a:pt x="268" y="11"/>
                  </a:lnTo>
                  <a:lnTo>
                    <a:pt x="266" y="11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5" y="13"/>
                  </a:lnTo>
                  <a:lnTo>
                    <a:pt x="267" y="13"/>
                  </a:lnTo>
                  <a:lnTo>
                    <a:pt x="267" y="14"/>
                  </a:lnTo>
                  <a:lnTo>
                    <a:pt x="266" y="14"/>
                  </a:lnTo>
                  <a:lnTo>
                    <a:pt x="266" y="15"/>
                  </a:lnTo>
                  <a:lnTo>
                    <a:pt x="267" y="15"/>
                  </a:lnTo>
                  <a:lnTo>
                    <a:pt x="267" y="14"/>
                  </a:lnTo>
                  <a:lnTo>
                    <a:pt x="268" y="14"/>
                  </a:lnTo>
                  <a:lnTo>
                    <a:pt x="268" y="16"/>
                  </a:lnTo>
                  <a:lnTo>
                    <a:pt x="271" y="16"/>
                  </a:lnTo>
                  <a:lnTo>
                    <a:pt x="271" y="13"/>
                  </a:lnTo>
                  <a:lnTo>
                    <a:pt x="272" y="13"/>
                  </a:lnTo>
                  <a:lnTo>
                    <a:pt x="273" y="15"/>
                  </a:lnTo>
                  <a:lnTo>
                    <a:pt x="273" y="18"/>
                  </a:lnTo>
                  <a:lnTo>
                    <a:pt x="274" y="18"/>
                  </a:lnTo>
                  <a:lnTo>
                    <a:pt x="274" y="19"/>
                  </a:lnTo>
                  <a:lnTo>
                    <a:pt x="278" y="19"/>
                  </a:lnTo>
                  <a:lnTo>
                    <a:pt x="278" y="21"/>
                  </a:lnTo>
                  <a:lnTo>
                    <a:pt x="275" y="21"/>
                  </a:lnTo>
                  <a:lnTo>
                    <a:pt x="276" y="22"/>
                  </a:lnTo>
                  <a:lnTo>
                    <a:pt x="278" y="22"/>
                  </a:lnTo>
                  <a:lnTo>
                    <a:pt x="279" y="21"/>
                  </a:lnTo>
                  <a:lnTo>
                    <a:pt x="280" y="25"/>
                  </a:lnTo>
                  <a:lnTo>
                    <a:pt x="280" y="27"/>
                  </a:lnTo>
                  <a:lnTo>
                    <a:pt x="279" y="26"/>
                  </a:lnTo>
                  <a:lnTo>
                    <a:pt x="280" y="28"/>
                  </a:lnTo>
                  <a:lnTo>
                    <a:pt x="280" y="30"/>
                  </a:lnTo>
                  <a:lnTo>
                    <a:pt x="279" y="30"/>
                  </a:lnTo>
                  <a:lnTo>
                    <a:pt x="279" y="32"/>
                  </a:lnTo>
                  <a:lnTo>
                    <a:pt x="281" y="32"/>
                  </a:lnTo>
                  <a:lnTo>
                    <a:pt x="282" y="33"/>
                  </a:lnTo>
                  <a:lnTo>
                    <a:pt x="282" y="34"/>
                  </a:lnTo>
                  <a:lnTo>
                    <a:pt x="284" y="34"/>
                  </a:lnTo>
                  <a:lnTo>
                    <a:pt x="284" y="39"/>
                  </a:lnTo>
                  <a:lnTo>
                    <a:pt x="285" y="39"/>
                  </a:lnTo>
                  <a:lnTo>
                    <a:pt x="285" y="38"/>
                  </a:lnTo>
                  <a:lnTo>
                    <a:pt x="286" y="37"/>
                  </a:lnTo>
                  <a:lnTo>
                    <a:pt x="286" y="35"/>
                  </a:lnTo>
                  <a:lnTo>
                    <a:pt x="287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9" y="39"/>
                  </a:lnTo>
                  <a:lnTo>
                    <a:pt x="289" y="41"/>
                  </a:lnTo>
                  <a:lnTo>
                    <a:pt x="291" y="43"/>
                  </a:lnTo>
                  <a:lnTo>
                    <a:pt x="293" y="43"/>
                  </a:lnTo>
                  <a:lnTo>
                    <a:pt x="293" y="44"/>
                  </a:lnTo>
                  <a:lnTo>
                    <a:pt x="292" y="44"/>
                  </a:lnTo>
                  <a:lnTo>
                    <a:pt x="292" y="45"/>
                  </a:lnTo>
                  <a:lnTo>
                    <a:pt x="293" y="45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4" y="47"/>
                  </a:lnTo>
                  <a:lnTo>
                    <a:pt x="295" y="49"/>
                  </a:lnTo>
                  <a:lnTo>
                    <a:pt x="295" y="58"/>
                  </a:lnTo>
                  <a:lnTo>
                    <a:pt x="297" y="60"/>
                  </a:lnTo>
                  <a:lnTo>
                    <a:pt x="297" y="63"/>
                  </a:lnTo>
                  <a:lnTo>
                    <a:pt x="298" y="64"/>
                  </a:lnTo>
                  <a:lnTo>
                    <a:pt x="299" y="63"/>
                  </a:lnTo>
                  <a:lnTo>
                    <a:pt x="300" y="64"/>
                  </a:lnTo>
                  <a:lnTo>
                    <a:pt x="300" y="65"/>
                  </a:lnTo>
                  <a:lnTo>
                    <a:pt x="299" y="66"/>
                  </a:lnTo>
                  <a:lnTo>
                    <a:pt x="299" y="67"/>
                  </a:lnTo>
                  <a:lnTo>
                    <a:pt x="300" y="70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1" y="75"/>
                  </a:lnTo>
                  <a:lnTo>
                    <a:pt x="303" y="76"/>
                  </a:lnTo>
                  <a:lnTo>
                    <a:pt x="303" y="79"/>
                  </a:lnTo>
                  <a:lnTo>
                    <a:pt x="304" y="82"/>
                  </a:lnTo>
                  <a:lnTo>
                    <a:pt x="305" y="83"/>
                  </a:lnTo>
                  <a:lnTo>
                    <a:pt x="305" y="92"/>
                  </a:lnTo>
                  <a:lnTo>
                    <a:pt x="306" y="95"/>
                  </a:lnTo>
                  <a:lnTo>
                    <a:pt x="306" y="98"/>
                  </a:lnTo>
                  <a:lnTo>
                    <a:pt x="305" y="100"/>
                  </a:lnTo>
                  <a:lnTo>
                    <a:pt x="305" y="103"/>
                  </a:lnTo>
                  <a:lnTo>
                    <a:pt x="306" y="103"/>
                  </a:lnTo>
                  <a:lnTo>
                    <a:pt x="307" y="104"/>
                  </a:lnTo>
                  <a:lnTo>
                    <a:pt x="307" y="110"/>
                  </a:lnTo>
                  <a:lnTo>
                    <a:pt x="306" y="111"/>
                  </a:lnTo>
                  <a:lnTo>
                    <a:pt x="306" y="114"/>
                  </a:lnTo>
                  <a:lnTo>
                    <a:pt x="307" y="115"/>
                  </a:lnTo>
                  <a:lnTo>
                    <a:pt x="307" y="121"/>
                  </a:lnTo>
                  <a:lnTo>
                    <a:pt x="308" y="123"/>
                  </a:lnTo>
                  <a:lnTo>
                    <a:pt x="308" y="126"/>
                  </a:lnTo>
                  <a:lnTo>
                    <a:pt x="307" y="127"/>
                  </a:lnTo>
                  <a:lnTo>
                    <a:pt x="308" y="128"/>
                  </a:lnTo>
                  <a:lnTo>
                    <a:pt x="310" y="128"/>
                  </a:lnTo>
                  <a:lnTo>
                    <a:pt x="310" y="129"/>
                  </a:lnTo>
                  <a:lnTo>
                    <a:pt x="311" y="133"/>
                  </a:lnTo>
                  <a:lnTo>
                    <a:pt x="314" y="140"/>
                  </a:lnTo>
                  <a:lnTo>
                    <a:pt x="314" y="141"/>
                  </a:lnTo>
                  <a:lnTo>
                    <a:pt x="317" y="143"/>
                  </a:lnTo>
                  <a:lnTo>
                    <a:pt x="318" y="146"/>
                  </a:lnTo>
                  <a:lnTo>
                    <a:pt x="319" y="146"/>
                  </a:lnTo>
                  <a:lnTo>
                    <a:pt x="319" y="147"/>
                  </a:lnTo>
                  <a:lnTo>
                    <a:pt x="320" y="148"/>
                  </a:lnTo>
                  <a:lnTo>
                    <a:pt x="320" y="153"/>
                  </a:lnTo>
                  <a:lnTo>
                    <a:pt x="319" y="154"/>
                  </a:lnTo>
                  <a:lnTo>
                    <a:pt x="320" y="155"/>
                  </a:lnTo>
                  <a:lnTo>
                    <a:pt x="319" y="155"/>
                  </a:lnTo>
                  <a:lnTo>
                    <a:pt x="319" y="159"/>
                  </a:lnTo>
                  <a:lnTo>
                    <a:pt x="318" y="161"/>
                  </a:lnTo>
                  <a:lnTo>
                    <a:pt x="318" y="164"/>
                  </a:lnTo>
                  <a:lnTo>
                    <a:pt x="317" y="165"/>
                  </a:lnTo>
                  <a:lnTo>
                    <a:pt x="313" y="173"/>
                  </a:lnTo>
                  <a:lnTo>
                    <a:pt x="313" y="174"/>
                  </a:lnTo>
                  <a:lnTo>
                    <a:pt x="310" y="179"/>
                  </a:lnTo>
                  <a:lnTo>
                    <a:pt x="308" y="181"/>
                  </a:lnTo>
                  <a:lnTo>
                    <a:pt x="307" y="183"/>
                  </a:lnTo>
                  <a:lnTo>
                    <a:pt x="306" y="183"/>
                  </a:lnTo>
                  <a:lnTo>
                    <a:pt x="305" y="180"/>
                  </a:lnTo>
                  <a:lnTo>
                    <a:pt x="304" y="179"/>
                  </a:lnTo>
                  <a:lnTo>
                    <a:pt x="303" y="180"/>
                  </a:lnTo>
                  <a:lnTo>
                    <a:pt x="300" y="178"/>
                  </a:lnTo>
                  <a:lnTo>
                    <a:pt x="300" y="177"/>
                  </a:lnTo>
                  <a:lnTo>
                    <a:pt x="299" y="175"/>
                  </a:lnTo>
                  <a:lnTo>
                    <a:pt x="299" y="173"/>
                  </a:lnTo>
                  <a:lnTo>
                    <a:pt x="297" y="171"/>
                  </a:lnTo>
                  <a:lnTo>
                    <a:pt x="297" y="165"/>
                  </a:lnTo>
                  <a:lnTo>
                    <a:pt x="295" y="165"/>
                  </a:lnTo>
                  <a:lnTo>
                    <a:pt x="294" y="164"/>
                  </a:lnTo>
                  <a:lnTo>
                    <a:pt x="294" y="156"/>
                  </a:lnTo>
                  <a:lnTo>
                    <a:pt x="293" y="156"/>
                  </a:lnTo>
                  <a:lnTo>
                    <a:pt x="292" y="158"/>
                  </a:lnTo>
                  <a:lnTo>
                    <a:pt x="286" y="158"/>
                  </a:lnTo>
                  <a:lnTo>
                    <a:pt x="285" y="159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4" y="166"/>
                  </a:lnTo>
                  <a:lnTo>
                    <a:pt x="284" y="167"/>
                  </a:lnTo>
                  <a:lnTo>
                    <a:pt x="282" y="168"/>
                  </a:lnTo>
                  <a:lnTo>
                    <a:pt x="284" y="170"/>
                  </a:lnTo>
                  <a:lnTo>
                    <a:pt x="284" y="171"/>
                  </a:lnTo>
                  <a:lnTo>
                    <a:pt x="285" y="172"/>
                  </a:lnTo>
                  <a:lnTo>
                    <a:pt x="285" y="175"/>
                  </a:lnTo>
                  <a:lnTo>
                    <a:pt x="286" y="177"/>
                  </a:lnTo>
                  <a:lnTo>
                    <a:pt x="286" y="180"/>
                  </a:lnTo>
                  <a:lnTo>
                    <a:pt x="285" y="183"/>
                  </a:lnTo>
                  <a:lnTo>
                    <a:pt x="285" y="189"/>
                  </a:lnTo>
                  <a:lnTo>
                    <a:pt x="286" y="190"/>
                  </a:lnTo>
                  <a:lnTo>
                    <a:pt x="289" y="191"/>
                  </a:lnTo>
                  <a:lnTo>
                    <a:pt x="291" y="191"/>
                  </a:lnTo>
                  <a:lnTo>
                    <a:pt x="292" y="193"/>
                  </a:lnTo>
                  <a:lnTo>
                    <a:pt x="292" y="194"/>
                  </a:lnTo>
                  <a:lnTo>
                    <a:pt x="291" y="198"/>
                  </a:lnTo>
                  <a:lnTo>
                    <a:pt x="291" y="202"/>
                  </a:lnTo>
                  <a:lnTo>
                    <a:pt x="292" y="203"/>
                  </a:lnTo>
                  <a:lnTo>
                    <a:pt x="292" y="209"/>
                  </a:lnTo>
                  <a:lnTo>
                    <a:pt x="289" y="212"/>
                  </a:lnTo>
                  <a:lnTo>
                    <a:pt x="286" y="216"/>
                  </a:lnTo>
                  <a:lnTo>
                    <a:pt x="286" y="218"/>
                  </a:lnTo>
                  <a:lnTo>
                    <a:pt x="288" y="221"/>
                  </a:lnTo>
                  <a:lnTo>
                    <a:pt x="291" y="221"/>
                  </a:lnTo>
                  <a:lnTo>
                    <a:pt x="289" y="222"/>
                  </a:lnTo>
                  <a:lnTo>
                    <a:pt x="288" y="222"/>
                  </a:lnTo>
                  <a:lnTo>
                    <a:pt x="286" y="223"/>
                  </a:lnTo>
                  <a:lnTo>
                    <a:pt x="282" y="223"/>
                  </a:lnTo>
                  <a:lnTo>
                    <a:pt x="280" y="225"/>
                  </a:lnTo>
                  <a:lnTo>
                    <a:pt x="275" y="237"/>
                  </a:lnTo>
                  <a:lnTo>
                    <a:pt x="273" y="242"/>
                  </a:lnTo>
                  <a:lnTo>
                    <a:pt x="273" y="245"/>
                  </a:lnTo>
                  <a:lnTo>
                    <a:pt x="274" y="248"/>
                  </a:lnTo>
                  <a:lnTo>
                    <a:pt x="276" y="260"/>
                  </a:lnTo>
                  <a:lnTo>
                    <a:pt x="276" y="266"/>
                  </a:lnTo>
                  <a:lnTo>
                    <a:pt x="274" y="270"/>
                  </a:lnTo>
                  <a:lnTo>
                    <a:pt x="273" y="277"/>
                  </a:lnTo>
                  <a:lnTo>
                    <a:pt x="273" y="281"/>
                  </a:lnTo>
                  <a:lnTo>
                    <a:pt x="274" y="282"/>
                  </a:lnTo>
                  <a:lnTo>
                    <a:pt x="273" y="282"/>
                  </a:lnTo>
                  <a:lnTo>
                    <a:pt x="271" y="285"/>
                  </a:lnTo>
                  <a:lnTo>
                    <a:pt x="271" y="294"/>
                  </a:lnTo>
                  <a:lnTo>
                    <a:pt x="269" y="295"/>
                  </a:lnTo>
                  <a:lnTo>
                    <a:pt x="269" y="296"/>
                  </a:lnTo>
                  <a:lnTo>
                    <a:pt x="268" y="296"/>
                  </a:lnTo>
                  <a:lnTo>
                    <a:pt x="267" y="300"/>
                  </a:lnTo>
                  <a:lnTo>
                    <a:pt x="265" y="305"/>
                  </a:lnTo>
                  <a:lnTo>
                    <a:pt x="262" y="313"/>
                  </a:lnTo>
                  <a:lnTo>
                    <a:pt x="259" y="321"/>
                  </a:lnTo>
                  <a:lnTo>
                    <a:pt x="257" y="324"/>
                  </a:lnTo>
                  <a:lnTo>
                    <a:pt x="254" y="338"/>
                  </a:lnTo>
                  <a:lnTo>
                    <a:pt x="248" y="352"/>
                  </a:lnTo>
                  <a:lnTo>
                    <a:pt x="247" y="361"/>
                  </a:lnTo>
                  <a:lnTo>
                    <a:pt x="247" y="363"/>
                  </a:lnTo>
                  <a:lnTo>
                    <a:pt x="244" y="366"/>
                  </a:lnTo>
                  <a:lnTo>
                    <a:pt x="244" y="365"/>
                  </a:lnTo>
                  <a:lnTo>
                    <a:pt x="243" y="365"/>
                  </a:lnTo>
                  <a:lnTo>
                    <a:pt x="243" y="366"/>
                  </a:lnTo>
                  <a:lnTo>
                    <a:pt x="244" y="368"/>
                  </a:lnTo>
                  <a:lnTo>
                    <a:pt x="244" y="369"/>
                  </a:lnTo>
                  <a:lnTo>
                    <a:pt x="241" y="377"/>
                  </a:lnTo>
                  <a:lnTo>
                    <a:pt x="239" y="383"/>
                  </a:lnTo>
                  <a:lnTo>
                    <a:pt x="235" y="394"/>
                  </a:lnTo>
                  <a:lnTo>
                    <a:pt x="230" y="410"/>
                  </a:lnTo>
                  <a:lnTo>
                    <a:pt x="230" y="412"/>
                  </a:lnTo>
                  <a:lnTo>
                    <a:pt x="229" y="413"/>
                  </a:lnTo>
                  <a:lnTo>
                    <a:pt x="229" y="414"/>
                  </a:lnTo>
                  <a:lnTo>
                    <a:pt x="230" y="413"/>
                  </a:lnTo>
                  <a:lnTo>
                    <a:pt x="230" y="415"/>
                  </a:lnTo>
                  <a:lnTo>
                    <a:pt x="229" y="416"/>
                  </a:lnTo>
                  <a:lnTo>
                    <a:pt x="229" y="421"/>
                  </a:lnTo>
                  <a:lnTo>
                    <a:pt x="227" y="425"/>
                  </a:lnTo>
                  <a:lnTo>
                    <a:pt x="227" y="427"/>
                  </a:lnTo>
                  <a:lnTo>
                    <a:pt x="225" y="431"/>
                  </a:lnTo>
                  <a:lnTo>
                    <a:pt x="225" y="433"/>
                  </a:lnTo>
                  <a:lnTo>
                    <a:pt x="224" y="434"/>
                  </a:lnTo>
                  <a:lnTo>
                    <a:pt x="220" y="452"/>
                  </a:lnTo>
                  <a:lnTo>
                    <a:pt x="208" y="478"/>
                  </a:lnTo>
                  <a:lnTo>
                    <a:pt x="208" y="480"/>
                  </a:lnTo>
                  <a:lnTo>
                    <a:pt x="205" y="484"/>
                  </a:lnTo>
                  <a:lnTo>
                    <a:pt x="204" y="497"/>
                  </a:lnTo>
                  <a:lnTo>
                    <a:pt x="203" y="499"/>
                  </a:lnTo>
                  <a:lnTo>
                    <a:pt x="203" y="504"/>
                  </a:lnTo>
                  <a:lnTo>
                    <a:pt x="202" y="509"/>
                  </a:lnTo>
                  <a:lnTo>
                    <a:pt x="199" y="514"/>
                  </a:lnTo>
                  <a:lnTo>
                    <a:pt x="198" y="521"/>
                  </a:lnTo>
                  <a:lnTo>
                    <a:pt x="193" y="536"/>
                  </a:lnTo>
                  <a:lnTo>
                    <a:pt x="192" y="535"/>
                  </a:lnTo>
                  <a:lnTo>
                    <a:pt x="192" y="536"/>
                  </a:lnTo>
                  <a:lnTo>
                    <a:pt x="191" y="537"/>
                  </a:lnTo>
                  <a:lnTo>
                    <a:pt x="193" y="537"/>
                  </a:lnTo>
                  <a:lnTo>
                    <a:pt x="193" y="539"/>
                  </a:lnTo>
                  <a:lnTo>
                    <a:pt x="191" y="549"/>
                  </a:lnTo>
                  <a:lnTo>
                    <a:pt x="189" y="555"/>
                  </a:lnTo>
                  <a:lnTo>
                    <a:pt x="188" y="558"/>
                  </a:lnTo>
                  <a:lnTo>
                    <a:pt x="186" y="558"/>
                  </a:lnTo>
                  <a:lnTo>
                    <a:pt x="186" y="560"/>
                  </a:lnTo>
                  <a:lnTo>
                    <a:pt x="185" y="562"/>
                  </a:lnTo>
                  <a:lnTo>
                    <a:pt x="183" y="569"/>
                  </a:lnTo>
                  <a:lnTo>
                    <a:pt x="180" y="569"/>
                  </a:lnTo>
                  <a:lnTo>
                    <a:pt x="182" y="572"/>
                  </a:lnTo>
                  <a:lnTo>
                    <a:pt x="180" y="580"/>
                  </a:lnTo>
                  <a:lnTo>
                    <a:pt x="176" y="588"/>
                  </a:lnTo>
                  <a:lnTo>
                    <a:pt x="176" y="591"/>
                  </a:lnTo>
                  <a:lnTo>
                    <a:pt x="175" y="592"/>
                  </a:lnTo>
                  <a:lnTo>
                    <a:pt x="175" y="593"/>
                  </a:lnTo>
                  <a:lnTo>
                    <a:pt x="172" y="595"/>
                  </a:lnTo>
                  <a:lnTo>
                    <a:pt x="172" y="601"/>
                  </a:lnTo>
                  <a:lnTo>
                    <a:pt x="171" y="600"/>
                  </a:lnTo>
                  <a:lnTo>
                    <a:pt x="171" y="603"/>
                  </a:lnTo>
                  <a:lnTo>
                    <a:pt x="170" y="603"/>
                  </a:lnTo>
                  <a:lnTo>
                    <a:pt x="169" y="604"/>
                  </a:lnTo>
                  <a:lnTo>
                    <a:pt x="166" y="605"/>
                  </a:lnTo>
                  <a:lnTo>
                    <a:pt x="165" y="607"/>
                  </a:lnTo>
                  <a:lnTo>
                    <a:pt x="164" y="607"/>
                  </a:lnTo>
                  <a:lnTo>
                    <a:pt x="164" y="606"/>
                  </a:lnTo>
                  <a:lnTo>
                    <a:pt x="163" y="606"/>
                  </a:lnTo>
                  <a:lnTo>
                    <a:pt x="159" y="610"/>
                  </a:lnTo>
                  <a:lnTo>
                    <a:pt x="158" y="610"/>
                  </a:lnTo>
                  <a:lnTo>
                    <a:pt x="156" y="612"/>
                  </a:lnTo>
                  <a:lnTo>
                    <a:pt x="154" y="612"/>
                  </a:lnTo>
                  <a:lnTo>
                    <a:pt x="151" y="613"/>
                  </a:lnTo>
                  <a:lnTo>
                    <a:pt x="148" y="613"/>
                  </a:lnTo>
                  <a:lnTo>
                    <a:pt x="145" y="612"/>
                  </a:lnTo>
                  <a:lnTo>
                    <a:pt x="139" y="612"/>
                  </a:lnTo>
                  <a:lnTo>
                    <a:pt x="133" y="614"/>
                  </a:lnTo>
                  <a:lnTo>
                    <a:pt x="124" y="618"/>
                  </a:lnTo>
                  <a:lnTo>
                    <a:pt x="119" y="620"/>
                  </a:lnTo>
                  <a:lnTo>
                    <a:pt x="113" y="624"/>
                  </a:lnTo>
                  <a:lnTo>
                    <a:pt x="108" y="629"/>
                  </a:lnTo>
                  <a:lnTo>
                    <a:pt x="106" y="629"/>
                  </a:lnTo>
                  <a:lnTo>
                    <a:pt x="103" y="631"/>
                  </a:lnTo>
                  <a:lnTo>
                    <a:pt x="100" y="632"/>
                  </a:lnTo>
                  <a:lnTo>
                    <a:pt x="87" y="632"/>
                  </a:lnTo>
                  <a:lnTo>
                    <a:pt x="86" y="633"/>
                  </a:lnTo>
                  <a:lnTo>
                    <a:pt x="84" y="633"/>
                  </a:lnTo>
                  <a:lnTo>
                    <a:pt x="84" y="632"/>
                  </a:lnTo>
                  <a:lnTo>
                    <a:pt x="83" y="631"/>
                  </a:lnTo>
                  <a:lnTo>
                    <a:pt x="83" y="630"/>
                  </a:lnTo>
                  <a:lnTo>
                    <a:pt x="82" y="629"/>
                  </a:lnTo>
                  <a:lnTo>
                    <a:pt x="77" y="628"/>
                  </a:lnTo>
                  <a:lnTo>
                    <a:pt x="75" y="625"/>
                  </a:lnTo>
                  <a:lnTo>
                    <a:pt x="75" y="624"/>
                  </a:lnTo>
                  <a:lnTo>
                    <a:pt x="74" y="624"/>
                  </a:lnTo>
                  <a:lnTo>
                    <a:pt x="71" y="622"/>
                  </a:lnTo>
                  <a:lnTo>
                    <a:pt x="68" y="619"/>
                  </a:lnTo>
                  <a:lnTo>
                    <a:pt x="67" y="619"/>
                  </a:lnTo>
                  <a:lnTo>
                    <a:pt x="62" y="618"/>
                  </a:lnTo>
                  <a:lnTo>
                    <a:pt x="57" y="618"/>
                  </a:lnTo>
                  <a:lnTo>
                    <a:pt x="50" y="617"/>
                  </a:lnTo>
                  <a:lnTo>
                    <a:pt x="49" y="614"/>
                  </a:lnTo>
                  <a:lnTo>
                    <a:pt x="48" y="613"/>
                  </a:lnTo>
                  <a:lnTo>
                    <a:pt x="48" y="612"/>
                  </a:lnTo>
                  <a:lnTo>
                    <a:pt x="50" y="614"/>
                  </a:lnTo>
                  <a:lnTo>
                    <a:pt x="51" y="614"/>
                  </a:lnTo>
                  <a:lnTo>
                    <a:pt x="52" y="616"/>
                  </a:lnTo>
                  <a:lnTo>
                    <a:pt x="52" y="613"/>
                  </a:lnTo>
                  <a:lnTo>
                    <a:pt x="51" y="613"/>
                  </a:lnTo>
                  <a:lnTo>
                    <a:pt x="50" y="612"/>
                  </a:lnTo>
                  <a:lnTo>
                    <a:pt x="49" y="612"/>
                  </a:lnTo>
                  <a:lnTo>
                    <a:pt x="48" y="611"/>
                  </a:lnTo>
                  <a:lnTo>
                    <a:pt x="45" y="611"/>
                  </a:lnTo>
                  <a:lnTo>
                    <a:pt x="43" y="607"/>
                  </a:lnTo>
                  <a:lnTo>
                    <a:pt x="39" y="607"/>
                  </a:lnTo>
                  <a:lnTo>
                    <a:pt x="39" y="606"/>
                  </a:lnTo>
                  <a:lnTo>
                    <a:pt x="36" y="604"/>
                  </a:lnTo>
                  <a:lnTo>
                    <a:pt x="35" y="604"/>
                  </a:lnTo>
                  <a:lnTo>
                    <a:pt x="35" y="598"/>
                  </a:lnTo>
                  <a:lnTo>
                    <a:pt x="31" y="593"/>
                  </a:lnTo>
                  <a:lnTo>
                    <a:pt x="31" y="586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8" y="582"/>
                  </a:lnTo>
                  <a:lnTo>
                    <a:pt x="28" y="580"/>
                  </a:lnTo>
                  <a:lnTo>
                    <a:pt x="26" y="579"/>
                  </a:lnTo>
                  <a:lnTo>
                    <a:pt x="23" y="578"/>
                  </a:lnTo>
                  <a:lnTo>
                    <a:pt x="22" y="575"/>
                  </a:lnTo>
                  <a:lnTo>
                    <a:pt x="20" y="572"/>
                  </a:lnTo>
                  <a:lnTo>
                    <a:pt x="19" y="565"/>
                  </a:lnTo>
                  <a:lnTo>
                    <a:pt x="19" y="548"/>
                  </a:lnTo>
                  <a:lnTo>
                    <a:pt x="18" y="547"/>
                  </a:lnTo>
                  <a:lnTo>
                    <a:pt x="18" y="539"/>
                  </a:lnTo>
                  <a:lnTo>
                    <a:pt x="19" y="539"/>
                  </a:lnTo>
                  <a:lnTo>
                    <a:pt x="23" y="536"/>
                  </a:lnTo>
                  <a:lnTo>
                    <a:pt x="23" y="533"/>
                  </a:lnTo>
                  <a:lnTo>
                    <a:pt x="24" y="531"/>
                  </a:lnTo>
                  <a:lnTo>
                    <a:pt x="24" y="530"/>
                  </a:lnTo>
                  <a:lnTo>
                    <a:pt x="23" y="529"/>
                  </a:lnTo>
                  <a:lnTo>
                    <a:pt x="22" y="529"/>
                  </a:lnTo>
                  <a:lnTo>
                    <a:pt x="22" y="528"/>
                  </a:lnTo>
                  <a:lnTo>
                    <a:pt x="19" y="525"/>
                  </a:lnTo>
                  <a:lnTo>
                    <a:pt x="18" y="525"/>
                  </a:lnTo>
                  <a:lnTo>
                    <a:pt x="18" y="523"/>
                  </a:lnTo>
                  <a:lnTo>
                    <a:pt x="17" y="522"/>
                  </a:lnTo>
                  <a:lnTo>
                    <a:pt x="17" y="514"/>
                  </a:lnTo>
                  <a:lnTo>
                    <a:pt x="11" y="508"/>
                  </a:lnTo>
                  <a:lnTo>
                    <a:pt x="11" y="506"/>
                  </a:lnTo>
                  <a:lnTo>
                    <a:pt x="10" y="505"/>
                  </a:lnTo>
                  <a:lnTo>
                    <a:pt x="9" y="505"/>
                  </a:lnTo>
                  <a:lnTo>
                    <a:pt x="7" y="503"/>
                  </a:lnTo>
                  <a:lnTo>
                    <a:pt x="6" y="502"/>
                  </a:lnTo>
                  <a:lnTo>
                    <a:pt x="6" y="498"/>
                  </a:lnTo>
                  <a:lnTo>
                    <a:pt x="5" y="497"/>
                  </a:lnTo>
                  <a:lnTo>
                    <a:pt x="5" y="493"/>
                  </a:lnTo>
                  <a:lnTo>
                    <a:pt x="4" y="491"/>
                  </a:lnTo>
                  <a:lnTo>
                    <a:pt x="4" y="490"/>
                  </a:lnTo>
                  <a:lnTo>
                    <a:pt x="3" y="490"/>
                  </a:lnTo>
                  <a:lnTo>
                    <a:pt x="3" y="482"/>
                  </a:lnTo>
                  <a:lnTo>
                    <a:pt x="0" y="477"/>
                  </a:lnTo>
                  <a:lnTo>
                    <a:pt x="1" y="476"/>
                  </a:lnTo>
                  <a:lnTo>
                    <a:pt x="0" y="474"/>
                  </a:lnTo>
                  <a:lnTo>
                    <a:pt x="0" y="472"/>
                  </a:lnTo>
                  <a:lnTo>
                    <a:pt x="1" y="471"/>
                  </a:lnTo>
                  <a:lnTo>
                    <a:pt x="3" y="471"/>
                  </a:lnTo>
                  <a:lnTo>
                    <a:pt x="4" y="472"/>
                  </a:lnTo>
                  <a:lnTo>
                    <a:pt x="4" y="469"/>
                  </a:lnTo>
                  <a:lnTo>
                    <a:pt x="1" y="469"/>
                  </a:lnTo>
                  <a:lnTo>
                    <a:pt x="1" y="459"/>
                  </a:lnTo>
                  <a:lnTo>
                    <a:pt x="3" y="459"/>
                  </a:lnTo>
                  <a:lnTo>
                    <a:pt x="3" y="455"/>
                  </a:lnTo>
                  <a:lnTo>
                    <a:pt x="4" y="454"/>
                  </a:lnTo>
                  <a:lnTo>
                    <a:pt x="4" y="458"/>
                  </a:lnTo>
                  <a:lnTo>
                    <a:pt x="5" y="457"/>
                  </a:lnTo>
                  <a:lnTo>
                    <a:pt x="5" y="450"/>
                  </a:lnTo>
                  <a:lnTo>
                    <a:pt x="10" y="445"/>
                  </a:lnTo>
                  <a:lnTo>
                    <a:pt x="11" y="446"/>
                  </a:lnTo>
                  <a:lnTo>
                    <a:pt x="11" y="432"/>
                  </a:lnTo>
                  <a:lnTo>
                    <a:pt x="12" y="429"/>
                  </a:lnTo>
                  <a:lnTo>
                    <a:pt x="12" y="428"/>
                  </a:lnTo>
                  <a:lnTo>
                    <a:pt x="13" y="429"/>
                  </a:lnTo>
                  <a:lnTo>
                    <a:pt x="15" y="428"/>
                  </a:lnTo>
                  <a:lnTo>
                    <a:pt x="16" y="428"/>
                  </a:lnTo>
                  <a:lnTo>
                    <a:pt x="16" y="427"/>
                  </a:lnTo>
                  <a:lnTo>
                    <a:pt x="24" y="427"/>
                  </a:lnTo>
                  <a:lnTo>
                    <a:pt x="26" y="425"/>
                  </a:lnTo>
                  <a:lnTo>
                    <a:pt x="26" y="422"/>
                  </a:lnTo>
                  <a:lnTo>
                    <a:pt x="29" y="417"/>
                  </a:lnTo>
                  <a:lnTo>
                    <a:pt x="30" y="408"/>
                  </a:lnTo>
                  <a:lnTo>
                    <a:pt x="32" y="403"/>
                  </a:lnTo>
                  <a:lnTo>
                    <a:pt x="33" y="402"/>
                  </a:lnTo>
                  <a:lnTo>
                    <a:pt x="35" y="402"/>
                  </a:lnTo>
                  <a:lnTo>
                    <a:pt x="36" y="401"/>
                  </a:lnTo>
                  <a:lnTo>
                    <a:pt x="38" y="397"/>
                  </a:lnTo>
                  <a:lnTo>
                    <a:pt x="39" y="395"/>
                  </a:lnTo>
                  <a:lnTo>
                    <a:pt x="39" y="390"/>
                  </a:lnTo>
                  <a:lnTo>
                    <a:pt x="41" y="389"/>
                  </a:lnTo>
                  <a:lnTo>
                    <a:pt x="41" y="390"/>
                  </a:lnTo>
                  <a:lnTo>
                    <a:pt x="42" y="390"/>
                  </a:lnTo>
                  <a:lnTo>
                    <a:pt x="42" y="388"/>
                  </a:lnTo>
                  <a:lnTo>
                    <a:pt x="43" y="387"/>
                  </a:lnTo>
                  <a:lnTo>
                    <a:pt x="45" y="385"/>
                  </a:lnTo>
                  <a:lnTo>
                    <a:pt x="45" y="382"/>
                  </a:lnTo>
                  <a:lnTo>
                    <a:pt x="49" y="375"/>
                  </a:lnTo>
                  <a:lnTo>
                    <a:pt x="55" y="369"/>
                  </a:lnTo>
                  <a:lnTo>
                    <a:pt x="55" y="362"/>
                  </a:lnTo>
                  <a:lnTo>
                    <a:pt x="54" y="361"/>
                  </a:lnTo>
                  <a:lnTo>
                    <a:pt x="54" y="359"/>
                  </a:lnTo>
                  <a:lnTo>
                    <a:pt x="51" y="359"/>
                  </a:lnTo>
                  <a:lnTo>
                    <a:pt x="51" y="358"/>
                  </a:lnTo>
                  <a:lnTo>
                    <a:pt x="50" y="357"/>
                  </a:lnTo>
                  <a:lnTo>
                    <a:pt x="51" y="356"/>
                  </a:lnTo>
                  <a:lnTo>
                    <a:pt x="51" y="355"/>
                  </a:lnTo>
                  <a:lnTo>
                    <a:pt x="52" y="355"/>
                  </a:lnTo>
                  <a:lnTo>
                    <a:pt x="52" y="349"/>
                  </a:lnTo>
                  <a:lnTo>
                    <a:pt x="54" y="349"/>
                  </a:lnTo>
                  <a:lnTo>
                    <a:pt x="54" y="346"/>
                  </a:lnTo>
                  <a:lnTo>
                    <a:pt x="55" y="346"/>
                  </a:lnTo>
                  <a:lnTo>
                    <a:pt x="56" y="345"/>
                  </a:lnTo>
                  <a:lnTo>
                    <a:pt x="55" y="344"/>
                  </a:lnTo>
                  <a:lnTo>
                    <a:pt x="55" y="340"/>
                  </a:lnTo>
                  <a:lnTo>
                    <a:pt x="52" y="338"/>
                  </a:lnTo>
                  <a:lnTo>
                    <a:pt x="51" y="336"/>
                  </a:lnTo>
                  <a:lnTo>
                    <a:pt x="50" y="334"/>
                  </a:lnTo>
                  <a:lnTo>
                    <a:pt x="50" y="333"/>
                  </a:lnTo>
                  <a:lnTo>
                    <a:pt x="49" y="332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4" y="320"/>
                  </a:lnTo>
                  <a:lnTo>
                    <a:pt x="45" y="319"/>
                  </a:lnTo>
                  <a:lnTo>
                    <a:pt x="45" y="312"/>
                  </a:lnTo>
                  <a:lnTo>
                    <a:pt x="44" y="308"/>
                  </a:lnTo>
                  <a:lnTo>
                    <a:pt x="43" y="302"/>
                  </a:lnTo>
                  <a:lnTo>
                    <a:pt x="39" y="299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6" y="283"/>
                  </a:lnTo>
                  <a:lnTo>
                    <a:pt x="35" y="275"/>
                  </a:lnTo>
                  <a:lnTo>
                    <a:pt x="35" y="272"/>
                  </a:lnTo>
                  <a:lnTo>
                    <a:pt x="36" y="266"/>
                  </a:lnTo>
                  <a:lnTo>
                    <a:pt x="36" y="263"/>
                  </a:lnTo>
                  <a:lnTo>
                    <a:pt x="33" y="261"/>
                  </a:lnTo>
                  <a:lnTo>
                    <a:pt x="31" y="256"/>
                  </a:lnTo>
                  <a:lnTo>
                    <a:pt x="31" y="251"/>
                  </a:lnTo>
                  <a:lnTo>
                    <a:pt x="32" y="250"/>
                  </a:lnTo>
                  <a:lnTo>
                    <a:pt x="33" y="247"/>
                  </a:lnTo>
                  <a:lnTo>
                    <a:pt x="35" y="244"/>
                  </a:lnTo>
                  <a:lnTo>
                    <a:pt x="36" y="244"/>
                  </a:lnTo>
                  <a:lnTo>
                    <a:pt x="36" y="243"/>
                  </a:lnTo>
                  <a:lnTo>
                    <a:pt x="39" y="237"/>
                  </a:lnTo>
                  <a:lnTo>
                    <a:pt x="41" y="237"/>
                  </a:lnTo>
                  <a:lnTo>
                    <a:pt x="41" y="234"/>
                  </a:lnTo>
                  <a:lnTo>
                    <a:pt x="42" y="234"/>
                  </a:lnTo>
                  <a:lnTo>
                    <a:pt x="43" y="231"/>
                  </a:lnTo>
                  <a:lnTo>
                    <a:pt x="45" y="228"/>
                  </a:lnTo>
                  <a:lnTo>
                    <a:pt x="47" y="225"/>
                  </a:lnTo>
                  <a:lnTo>
                    <a:pt x="47" y="224"/>
                  </a:lnTo>
                  <a:lnTo>
                    <a:pt x="48" y="224"/>
                  </a:lnTo>
                  <a:lnTo>
                    <a:pt x="48" y="223"/>
                  </a:lnTo>
                  <a:lnTo>
                    <a:pt x="49" y="222"/>
                  </a:lnTo>
                  <a:lnTo>
                    <a:pt x="49" y="221"/>
                  </a:lnTo>
                  <a:lnTo>
                    <a:pt x="50" y="218"/>
                  </a:lnTo>
                  <a:lnTo>
                    <a:pt x="52" y="217"/>
                  </a:lnTo>
                  <a:lnTo>
                    <a:pt x="54" y="215"/>
                  </a:lnTo>
                  <a:lnTo>
                    <a:pt x="54" y="212"/>
                  </a:lnTo>
                  <a:lnTo>
                    <a:pt x="52" y="210"/>
                  </a:lnTo>
                  <a:lnTo>
                    <a:pt x="52" y="209"/>
                  </a:lnTo>
                  <a:lnTo>
                    <a:pt x="54" y="207"/>
                  </a:lnTo>
                  <a:lnTo>
                    <a:pt x="54" y="209"/>
                  </a:lnTo>
                  <a:lnTo>
                    <a:pt x="55" y="207"/>
                  </a:lnTo>
                  <a:lnTo>
                    <a:pt x="55" y="204"/>
                  </a:lnTo>
                  <a:lnTo>
                    <a:pt x="52" y="202"/>
                  </a:lnTo>
                  <a:lnTo>
                    <a:pt x="52" y="200"/>
                  </a:lnTo>
                  <a:lnTo>
                    <a:pt x="51" y="199"/>
                  </a:lnTo>
                  <a:lnTo>
                    <a:pt x="52" y="198"/>
                  </a:lnTo>
                  <a:lnTo>
                    <a:pt x="52" y="197"/>
                  </a:lnTo>
                  <a:lnTo>
                    <a:pt x="54" y="197"/>
                  </a:lnTo>
                  <a:lnTo>
                    <a:pt x="54" y="192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68" y="192"/>
                  </a:lnTo>
                  <a:lnTo>
                    <a:pt x="69" y="192"/>
                  </a:lnTo>
                  <a:lnTo>
                    <a:pt x="70" y="193"/>
                  </a:lnTo>
                  <a:lnTo>
                    <a:pt x="73" y="193"/>
                  </a:lnTo>
                  <a:lnTo>
                    <a:pt x="73" y="192"/>
                  </a:lnTo>
                  <a:lnTo>
                    <a:pt x="74" y="192"/>
                  </a:lnTo>
                  <a:lnTo>
                    <a:pt x="75" y="191"/>
                  </a:lnTo>
                  <a:lnTo>
                    <a:pt x="76" y="191"/>
                  </a:lnTo>
                  <a:lnTo>
                    <a:pt x="79" y="190"/>
                  </a:lnTo>
                  <a:lnTo>
                    <a:pt x="81" y="187"/>
                  </a:lnTo>
                  <a:lnTo>
                    <a:pt x="82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90" y="180"/>
                  </a:lnTo>
                  <a:lnTo>
                    <a:pt x="90" y="183"/>
                  </a:lnTo>
                  <a:lnTo>
                    <a:pt x="92" y="185"/>
                  </a:lnTo>
                  <a:lnTo>
                    <a:pt x="92" y="189"/>
                  </a:lnTo>
                  <a:lnTo>
                    <a:pt x="93" y="189"/>
                  </a:lnTo>
                  <a:lnTo>
                    <a:pt x="93" y="187"/>
                  </a:lnTo>
                  <a:lnTo>
                    <a:pt x="94" y="187"/>
                  </a:lnTo>
                  <a:lnTo>
                    <a:pt x="95" y="186"/>
                  </a:lnTo>
                  <a:lnTo>
                    <a:pt x="96" y="186"/>
                  </a:lnTo>
                  <a:lnTo>
                    <a:pt x="96" y="185"/>
                  </a:lnTo>
                  <a:lnTo>
                    <a:pt x="95" y="184"/>
                  </a:lnTo>
                  <a:lnTo>
                    <a:pt x="95" y="183"/>
                  </a:lnTo>
                  <a:lnTo>
                    <a:pt x="102" y="181"/>
                  </a:lnTo>
                  <a:lnTo>
                    <a:pt x="103" y="180"/>
                  </a:lnTo>
                  <a:lnTo>
                    <a:pt x="103" y="181"/>
                  </a:lnTo>
                  <a:lnTo>
                    <a:pt x="105" y="183"/>
                  </a:lnTo>
                  <a:lnTo>
                    <a:pt x="105" y="184"/>
                  </a:lnTo>
                  <a:lnTo>
                    <a:pt x="103" y="185"/>
                  </a:lnTo>
                  <a:lnTo>
                    <a:pt x="105" y="185"/>
                  </a:lnTo>
                  <a:lnTo>
                    <a:pt x="105" y="186"/>
                  </a:lnTo>
                  <a:lnTo>
                    <a:pt x="106" y="185"/>
                  </a:lnTo>
                  <a:lnTo>
                    <a:pt x="105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7" y="178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4"/>
                  </a:lnTo>
                  <a:lnTo>
                    <a:pt x="109" y="173"/>
                  </a:lnTo>
                  <a:lnTo>
                    <a:pt x="111" y="173"/>
                  </a:lnTo>
                  <a:lnTo>
                    <a:pt x="111" y="174"/>
                  </a:lnTo>
                  <a:lnTo>
                    <a:pt x="112" y="174"/>
                  </a:lnTo>
                  <a:lnTo>
                    <a:pt x="114" y="175"/>
                  </a:lnTo>
                  <a:lnTo>
                    <a:pt x="114" y="174"/>
                  </a:lnTo>
                  <a:lnTo>
                    <a:pt x="118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1" y="177"/>
                  </a:lnTo>
                  <a:lnTo>
                    <a:pt x="125" y="177"/>
                  </a:lnTo>
                  <a:lnTo>
                    <a:pt x="125" y="174"/>
                  </a:lnTo>
                  <a:lnTo>
                    <a:pt x="126" y="174"/>
                  </a:lnTo>
                  <a:lnTo>
                    <a:pt x="126" y="173"/>
                  </a:lnTo>
                  <a:lnTo>
                    <a:pt x="125" y="174"/>
                  </a:lnTo>
                  <a:lnTo>
                    <a:pt x="122" y="174"/>
                  </a:lnTo>
                  <a:lnTo>
                    <a:pt x="126" y="171"/>
                  </a:lnTo>
                  <a:lnTo>
                    <a:pt x="127" y="171"/>
                  </a:lnTo>
                  <a:lnTo>
                    <a:pt x="127" y="170"/>
                  </a:lnTo>
                  <a:lnTo>
                    <a:pt x="132" y="170"/>
                  </a:lnTo>
                  <a:lnTo>
                    <a:pt x="133" y="171"/>
                  </a:lnTo>
                  <a:lnTo>
                    <a:pt x="133" y="174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35" y="180"/>
                  </a:lnTo>
                  <a:lnTo>
                    <a:pt x="135" y="181"/>
                  </a:lnTo>
                  <a:lnTo>
                    <a:pt x="137" y="183"/>
                  </a:lnTo>
                  <a:lnTo>
                    <a:pt x="137" y="180"/>
                  </a:lnTo>
                  <a:lnTo>
                    <a:pt x="138" y="180"/>
                  </a:lnTo>
                  <a:lnTo>
                    <a:pt x="138" y="181"/>
                  </a:lnTo>
                  <a:lnTo>
                    <a:pt x="139" y="181"/>
                  </a:lnTo>
                  <a:lnTo>
                    <a:pt x="139" y="179"/>
                  </a:lnTo>
                  <a:lnTo>
                    <a:pt x="141" y="179"/>
                  </a:lnTo>
                  <a:lnTo>
                    <a:pt x="143" y="180"/>
                  </a:lnTo>
                  <a:lnTo>
                    <a:pt x="143" y="181"/>
                  </a:lnTo>
                  <a:lnTo>
                    <a:pt x="144" y="181"/>
                  </a:lnTo>
                  <a:lnTo>
                    <a:pt x="143" y="180"/>
                  </a:lnTo>
                  <a:lnTo>
                    <a:pt x="141" y="178"/>
                  </a:lnTo>
                  <a:lnTo>
                    <a:pt x="139" y="175"/>
                  </a:lnTo>
                  <a:lnTo>
                    <a:pt x="135" y="175"/>
                  </a:lnTo>
                  <a:lnTo>
                    <a:pt x="135" y="174"/>
                  </a:lnTo>
                  <a:lnTo>
                    <a:pt x="137" y="174"/>
                  </a:lnTo>
                  <a:lnTo>
                    <a:pt x="138" y="172"/>
                  </a:lnTo>
                  <a:lnTo>
                    <a:pt x="138" y="171"/>
                  </a:lnTo>
                  <a:lnTo>
                    <a:pt x="135" y="171"/>
                  </a:lnTo>
                  <a:lnTo>
                    <a:pt x="135" y="170"/>
                  </a:lnTo>
                  <a:lnTo>
                    <a:pt x="137" y="168"/>
                  </a:lnTo>
                  <a:lnTo>
                    <a:pt x="137" y="166"/>
                  </a:lnTo>
                  <a:lnTo>
                    <a:pt x="138" y="166"/>
                  </a:lnTo>
                  <a:lnTo>
                    <a:pt x="144" y="160"/>
                  </a:lnTo>
                  <a:lnTo>
                    <a:pt x="144" y="161"/>
                  </a:lnTo>
                  <a:lnTo>
                    <a:pt x="145" y="160"/>
                  </a:lnTo>
                  <a:lnTo>
                    <a:pt x="147" y="159"/>
                  </a:lnTo>
                  <a:lnTo>
                    <a:pt x="147" y="158"/>
                  </a:lnTo>
                  <a:lnTo>
                    <a:pt x="148" y="158"/>
                  </a:lnTo>
                  <a:lnTo>
                    <a:pt x="150" y="156"/>
                  </a:lnTo>
                  <a:lnTo>
                    <a:pt x="151" y="156"/>
                  </a:lnTo>
                  <a:lnTo>
                    <a:pt x="150" y="155"/>
                  </a:lnTo>
                  <a:lnTo>
                    <a:pt x="151" y="155"/>
                  </a:lnTo>
                  <a:lnTo>
                    <a:pt x="153" y="154"/>
                  </a:lnTo>
                  <a:lnTo>
                    <a:pt x="158" y="151"/>
                  </a:lnTo>
                  <a:lnTo>
                    <a:pt x="161" y="148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5" y="149"/>
                  </a:lnTo>
                  <a:lnTo>
                    <a:pt x="167" y="152"/>
                  </a:lnTo>
                  <a:lnTo>
                    <a:pt x="169" y="152"/>
                  </a:lnTo>
                  <a:lnTo>
                    <a:pt x="170" y="153"/>
                  </a:lnTo>
                  <a:lnTo>
                    <a:pt x="169" y="154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6" y="156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4" y="162"/>
                  </a:lnTo>
                  <a:lnTo>
                    <a:pt x="165" y="162"/>
                  </a:lnTo>
                  <a:lnTo>
                    <a:pt x="165" y="161"/>
                  </a:lnTo>
                  <a:lnTo>
                    <a:pt x="166" y="160"/>
                  </a:lnTo>
                  <a:lnTo>
                    <a:pt x="169" y="160"/>
                  </a:lnTo>
                  <a:lnTo>
                    <a:pt x="170" y="159"/>
                  </a:lnTo>
                  <a:lnTo>
                    <a:pt x="171" y="159"/>
                  </a:lnTo>
                  <a:lnTo>
                    <a:pt x="172" y="158"/>
                  </a:lnTo>
                  <a:lnTo>
                    <a:pt x="175" y="159"/>
                  </a:lnTo>
                  <a:lnTo>
                    <a:pt x="176" y="158"/>
                  </a:lnTo>
                  <a:lnTo>
                    <a:pt x="177" y="158"/>
                  </a:lnTo>
                  <a:lnTo>
                    <a:pt x="177" y="156"/>
                  </a:lnTo>
                  <a:lnTo>
                    <a:pt x="175" y="156"/>
                  </a:lnTo>
                  <a:lnTo>
                    <a:pt x="175" y="154"/>
                  </a:lnTo>
                  <a:lnTo>
                    <a:pt x="173" y="152"/>
                  </a:lnTo>
                  <a:lnTo>
                    <a:pt x="173" y="151"/>
                  </a:lnTo>
                  <a:lnTo>
                    <a:pt x="172" y="152"/>
                  </a:lnTo>
                  <a:lnTo>
                    <a:pt x="171" y="152"/>
                  </a:lnTo>
                  <a:lnTo>
                    <a:pt x="171" y="149"/>
                  </a:lnTo>
                  <a:lnTo>
                    <a:pt x="170" y="149"/>
                  </a:lnTo>
                  <a:lnTo>
                    <a:pt x="170" y="148"/>
                  </a:lnTo>
                  <a:lnTo>
                    <a:pt x="169" y="148"/>
                  </a:lnTo>
                  <a:lnTo>
                    <a:pt x="169" y="146"/>
                  </a:lnTo>
                  <a:lnTo>
                    <a:pt x="170" y="143"/>
                  </a:lnTo>
                  <a:lnTo>
                    <a:pt x="172" y="142"/>
                  </a:lnTo>
                  <a:lnTo>
                    <a:pt x="173" y="141"/>
                  </a:lnTo>
                  <a:lnTo>
                    <a:pt x="176" y="140"/>
                  </a:lnTo>
                  <a:lnTo>
                    <a:pt x="176" y="137"/>
                  </a:lnTo>
                  <a:lnTo>
                    <a:pt x="179" y="134"/>
                  </a:lnTo>
                  <a:lnTo>
                    <a:pt x="182" y="134"/>
                  </a:lnTo>
                  <a:lnTo>
                    <a:pt x="183" y="133"/>
                  </a:lnTo>
                  <a:lnTo>
                    <a:pt x="183" y="130"/>
                  </a:lnTo>
                  <a:lnTo>
                    <a:pt x="182" y="130"/>
                  </a:lnTo>
                  <a:lnTo>
                    <a:pt x="182" y="132"/>
                  </a:lnTo>
                  <a:lnTo>
                    <a:pt x="180" y="132"/>
                  </a:lnTo>
                  <a:lnTo>
                    <a:pt x="180" y="133"/>
                  </a:lnTo>
                  <a:lnTo>
                    <a:pt x="179" y="133"/>
                  </a:lnTo>
                  <a:lnTo>
                    <a:pt x="179" y="130"/>
                  </a:lnTo>
                  <a:lnTo>
                    <a:pt x="186" y="123"/>
                  </a:lnTo>
                  <a:lnTo>
                    <a:pt x="188" y="123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89" y="130"/>
                  </a:lnTo>
                  <a:lnTo>
                    <a:pt x="186" y="134"/>
                  </a:lnTo>
                  <a:lnTo>
                    <a:pt x="185" y="135"/>
                  </a:lnTo>
                  <a:lnTo>
                    <a:pt x="185" y="136"/>
                  </a:lnTo>
                  <a:lnTo>
                    <a:pt x="184" y="142"/>
                  </a:lnTo>
                  <a:lnTo>
                    <a:pt x="188" y="142"/>
                  </a:lnTo>
                  <a:lnTo>
                    <a:pt x="188" y="141"/>
                  </a:lnTo>
                  <a:lnTo>
                    <a:pt x="189" y="140"/>
                  </a:lnTo>
                  <a:lnTo>
                    <a:pt x="189" y="137"/>
                  </a:lnTo>
                  <a:lnTo>
                    <a:pt x="190" y="136"/>
                  </a:lnTo>
                  <a:lnTo>
                    <a:pt x="191" y="137"/>
                  </a:lnTo>
                  <a:lnTo>
                    <a:pt x="191" y="135"/>
                  </a:lnTo>
                  <a:lnTo>
                    <a:pt x="195" y="129"/>
                  </a:lnTo>
                  <a:lnTo>
                    <a:pt x="195" y="127"/>
                  </a:lnTo>
                  <a:lnTo>
                    <a:pt x="196" y="126"/>
                  </a:lnTo>
                  <a:lnTo>
                    <a:pt x="197" y="126"/>
                  </a:lnTo>
                  <a:lnTo>
                    <a:pt x="197" y="123"/>
                  </a:lnTo>
                  <a:lnTo>
                    <a:pt x="198" y="123"/>
                  </a:lnTo>
                  <a:lnTo>
                    <a:pt x="199" y="122"/>
                  </a:lnTo>
                  <a:lnTo>
                    <a:pt x="199" y="120"/>
                  </a:lnTo>
                  <a:lnTo>
                    <a:pt x="201" y="120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4" y="122"/>
                  </a:lnTo>
                  <a:lnTo>
                    <a:pt x="207" y="122"/>
                  </a:lnTo>
                  <a:lnTo>
                    <a:pt x="207" y="124"/>
                  </a:lnTo>
                  <a:lnTo>
                    <a:pt x="208" y="124"/>
                  </a:lnTo>
                  <a:lnTo>
                    <a:pt x="208" y="123"/>
                  </a:lnTo>
                  <a:lnTo>
                    <a:pt x="207" y="122"/>
                  </a:lnTo>
                  <a:lnTo>
                    <a:pt x="208" y="121"/>
                  </a:lnTo>
                  <a:lnTo>
                    <a:pt x="209" y="121"/>
                  </a:lnTo>
                  <a:lnTo>
                    <a:pt x="210" y="122"/>
                  </a:lnTo>
                  <a:lnTo>
                    <a:pt x="210" y="127"/>
                  </a:lnTo>
                  <a:lnTo>
                    <a:pt x="211" y="126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8" y="119"/>
                  </a:lnTo>
                  <a:lnTo>
                    <a:pt x="207" y="119"/>
                  </a:lnTo>
                  <a:lnTo>
                    <a:pt x="205" y="120"/>
                  </a:lnTo>
                  <a:lnTo>
                    <a:pt x="203" y="120"/>
                  </a:lnTo>
                  <a:lnTo>
                    <a:pt x="203" y="119"/>
                  </a:lnTo>
                  <a:lnTo>
                    <a:pt x="202" y="119"/>
                  </a:lnTo>
                  <a:lnTo>
                    <a:pt x="202" y="117"/>
                  </a:lnTo>
                  <a:lnTo>
                    <a:pt x="199" y="120"/>
                  </a:lnTo>
                  <a:lnTo>
                    <a:pt x="198" y="117"/>
                  </a:lnTo>
                  <a:lnTo>
                    <a:pt x="198" y="115"/>
                  </a:lnTo>
                  <a:lnTo>
                    <a:pt x="197" y="114"/>
                  </a:lnTo>
                  <a:lnTo>
                    <a:pt x="198" y="114"/>
                  </a:lnTo>
                  <a:lnTo>
                    <a:pt x="197" y="113"/>
                  </a:lnTo>
                  <a:lnTo>
                    <a:pt x="197" y="109"/>
                  </a:lnTo>
                  <a:lnTo>
                    <a:pt x="201" y="105"/>
                  </a:lnTo>
                  <a:lnTo>
                    <a:pt x="201" y="103"/>
                  </a:lnTo>
                  <a:lnTo>
                    <a:pt x="202" y="102"/>
                  </a:lnTo>
                  <a:lnTo>
                    <a:pt x="204" y="104"/>
                  </a:lnTo>
                  <a:lnTo>
                    <a:pt x="205" y="104"/>
                  </a:lnTo>
                  <a:lnTo>
                    <a:pt x="207" y="103"/>
                  </a:lnTo>
                  <a:lnTo>
                    <a:pt x="207" y="104"/>
                  </a:lnTo>
                  <a:lnTo>
                    <a:pt x="208" y="103"/>
                  </a:lnTo>
                  <a:lnTo>
                    <a:pt x="208" y="98"/>
                  </a:lnTo>
                  <a:lnTo>
                    <a:pt x="207" y="97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10" y="98"/>
                  </a:lnTo>
                  <a:lnTo>
                    <a:pt x="211" y="100"/>
                  </a:lnTo>
                  <a:lnTo>
                    <a:pt x="210" y="100"/>
                  </a:lnTo>
                  <a:lnTo>
                    <a:pt x="210" y="102"/>
                  </a:lnTo>
                  <a:lnTo>
                    <a:pt x="209" y="104"/>
                  </a:lnTo>
                  <a:lnTo>
                    <a:pt x="209" y="108"/>
                  </a:lnTo>
                  <a:lnTo>
                    <a:pt x="210" y="108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1"/>
                  </a:lnTo>
                  <a:lnTo>
                    <a:pt x="212" y="100"/>
                  </a:lnTo>
                  <a:lnTo>
                    <a:pt x="212" y="96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8" y="92"/>
                  </a:lnTo>
                  <a:lnTo>
                    <a:pt x="211" y="91"/>
                  </a:lnTo>
                  <a:lnTo>
                    <a:pt x="211" y="90"/>
                  </a:lnTo>
                  <a:lnTo>
                    <a:pt x="209" y="89"/>
                  </a:lnTo>
                  <a:lnTo>
                    <a:pt x="207" y="89"/>
                  </a:lnTo>
                  <a:lnTo>
                    <a:pt x="207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7" y="79"/>
                  </a:lnTo>
                  <a:lnTo>
                    <a:pt x="207" y="78"/>
                  </a:lnTo>
                  <a:lnTo>
                    <a:pt x="205" y="78"/>
                  </a:lnTo>
                  <a:lnTo>
                    <a:pt x="205" y="76"/>
                  </a:lnTo>
                  <a:lnTo>
                    <a:pt x="207" y="75"/>
                  </a:lnTo>
                  <a:lnTo>
                    <a:pt x="207" y="73"/>
                  </a:lnTo>
                  <a:lnTo>
                    <a:pt x="208" y="75"/>
                  </a:lnTo>
                  <a:lnTo>
                    <a:pt x="209" y="73"/>
                  </a:lnTo>
                  <a:lnTo>
                    <a:pt x="209" y="72"/>
                  </a:lnTo>
                  <a:lnTo>
                    <a:pt x="211" y="72"/>
                  </a:lnTo>
                  <a:lnTo>
                    <a:pt x="210" y="73"/>
                  </a:lnTo>
                  <a:lnTo>
                    <a:pt x="211" y="73"/>
                  </a:lnTo>
                  <a:lnTo>
                    <a:pt x="211" y="72"/>
                  </a:lnTo>
                  <a:lnTo>
                    <a:pt x="212" y="72"/>
                  </a:lnTo>
                  <a:lnTo>
                    <a:pt x="211" y="71"/>
                  </a:lnTo>
                  <a:lnTo>
                    <a:pt x="214" y="71"/>
                  </a:lnTo>
                  <a:lnTo>
                    <a:pt x="214" y="72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8"/>
                  </a:lnTo>
                  <a:lnTo>
                    <a:pt x="218" y="79"/>
                  </a:lnTo>
                  <a:lnTo>
                    <a:pt x="218" y="82"/>
                  </a:lnTo>
                  <a:lnTo>
                    <a:pt x="221" y="84"/>
                  </a:lnTo>
                  <a:lnTo>
                    <a:pt x="223" y="84"/>
                  </a:lnTo>
                  <a:lnTo>
                    <a:pt x="225" y="82"/>
                  </a:lnTo>
                  <a:lnTo>
                    <a:pt x="224" y="81"/>
                  </a:lnTo>
                  <a:lnTo>
                    <a:pt x="224" y="77"/>
                  </a:lnTo>
                  <a:lnTo>
                    <a:pt x="225" y="77"/>
                  </a:lnTo>
                  <a:lnTo>
                    <a:pt x="225" y="73"/>
                  </a:lnTo>
                  <a:lnTo>
                    <a:pt x="224" y="72"/>
                  </a:lnTo>
                  <a:lnTo>
                    <a:pt x="227" y="72"/>
                  </a:lnTo>
                  <a:lnTo>
                    <a:pt x="228" y="73"/>
                  </a:lnTo>
                  <a:lnTo>
                    <a:pt x="228" y="72"/>
                  </a:lnTo>
                  <a:lnTo>
                    <a:pt x="229" y="72"/>
                  </a:lnTo>
                  <a:lnTo>
                    <a:pt x="229" y="71"/>
                  </a:lnTo>
                  <a:lnTo>
                    <a:pt x="231" y="71"/>
                  </a:lnTo>
                  <a:lnTo>
                    <a:pt x="231" y="70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3" y="69"/>
                  </a:lnTo>
                  <a:lnTo>
                    <a:pt x="233" y="67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3" y="64"/>
                  </a:lnTo>
                  <a:lnTo>
                    <a:pt x="233" y="65"/>
                  </a:lnTo>
                  <a:lnTo>
                    <a:pt x="234" y="65"/>
                  </a:lnTo>
                  <a:lnTo>
                    <a:pt x="234" y="66"/>
                  </a:lnTo>
                  <a:lnTo>
                    <a:pt x="236" y="67"/>
                  </a:lnTo>
                  <a:lnTo>
                    <a:pt x="241" y="67"/>
                  </a:lnTo>
                  <a:lnTo>
                    <a:pt x="243" y="66"/>
                  </a:lnTo>
                  <a:lnTo>
                    <a:pt x="246" y="64"/>
                  </a:lnTo>
                  <a:lnTo>
                    <a:pt x="244" y="63"/>
                  </a:lnTo>
                  <a:lnTo>
                    <a:pt x="246" y="62"/>
                  </a:lnTo>
                  <a:lnTo>
                    <a:pt x="247" y="59"/>
                  </a:lnTo>
                  <a:lnTo>
                    <a:pt x="247" y="58"/>
                  </a:lnTo>
                  <a:lnTo>
                    <a:pt x="246" y="57"/>
                  </a:lnTo>
                  <a:lnTo>
                    <a:pt x="246" y="56"/>
                  </a:lnTo>
                  <a:lnTo>
                    <a:pt x="247" y="54"/>
                  </a:lnTo>
                  <a:lnTo>
                    <a:pt x="247" y="51"/>
                  </a:lnTo>
                  <a:lnTo>
                    <a:pt x="249" y="49"/>
                  </a:lnTo>
                  <a:lnTo>
                    <a:pt x="249" y="47"/>
                  </a:lnTo>
                  <a:lnTo>
                    <a:pt x="250" y="46"/>
                  </a:lnTo>
                  <a:lnTo>
                    <a:pt x="250" y="45"/>
                  </a:lnTo>
                  <a:lnTo>
                    <a:pt x="252" y="45"/>
                  </a:lnTo>
                  <a:lnTo>
                    <a:pt x="252" y="40"/>
                  </a:lnTo>
                  <a:lnTo>
                    <a:pt x="253" y="39"/>
                  </a:lnTo>
                  <a:lnTo>
                    <a:pt x="252" y="39"/>
                  </a:lnTo>
                  <a:lnTo>
                    <a:pt x="252" y="38"/>
                  </a:lnTo>
                  <a:lnTo>
                    <a:pt x="250" y="37"/>
                  </a:lnTo>
                  <a:lnTo>
                    <a:pt x="250" y="33"/>
                  </a:lnTo>
                  <a:lnTo>
                    <a:pt x="249" y="32"/>
                  </a:lnTo>
                  <a:lnTo>
                    <a:pt x="248" y="32"/>
                  </a:lnTo>
                  <a:lnTo>
                    <a:pt x="248" y="31"/>
                  </a:lnTo>
                  <a:lnTo>
                    <a:pt x="249" y="31"/>
                  </a:lnTo>
                  <a:lnTo>
                    <a:pt x="249" y="27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47" y="28"/>
                  </a:lnTo>
                  <a:lnTo>
                    <a:pt x="247" y="26"/>
                  </a:lnTo>
                  <a:lnTo>
                    <a:pt x="246" y="25"/>
                  </a:lnTo>
                  <a:lnTo>
                    <a:pt x="244" y="22"/>
                  </a:lnTo>
                  <a:lnTo>
                    <a:pt x="244" y="24"/>
                  </a:lnTo>
                  <a:lnTo>
                    <a:pt x="242" y="22"/>
                  </a:lnTo>
                  <a:lnTo>
                    <a:pt x="243" y="22"/>
                  </a:lnTo>
                  <a:lnTo>
                    <a:pt x="243" y="21"/>
                  </a:lnTo>
                  <a:lnTo>
                    <a:pt x="248" y="21"/>
                  </a:lnTo>
                  <a:lnTo>
                    <a:pt x="249" y="22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3" y="24"/>
                  </a:lnTo>
                  <a:lnTo>
                    <a:pt x="253" y="19"/>
                  </a:lnTo>
                  <a:lnTo>
                    <a:pt x="254" y="18"/>
                  </a:lnTo>
                  <a:lnTo>
                    <a:pt x="255" y="18"/>
                  </a:lnTo>
                  <a:lnTo>
                    <a:pt x="255" y="16"/>
                  </a:lnTo>
                  <a:lnTo>
                    <a:pt x="256" y="16"/>
                  </a:lnTo>
                  <a:lnTo>
                    <a:pt x="257" y="15"/>
                  </a:lnTo>
                  <a:lnTo>
                    <a:pt x="257" y="16"/>
                  </a:lnTo>
                  <a:lnTo>
                    <a:pt x="259" y="15"/>
                  </a:lnTo>
                  <a:lnTo>
                    <a:pt x="259" y="14"/>
                  </a:lnTo>
                  <a:lnTo>
                    <a:pt x="261" y="14"/>
                  </a:lnTo>
                  <a:lnTo>
                    <a:pt x="261" y="11"/>
                  </a:lnTo>
                  <a:lnTo>
                    <a:pt x="262" y="11"/>
                  </a:lnTo>
                  <a:lnTo>
                    <a:pt x="262" y="8"/>
                  </a:lnTo>
                  <a:lnTo>
                    <a:pt x="261" y="8"/>
                  </a:lnTo>
                  <a:lnTo>
                    <a:pt x="261" y="7"/>
                  </a:lnTo>
                  <a:lnTo>
                    <a:pt x="259" y="7"/>
                  </a:lnTo>
                  <a:lnTo>
                    <a:pt x="261" y="6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3" y="8"/>
                  </a:lnTo>
                  <a:lnTo>
                    <a:pt x="263" y="7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3" y="6"/>
                  </a:lnTo>
                  <a:lnTo>
                    <a:pt x="263" y="5"/>
                  </a:lnTo>
                  <a:lnTo>
                    <a:pt x="262" y="5"/>
                  </a:lnTo>
                  <a:lnTo>
                    <a:pt x="263" y="3"/>
                  </a:lnTo>
                  <a:lnTo>
                    <a:pt x="263" y="2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CFE25E6D-12B3-49D7-940A-B7C24EBC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1420813"/>
              <a:ext cx="1106487" cy="1066800"/>
            </a:xfrm>
            <a:custGeom>
              <a:avLst/>
              <a:gdLst/>
              <a:ahLst/>
              <a:cxnLst>
                <a:cxn ang="0">
                  <a:pos x="108" y="5"/>
                </a:cxn>
                <a:cxn ang="0">
                  <a:pos x="126" y="14"/>
                </a:cxn>
                <a:cxn ang="0">
                  <a:pos x="170" y="14"/>
                </a:cxn>
                <a:cxn ang="0">
                  <a:pos x="216" y="26"/>
                </a:cxn>
                <a:cxn ang="0">
                  <a:pos x="238" y="38"/>
                </a:cxn>
                <a:cxn ang="0">
                  <a:pos x="266" y="50"/>
                </a:cxn>
                <a:cxn ang="0">
                  <a:pos x="311" y="102"/>
                </a:cxn>
                <a:cxn ang="0">
                  <a:pos x="366" y="114"/>
                </a:cxn>
                <a:cxn ang="0">
                  <a:pos x="390" y="125"/>
                </a:cxn>
                <a:cxn ang="0">
                  <a:pos x="417" y="145"/>
                </a:cxn>
                <a:cxn ang="0">
                  <a:pos x="453" y="144"/>
                </a:cxn>
                <a:cxn ang="0">
                  <a:pos x="475" y="116"/>
                </a:cxn>
                <a:cxn ang="0">
                  <a:pos x="468" y="84"/>
                </a:cxn>
                <a:cxn ang="0">
                  <a:pos x="474" y="52"/>
                </a:cxn>
                <a:cxn ang="0">
                  <a:pos x="496" y="33"/>
                </a:cxn>
                <a:cxn ang="0">
                  <a:pos x="544" y="13"/>
                </a:cxn>
                <a:cxn ang="0">
                  <a:pos x="567" y="14"/>
                </a:cxn>
                <a:cxn ang="0">
                  <a:pos x="584" y="21"/>
                </a:cxn>
                <a:cxn ang="0">
                  <a:pos x="607" y="29"/>
                </a:cxn>
                <a:cxn ang="0">
                  <a:pos x="609" y="38"/>
                </a:cxn>
                <a:cxn ang="0">
                  <a:pos x="612" y="46"/>
                </a:cxn>
                <a:cxn ang="0">
                  <a:pos x="616" y="51"/>
                </a:cxn>
                <a:cxn ang="0">
                  <a:pos x="671" y="62"/>
                </a:cxn>
                <a:cxn ang="0">
                  <a:pos x="692" y="66"/>
                </a:cxn>
                <a:cxn ang="0">
                  <a:pos x="697" y="80"/>
                </a:cxn>
                <a:cxn ang="0">
                  <a:pos x="688" y="115"/>
                </a:cxn>
                <a:cxn ang="0">
                  <a:pos x="686" y="140"/>
                </a:cxn>
                <a:cxn ang="0">
                  <a:pos x="683" y="170"/>
                </a:cxn>
                <a:cxn ang="0">
                  <a:pos x="690" y="203"/>
                </a:cxn>
                <a:cxn ang="0">
                  <a:pos x="613" y="655"/>
                </a:cxn>
                <a:cxn ang="0">
                  <a:pos x="564" y="629"/>
                </a:cxn>
                <a:cxn ang="0">
                  <a:pos x="520" y="606"/>
                </a:cxn>
                <a:cxn ang="0">
                  <a:pos x="478" y="583"/>
                </a:cxn>
                <a:cxn ang="0">
                  <a:pos x="435" y="560"/>
                </a:cxn>
                <a:cxn ang="0">
                  <a:pos x="396" y="540"/>
                </a:cxn>
                <a:cxn ang="0">
                  <a:pos x="347" y="514"/>
                </a:cxn>
                <a:cxn ang="0">
                  <a:pos x="304" y="491"/>
                </a:cxn>
                <a:cxn ang="0">
                  <a:pos x="276" y="495"/>
                </a:cxn>
                <a:cxn ang="0">
                  <a:pos x="219" y="523"/>
                </a:cxn>
                <a:cxn ang="0">
                  <a:pos x="184" y="498"/>
                </a:cxn>
                <a:cxn ang="0">
                  <a:pos x="148" y="490"/>
                </a:cxn>
                <a:cxn ang="0">
                  <a:pos x="107" y="459"/>
                </a:cxn>
                <a:cxn ang="0">
                  <a:pos x="62" y="432"/>
                </a:cxn>
                <a:cxn ang="0">
                  <a:pos x="40" y="425"/>
                </a:cxn>
                <a:cxn ang="0">
                  <a:pos x="18" y="375"/>
                </a:cxn>
                <a:cxn ang="0">
                  <a:pos x="8" y="348"/>
                </a:cxn>
                <a:cxn ang="0">
                  <a:pos x="26" y="320"/>
                </a:cxn>
                <a:cxn ang="0">
                  <a:pos x="21" y="292"/>
                </a:cxn>
                <a:cxn ang="0">
                  <a:pos x="21" y="254"/>
                </a:cxn>
                <a:cxn ang="0">
                  <a:pos x="4" y="163"/>
                </a:cxn>
                <a:cxn ang="0">
                  <a:pos x="36" y="132"/>
                </a:cxn>
                <a:cxn ang="0">
                  <a:pos x="36" y="93"/>
                </a:cxn>
                <a:cxn ang="0">
                  <a:pos x="55" y="71"/>
                </a:cxn>
                <a:cxn ang="0">
                  <a:pos x="63" y="63"/>
                </a:cxn>
                <a:cxn ang="0">
                  <a:pos x="99" y="40"/>
                </a:cxn>
                <a:cxn ang="0">
                  <a:pos x="96" y="12"/>
                </a:cxn>
              </a:cxnLst>
              <a:rect l="0" t="0" r="r" b="b"/>
              <a:pathLst>
                <a:path w="697" h="672">
                  <a:moveTo>
                    <a:pt x="97" y="0"/>
                  </a:moveTo>
                  <a:lnTo>
                    <a:pt x="99" y="0"/>
                  </a:lnTo>
                  <a:lnTo>
                    <a:pt x="100" y="1"/>
                  </a:lnTo>
                  <a:lnTo>
                    <a:pt x="101" y="1"/>
                  </a:lnTo>
                  <a:lnTo>
                    <a:pt x="101" y="2"/>
                  </a:lnTo>
                  <a:lnTo>
                    <a:pt x="102" y="4"/>
                  </a:lnTo>
                  <a:lnTo>
                    <a:pt x="103" y="4"/>
                  </a:lnTo>
                  <a:lnTo>
                    <a:pt x="108" y="5"/>
                  </a:lnTo>
                  <a:lnTo>
                    <a:pt x="110" y="6"/>
                  </a:lnTo>
                  <a:lnTo>
                    <a:pt x="109" y="5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9" y="17"/>
                  </a:lnTo>
                  <a:lnTo>
                    <a:pt x="133" y="18"/>
                  </a:lnTo>
                  <a:lnTo>
                    <a:pt x="134" y="19"/>
                  </a:lnTo>
                  <a:lnTo>
                    <a:pt x="151" y="20"/>
                  </a:lnTo>
                  <a:lnTo>
                    <a:pt x="155" y="20"/>
                  </a:lnTo>
                  <a:lnTo>
                    <a:pt x="166" y="17"/>
                  </a:lnTo>
                  <a:lnTo>
                    <a:pt x="168" y="15"/>
                  </a:lnTo>
                  <a:lnTo>
                    <a:pt x="170" y="14"/>
                  </a:lnTo>
                  <a:lnTo>
                    <a:pt x="178" y="14"/>
                  </a:lnTo>
                  <a:lnTo>
                    <a:pt x="179" y="15"/>
                  </a:lnTo>
                  <a:lnTo>
                    <a:pt x="189" y="20"/>
                  </a:lnTo>
                  <a:lnTo>
                    <a:pt x="199" y="20"/>
                  </a:lnTo>
                  <a:lnTo>
                    <a:pt x="206" y="23"/>
                  </a:lnTo>
                  <a:lnTo>
                    <a:pt x="215" y="25"/>
                  </a:lnTo>
                  <a:lnTo>
                    <a:pt x="216" y="25"/>
                  </a:lnTo>
                  <a:lnTo>
                    <a:pt x="216" y="26"/>
                  </a:lnTo>
                  <a:lnTo>
                    <a:pt x="217" y="26"/>
                  </a:lnTo>
                  <a:lnTo>
                    <a:pt x="221" y="30"/>
                  </a:lnTo>
                  <a:lnTo>
                    <a:pt x="224" y="32"/>
                  </a:lnTo>
                  <a:lnTo>
                    <a:pt x="227" y="34"/>
                  </a:lnTo>
                  <a:lnTo>
                    <a:pt x="228" y="34"/>
                  </a:lnTo>
                  <a:lnTo>
                    <a:pt x="235" y="36"/>
                  </a:lnTo>
                  <a:lnTo>
                    <a:pt x="236" y="37"/>
                  </a:lnTo>
                  <a:lnTo>
                    <a:pt x="238" y="38"/>
                  </a:lnTo>
                  <a:lnTo>
                    <a:pt x="247" y="39"/>
                  </a:lnTo>
                  <a:lnTo>
                    <a:pt x="256" y="40"/>
                  </a:lnTo>
                  <a:lnTo>
                    <a:pt x="259" y="42"/>
                  </a:lnTo>
                  <a:lnTo>
                    <a:pt x="260" y="42"/>
                  </a:lnTo>
                  <a:lnTo>
                    <a:pt x="261" y="44"/>
                  </a:lnTo>
                  <a:lnTo>
                    <a:pt x="263" y="45"/>
                  </a:lnTo>
                  <a:lnTo>
                    <a:pt x="263" y="47"/>
                  </a:lnTo>
                  <a:lnTo>
                    <a:pt x="266" y="50"/>
                  </a:lnTo>
                  <a:lnTo>
                    <a:pt x="267" y="52"/>
                  </a:lnTo>
                  <a:lnTo>
                    <a:pt x="267" y="65"/>
                  </a:lnTo>
                  <a:lnTo>
                    <a:pt x="273" y="80"/>
                  </a:lnTo>
                  <a:lnTo>
                    <a:pt x="274" y="81"/>
                  </a:lnTo>
                  <a:lnTo>
                    <a:pt x="279" y="88"/>
                  </a:lnTo>
                  <a:lnTo>
                    <a:pt x="285" y="94"/>
                  </a:lnTo>
                  <a:lnTo>
                    <a:pt x="296" y="99"/>
                  </a:lnTo>
                  <a:lnTo>
                    <a:pt x="311" y="102"/>
                  </a:lnTo>
                  <a:lnTo>
                    <a:pt x="327" y="102"/>
                  </a:lnTo>
                  <a:lnTo>
                    <a:pt x="337" y="103"/>
                  </a:lnTo>
                  <a:lnTo>
                    <a:pt x="346" y="107"/>
                  </a:lnTo>
                  <a:lnTo>
                    <a:pt x="353" y="109"/>
                  </a:lnTo>
                  <a:lnTo>
                    <a:pt x="356" y="109"/>
                  </a:lnTo>
                  <a:lnTo>
                    <a:pt x="358" y="112"/>
                  </a:lnTo>
                  <a:lnTo>
                    <a:pt x="359" y="112"/>
                  </a:lnTo>
                  <a:lnTo>
                    <a:pt x="366" y="114"/>
                  </a:lnTo>
                  <a:lnTo>
                    <a:pt x="369" y="115"/>
                  </a:lnTo>
                  <a:lnTo>
                    <a:pt x="373" y="116"/>
                  </a:lnTo>
                  <a:lnTo>
                    <a:pt x="376" y="117"/>
                  </a:lnTo>
                  <a:lnTo>
                    <a:pt x="377" y="117"/>
                  </a:lnTo>
                  <a:lnTo>
                    <a:pt x="378" y="120"/>
                  </a:lnTo>
                  <a:lnTo>
                    <a:pt x="379" y="121"/>
                  </a:lnTo>
                  <a:lnTo>
                    <a:pt x="384" y="121"/>
                  </a:lnTo>
                  <a:lnTo>
                    <a:pt x="390" y="125"/>
                  </a:lnTo>
                  <a:lnTo>
                    <a:pt x="392" y="125"/>
                  </a:lnTo>
                  <a:lnTo>
                    <a:pt x="394" y="126"/>
                  </a:lnTo>
                  <a:lnTo>
                    <a:pt x="397" y="131"/>
                  </a:lnTo>
                  <a:lnTo>
                    <a:pt x="408" y="139"/>
                  </a:lnTo>
                  <a:lnTo>
                    <a:pt x="411" y="142"/>
                  </a:lnTo>
                  <a:lnTo>
                    <a:pt x="415" y="144"/>
                  </a:lnTo>
                  <a:lnTo>
                    <a:pt x="416" y="145"/>
                  </a:lnTo>
                  <a:lnTo>
                    <a:pt x="417" y="145"/>
                  </a:lnTo>
                  <a:lnTo>
                    <a:pt x="423" y="150"/>
                  </a:lnTo>
                  <a:lnTo>
                    <a:pt x="426" y="150"/>
                  </a:lnTo>
                  <a:lnTo>
                    <a:pt x="429" y="151"/>
                  </a:lnTo>
                  <a:lnTo>
                    <a:pt x="437" y="151"/>
                  </a:lnTo>
                  <a:lnTo>
                    <a:pt x="442" y="148"/>
                  </a:lnTo>
                  <a:lnTo>
                    <a:pt x="446" y="147"/>
                  </a:lnTo>
                  <a:lnTo>
                    <a:pt x="451" y="144"/>
                  </a:lnTo>
                  <a:lnTo>
                    <a:pt x="453" y="144"/>
                  </a:lnTo>
                  <a:lnTo>
                    <a:pt x="454" y="142"/>
                  </a:lnTo>
                  <a:lnTo>
                    <a:pt x="460" y="138"/>
                  </a:lnTo>
                  <a:lnTo>
                    <a:pt x="467" y="129"/>
                  </a:lnTo>
                  <a:lnTo>
                    <a:pt x="469" y="126"/>
                  </a:lnTo>
                  <a:lnTo>
                    <a:pt x="469" y="125"/>
                  </a:lnTo>
                  <a:lnTo>
                    <a:pt x="472" y="123"/>
                  </a:lnTo>
                  <a:lnTo>
                    <a:pt x="472" y="122"/>
                  </a:lnTo>
                  <a:lnTo>
                    <a:pt x="475" y="116"/>
                  </a:lnTo>
                  <a:lnTo>
                    <a:pt x="478" y="110"/>
                  </a:lnTo>
                  <a:lnTo>
                    <a:pt x="478" y="102"/>
                  </a:lnTo>
                  <a:lnTo>
                    <a:pt x="477" y="101"/>
                  </a:lnTo>
                  <a:lnTo>
                    <a:pt x="475" y="97"/>
                  </a:lnTo>
                  <a:lnTo>
                    <a:pt x="474" y="96"/>
                  </a:lnTo>
                  <a:lnTo>
                    <a:pt x="473" y="94"/>
                  </a:lnTo>
                  <a:lnTo>
                    <a:pt x="472" y="93"/>
                  </a:lnTo>
                  <a:lnTo>
                    <a:pt x="468" y="84"/>
                  </a:lnTo>
                  <a:lnTo>
                    <a:pt x="468" y="80"/>
                  </a:lnTo>
                  <a:lnTo>
                    <a:pt x="467" y="77"/>
                  </a:lnTo>
                  <a:lnTo>
                    <a:pt x="467" y="72"/>
                  </a:lnTo>
                  <a:lnTo>
                    <a:pt x="468" y="68"/>
                  </a:lnTo>
                  <a:lnTo>
                    <a:pt x="468" y="63"/>
                  </a:lnTo>
                  <a:lnTo>
                    <a:pt x="469" y="63"/>
                  </a:lnTo>
                  <a:lnTo>
                    <a:pt x="473" y="55"/>
                  </a:lnTo>
                  <a:lnTo>
                    <a:pt x="474" y="52"/>
                  </a:lnTo>
                  <a:lnTo>
                    <a:pt x="483" y="44"/>
                  </a:lnTo>
                  <a:lnTo>
                    <a:pt x="483" y="43"/>
                  </a:lnTo>
                  <a:lnTo>
                    <a:pt x="485" y="40"/>
                  </a:lnTo>
                  <a:lnTo>
                    <a:pt x="486" y="40"/>
                  </a:lnTo>
                  <a:lnTo>
                    <a:pt x="487" y="39"/>
                  </a:lnTo>
                  <a:lnTo>
                    <a:pt x="488" y="39"/>
                  </a:lnTo>
                  <a:lnTo>
                    <a:pt x="490" y="38"/>
                  </a:lnTo>
                  <a:lnTo>
                    <a:pt x="496" y="33"/>
                  </a:lnTo>
                  <a:lnTo>
                    <a:pt x="506" y="29"/>
                  </a:lnTo>
                  <a:lnTo>
                    <a:pt x="512" y="24"/>
                  </a:lnTo>
                  <a:lnTo>
                    <a:pt x="517" y="21"/>
                  </a:lnTo>
                  <a:lnTo>
                    <a:pt x="530" y="21"/>
                  </a:lnTo>
                  <a:lnTo>
                    <a:pt x="533" y="20"/>
                  </a:lnTo>
                  <a:lnTo>
                    <a:pt x="535" y="20"/>
                  </a:lnTo>
                  <a:lnTo>
                    <a:pt x="542" y="13"/>
                  </a:lnTo>
                  <a:lnTo>
                    <a:pt x="544" y="13"/>
                  </a:lnTo>
                  <a:lnTo>
                    <a:pt x="547" y="12"/>
                  </a:lnTo>
                  <a:lnTo>
                    <a:pt x="549" y="14"/>
                  </a:lnTo>
                  <a:lnTo>
                    <a:pt x="551" y="14"/>
                  </a:lnTo>
                  <a:lnTo>
                    <a:pt x="554" y="15"/>
                  </a:lnTo>
                  <a:lnTo>
                    <a:pt x="563" y="14"/>
                  </a:lnTo>
                  <a:lnTo>
                    <a:pt x="564" y="13"/>
                  </a:lnTo>
                  <a:lnTo>
                    <a:pt x="567" y="13"/>
                  </a:lnTo>
                  <a:lnTo>
                    <a:pt x="567" y="14"/>
                  </a:lnTo>
                  <a:lnTo>
                    <a:pt x="568" y="15"/>
                  </a:lnTo>
                  <a:lnTo>
                    <a:pt x="570" y="17"/>
                  </a:lnTo>
                  <a:lnTo>
                    <a:pt x="574" y="15"/>
                  </a:lnTo>
                  <a:lnTo>
                    <a:pt x="575" y="17"/>
                  </a:lnTo>
                  <a:lnTo>
                    <a:pt x="580" y="20"/>
                  </a:lnTo>
                  <a:lnTo>
                    <a:pt x="581" y="20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95" y="24"/>
                  </a:lnTo>
                  <a:lnTo>
                    <a:pt x="597" y="26"/>
                  </a:lnTo>
                  <a:lnTo>
                    <a:pt x="600" y="26"/>
                  </a:lnTo>
                  <a:lnTo>
                    <a:pt x="600" y="27"/>
                  </a:lnTo>
                  <a:lnTo>
                    <a:pt x="602" y="26"/>
                  </a:lnTo>
                  <a:lnTo>
                    <a:pt x="602" y="27"/>
                  </a:lnTo>
                  <a:lnTo>
                    <a:pt x="605" y="29"/>
                  </a:lnTo>
                  <a:lnTo>
                    <a:pt x="607" y="29"/>
                  </a:lnTo>
                  <a:lnTo>
                    <a:pt x="608" y="30"/>
                  </a:lnTo>
                  <a:lnTo>
                    <a:pt x="608" y="31"/>
                  </a:lnTo>
                  <a:lnTo>
                    <a:pt x="607" y="31"/>
                  </a:lnTo>
                  <a:lnTo>
                    <a:pt x="607" y="36"/>
                  </a:lnTo>
                  <a:lnTo>
                    <a:pt x="608" y="36"/>
                  </a:lnTo>
                  <a:lnTo>
                    <a:pt x="608" y="37"/>
                  </a:lnTo>
                  <a:lnTo>
                    <a:pt x="609" y="37"/>
                  </a:lnTo>
                  <a:lnTo>
                    <a:pt x="609" y="38"/>
                  </a:lnTo>
                  <a:lnTo>
                    <a:pt x="608" y="42"/>
                  </a:lnTo>
                  <a:lnTo>
                    <a:pt x="607" y="40"/>
                  </a:lnTo>
                  <a:lnTo>
                    <a:pt x="608" y="40"/>
                  </a:lnTo>
                  <a:lnTo>
                    <a:pt x="607" y="39"/>
                  </a:lnTo>
                  <a:lnTo>
                    <a:pt x="606" y="44"/>
                  </a:lnTo>
                  <a:lnTo>
                    <a:pt x="607" y="45"/>
                  </a:lnTo>
                  <a:lnTo>
                    <a:pt x="609" y="46"/>
                  </a:lnTo>
                  <a:lnTo>
                    <a:pt x="612" y="46"/>
                  </a:lnTo>
                  <a:lnTo>
                    <a:pt x="612" y="47"/>
                  </a:lnTo>
                  <a:lnTo>
                    <a:pt x="613" y="49"/>
                  </a:lnTo>
                  <a:lnTo>
                    <a:pt x="613" y="50"/>
                  </a:lnTo>
                  <a:lnTo>
                    <a:pt x="614" y="51"/>
                  </a:lnTo>
                  <a:lnTo>
                    <a:pt x="615" y="51"/>
                  </a:lnTo>
                  <a:lnTo>
                    <a:pt x="615" y="52"/>
                  </a:lnTo>
                  <a:lnTo>
                    <a:pt x="616" y="53"/>
                  </a:lnTo>
                  <a:lnTo>
                    <a:pt x="616" y="51"/>
                  </a:lnTo>
                  <a:lnTo>
                    <a:pt x="619" y="51"/>
                  </a:lnTo>
                  <a:lnTo>
                    <a:pt x="620" y="52"/>
                  </a:lnTo>
                  <a:lnTo>
                    <a:pt x="632" y="52"/>
                  </a:lnTo>
                  <a:lnTo>
                    <a:pt x="640" y="55"/>
                  </a:lnTo>
                  <a:lnTo>
                    <a:pt x="647" y="57"/>
                  </a:lnTo>
                  <a:lnTo>
                    <a:pt x="646" y="58"/>
                  </a:lnTo>
                  <a:lnTo>
                    <a:pt x="650" y="62"/>
                  </a:lnTo>
                  <a:lnTo>
                    <a:pt x="671" y="62"/>
                  </a:lnTo>
                  <a:lnTo>
                    <a:pt x="675" y="61"/>
                  </a:lnTo>
                  <a:lnTo>
                    <a:pt x="680" y="61"/>
                  </a:lnTo>
                  <a:lnTo>
                    <a:pt x="682" y="62"/>
                  </a:lnTo>
                  <a:lnTo>
                    <a:pt x="683" y="62"/>
                  </a:lnTo>
                  <a:lnTo>
                    <a:pt x="685" y="63"/>
                  </a:lnTo>
                  <a:lnTo>
                    <a:pt x="690" y="63"/>
                  </a:lnTo>
                  <a:lnTo>
                    <a:pt x="691" y="64"/>
                  </a:lnTo>
                  <a:lnTo>
                    <a:pt x="692" y="66"/>
                  </a:lnTo>
                  <a:lnTo>
                    <a:pt x="692" y="68"/>
                  </a:lnTo>
                  <a:lnTo>
                    <a:pt x="691" y="69"/>
                  </a:lnTo>
                  <a:lnTo>
                    <a:pt x="692" y="70"/>
                  </a:lnTo>
                  <a:lnTo>
                    <a:pt x="693" y="72"/>
                  </a:lnTo>
                  <a:lnTo>
                    <a:pt x="696" y="75"/>
                  </a:lnTo>
                  <a:lnTo>
                    <a:pt x="696" y="76"/>
                  </a:lnTo>
                  <a:lnTo>
                    <a:pt x="697" y="77"/>
                  </a:lnTo>
                  <a:lnTo>
                    <a:pt x="697" y="80"/>
                  </a:lnTo>
                  <a:lnTo>
                    <a:pt x="693" y="83"/>
                  </a:lnTo>
                  <a:lnTo>
                    <a:pt x="692" y="88"/>
                  </a:lnTo>
                  <a:lnTo>
                    <a:pt x="685" y="94"/>
                  </a:lnTo>
                  <a:lnTo>
                    <a:pt x="684" y="95"/>
                  </a:lnTo>
                  <a:lnTo>
                    <a:pt x="684" y="106"/>
                  </a:lnTo>
                  <a:lnTo>
                    <a:pt x="685" y="112"/>
                  </a:lnTo>
                  <a:lnTo>
                    <a:pt x="686" y="113"/>
                  </a:lnTo>
                  <a:lnTo>
                    <a:pt x="688" y="115"/>
                  </a:lnTo>
                  <a:lnTo>
                    <a:pt x="688" y="117"/>
                  </a:lnTo>
                  <a:lnTo>
                    <a:pt x="690" y="122"/>
                  </a:lnTo>
                  <a:lnTo>
                    <a:pt x="690" y="128"/>
                  </a:lnTo>
                  <a:lnTo>
                    <a:pt x="689" y="129"/>
                  </a:lnTo>
                  <a:lnTo>
                    <a:pt x="689" y="133"/>
                  </a:lnTo>
                  <a:lnTo>
                    <a:pt x="688" y="136"/>
                  </a:lnTo>
                  <a:lnTo>
                    <a:pt x="686" y="139"/>
                  </a:lnTo>
                  <a:lnTo>
                    <a:pt x="686" y="140"/>
                  </a:lnTo>
                  <a:lnTo>
                    <a:pt x="683" y="145"/>
                  </a:lnTo>
                  <a:lnTo>
                    <a:pt x="680" y="147"/>
                  </a:lnTo>
                  <a:lnTo>
                    <a:pt x="680" y="148"/>
                  </a:lnTo>
                  <a:lnTo>
                    <a:pt x="679" y="150"/>
                  </a:lnTo>
                  <a:lnTo>
                    <a:pt x="678" y="153"/>
                  </a:lnTo>
                  <a:lnTo>
                    <a:pt x="677" y="154"/>
                  </a:lnTo>
                  <a:lnTo>
                    <a:pt x="677" y="158"/>
                  </a:lnTo>
                  <a:lnTo>
                    <a:pt x="683" y="170"/>
                  </a:lnTo>
                  <a:lnTo>
                    <a:pt x="683" y="172"/>
                  </a:lnTo>
                  <a:lnTo>
                    <a:pt x="682" y="174"/>
                  </a:lnTo>
                  <a:lnTo>
                    <a:pt x="682" y="177"/>
                  </a:lnTo>
                  <a:lnTo>
                    <a:pt x="684" y="180"/>
                  </a:lnTo>
                  <a:lnTo>
                    <a:pt x="685" y="183"/>
                  </a:lnTo>
                  <a:lnTo>
                    <a:pt x="685" y="191"/>
                  </a:lnTo>
                  <a:lnTo>
                    <a:pt x="689" y="199"/>
                  </a:lnTo>
                  <a:lnTo>
                    <a:pt x="690" y="203"/>
                  </a:lnTo>
                  <a:lnTo>
                    <a:pt x="690" y="648"/>
                  </a:lnTo>
                  <a:lnTo>
                    <a:pt x="646" y="648"/>
                  </a:lnTo>
                  <a:lnTo>
                    <a:pt x="646" y="672"/>
                  </a:lnTo>
                  <a:lnTo>
                    <a:pt x="640" y="668"/>
                  </a:lnTo>
                  <a:lnTo>
                    <a:pt x="635" y="666"/>
                  </a:lnTo>
                  <a:lnTo>
                    <a:pt x="629" y="663"/>
                  </a:lnTo>
                  <a:lnTo>
                    <a:pt x="625" y="660"/>
                  </a:lnTo>
                  <a:lnTo>
                    <a:pt x="613" y="655"/>
                  </a:lnTo>
                  <a:lnTo>
                    <a:pt x="608" y="651"/>
                  </a:lnTo>
                  <a:lnTo>
                    <a:pt x="602" y="649"/>
                  </a:lnTo>
                  <a:lnTo>
                    <a:pt x="597" y="645"/>
                  </a:lnTo>
                  <a:lnTo>
                    <a:pt x="586" y="641"/>
                  </a:lnTo>
                  <a:lnTo>
                    <a:pt x="581" y="637"/>
                  </a:lnTo>
                  <a:lnTo>
                    <a:pt x="575" y="635"/>
                  </a:lnTo>
                  <a:lnTo>
                    <a:pt x="570" y="631"/>
                  </a:lnTo>
                  <a:lnTo>
                    <a:pt x="564" y="629"/>
                  </a:lnTo>
                  <a:lnTo>
                    <a:pt x="560" y="626"/>
                  </a:lnTo>
                  <a:lnTo>
                    <a:pt x="554" y="623"/>
                  </a:lnTo>
                  <a:lnTo>
                    <a:pt x="548" y="621"/>
                  </a:lnTo>
                  <a:lnTo>
                    <a:pt x="543" y="617"/>
                  </a:lnTo>
                  <a:lnTo>
                    <a:pt x="537" y="615"/>
                  </a:lnTo>
                  <a:lnTo>
                    <a:pt x="532" y="612"/>
                  </a:lnTo>
                  <a:lnTo>
                    <a:pt x="526" y="609"/>
                  </a:lnTo>
                  <a:lnTo>
                    <a:pt x="520" y="606"/>
                  </a:lnTo>
                  <a:lnTo>
                    <a:pt x="516" y="603"/>
                  </a:lnTo>
                  <a:lnTo>
                    <a:pt x="510" y="600"/>
                  </a:lnTo>
                  <a:lnTo>
                    <a:pt x="505" y="598"/>
                  </a:lnTo>
                  <a:lnTo>
                    <a:pt x="499" y="594"/>
                  </a:lnTo>
                  <a:lnTo>
                    <a:pt x="494" y="592"/>
                  </a:lnTo>
                  <a:lnTo>
                    <a:pt x="488" y="589"/>
                  </a:lnTo>
                  <a:lnTo>
                    <a:pt x="483" y="586"/>
                  </a:lnTo>
                  <a:lnTo>
                    <a:pt x="478" y="583"/>
                  </a:lnTo>
                  <a:lnTo>
                    <a:pt x="472" y="580"/>
                  </a:lnTo>
                  <a:lnTo>
                    <a:pt x="467" y="578"/>
                  </a:lnTo>
                  <a:lnTo>
                    <a:pt x="461" y="574"/>
                  </a:lnTo>
                  <a:lnTo>
                    <a:pt x="455" y="572"/>
                  </a:lnTo>
                  <a:lnTo>
                    <a:pt x="451" y="568"/>
                  </a:lnTo>
                  <a:lnTo>
                    <a:pt x="445" y="566"/>
                  </a:lnTo>
                  <a:lnTo>
                    <a:pt x="440" y="562"/>
                  </a:lnTo>
                  <a:lnTo>
                    <a:pt x="435" y="560"/>
                  </a:lnTo>
                  <a:lnTo>
                    <a:pt x="434" y="560"/>
                  </a:lnTo>
                  <a:lnTo>
                    <a:pt x="429" y="558"/>
                  </a:lnTo>
                  <a:lnTo>
                    <a:pt x="423" y="554"/>
                  </a:lnTo>
                  <a:lnTo>
                    <a:pt x="417" y="552"/>
                  </a:lnTo>
                  <a:lnTo>
                    <a:pt x="413" y="548"/>
                  </a:lnTo>
                  <a:lnTo>
                    <a:pt x="407" y="546"/>
                  </a:lnTo>
                  <a:lnTo>
                    <a:pt x="402" y="543"/>
                  </a:lnTo>
                  <a:lnTo>
                    <a:pt x="396" y="540"/>
                  </a:lnTo>
                  <a:lnTo>
                    <a:pt x="390" y="537"/>
                  </a:lnTo>
                  <a:lnTo>
                    <a:pt x="385" y="534"/>
                  </a:lnTo>
                  <a:lnTo>
                    <a:pt x="379" y="532"/>
                  </a:lnTo>
                  <a:lnTo>
                    <a:pt x="375" y="528"/>
                  </a:lnTo>
                  <a:lnTo>
                    <a:pt x="369" y="526"/>
                  </a:lnTo>
                  <a:lnTo>
                    <a:pt x="364" y="522"/>
                  </a:lnTo>
                  <a:lnTo>
                    <a:pt x="352" y="517"/>
                  </a:lnTo>
                  <a:lnTo>
                    <a:pt x="347" y="514"/>
                  </a:lnTo>
                  <a:lnTo>
                    <a:pt x="341" y="511"/>
                  </a:lnTo>
                  <a:lnTo>
                    <a:pt x="337" y="508"/>
                  </a:lnTo>
                  <a:lnTo>
                    <a:pt x="331" y="505"/>
                  </a:lnTo>
                  <a:lnTo>
                    <a:pt x="325" y="502"/>
                  </a:lnTo>
                  <a:lnTo>
                    <a:pt x="320" y="500"/>
                  </a:lnTo>
                  <a:lnTo>
                    <a:pt x="314" y="496"/>
                  </a:lnTo>
                  <a:lnTo>
                    <a:pt x="309" y="494"/>
                  </a:lnTo>
                  <a:lnTo>
                    <a:pt x="304" y="491"/>
                  </a:lnTo>
                  <a:lnTo>
                    <a:pt x="299" y="488"/>
                  </a:lnTo>
                  <a:lnTo>
                    <a:pt x="294" y="485"/>
                  </a:lnTo>
                  <a:lnTo>
                    <a:pt x="293" y="485"/>
                  </a:lnTo>
                  <a:lnTo>
                    <a:pt x="292" y="486"/>
                  </a:lnTo>
                  <a:lnTo>
                    <a:pt x="289" y="488"/>
                  </a:lnTo>
                  <a:lnTo>
                    <a:pt x="286" y="489"/>
                  </a:lnTo>
                  <a:lnTo>
                    <a:pt x="279" y="492"/>
                  </a:lnTo>
                  <a:lnTo>
                    <a:pt x="276" y="495"/>
                  </a:lnTo>
                  <a:lnTo>
                    <a:pt x="269" y="498"/>
                  </a:lnTo>
                  <a:lnTo>
                    <a:pt x="266" y="500"/>
                  </a:lnTo>
                  <a:lnTo>
                    <a:pt x="251" y="507"/>
                  </a:lnTo>
                  <a:lnTo>
                    <a:pt x="250" y="507"/>
                  </a:lnTo>
                  <a:lnTo>
                    <a:pt x="242" y="511"/>
                  </a:lnTo>
                  <a:lnTo>
                    <a:pt x="235" y="515"/>
                  </a:lnTo>
                  <a:lnTo>
                    <a:pt x="228" y="520"/>
                  </a:lnTo>
                  <a:lnTo>
                    <a:pt x="219" y="523"/>
                  </a:lnTo>
                  <a:lnTo>
                    <a:pt x="217" y="524"/>
                  </a:lnTo>
                  <a:lnTo>
                    <a:pt x="217" y="526"/>
                  </a:lnTo>
                  <a:lnTo>
                    <a:pt x="216" y="524"/>
                  </a:lnTo>
                  <a:lnTo>
                    <a:pt x="213" y="523"/>
                  </a:lnTo>
                  <a:lnTo>
                    <a:pt x="209" y="519"/>
                  </a:lnTo>
                  <a:lnTo>
                    <a:pt x="203" y="514"/>
                  </a:lnTo>
                  <a:lnTo>
                    <a:pt x="190" y="501"/>
                  </a:lnTo>
                  <a:lnTo>
                    <a:pt x="184" y="498"/>
                  </a:lnTo>
                  <a:lnTo>
                    <a:pt x="180" y="497"/>
                  </a:lnTo>
                  <a:lnTo>
                    <a:pt x="176" y="496"/>
                  </a:lnTo>
                  <a:lnTo>
                    <a:pt x="172" y="495"/>
                  </a:lnTo>
                  <a:lnTo>
                    <a:pt x="168" y="495"/>
                  </a:lnTo>
                  <a:lnTo>
                    <a:pt x="164" y="494"/>
                  </a:lnTo>
                  <a:lnTo>
                    <a:pt x="157" y="491"/>
                  </a:lnTo>
                  <a:lnTo>
                    <a:pt x="153" y="491"/>
                  </a:lnTo>
                  <a:lnTo>
                    <a:pt x="148" y="490"/>
                  </a:lnTo>
                  <a:lnTo>
                    <a:pt x="138" y="486"/>
                  </a:lnTo>
                  <a:lnTo>
                    <a:pt x="133" y="486"/>
                  </a:lnTo>
                  <a:lnTo>
                    <a:pt x="126" y="484"/>
                  </a:lnTo>
                  <a:lnTo>
                    <a:pt x="121" y="483"/>
                  </a:lnTo>
                  <a:lnTo>
                    <a:pt x="117" y="482"/>
                  </a:lnTo>
                  <a:lnTo>
                    <a:pt x="114" y="476"/>
                  </a:lnTo>
                  <a:lnTo>
                    <a:pt x="112" y="469"/>
                  </a:lnTo>
                  <a:lnTo>
                    <a:pt x="107" y="459"/>
                  </a:lnTo>
                  <a:lnTo>
                    <a:pt x="106" y="459"/>
                  </a:lnTo>
                  <a:lnTo>
                    <a:pt x="103" y="452"/>
                  </a:lnTo>
                  <a:lnTo>
                    <a:pt x="100" y="446"/>
                  </a:lnTo>
                  <a:lnTo>
                    <a:pt x="97" y="444"/>
                  </a:lnTo>
                  <a:lnTo>
                    <a:pt x="96" y="444"/>
                  </a:lnTo>
                  <a:lnTo>
                    <a:pt x="71" y="435"/>
                  </a:lnTo>
                  <a:lnTo>
                    <a:pt x="63" y="433"/>
                  </a:lnTo>
                  <a:lnTo>
                    <a:pt x="62" y="432"/>
                  </a:lnTo>
                  <a:lnTo>
                    <a:pt x="61" y="433"/>
                  </a:lnTo>
                  <a:lnTo>
                    <a:pt x="56" y="434"/>
                  </a:lnTo>
                  <a:lnTo>
                    <a:pt x="51" y="437"/>
                  </a:lnTo>
                  <a:lnTo>
                    <a:pt x="49" y="437"/>
                  </a:lnTo>
                  <a:lnTo>
                    <a:pt x="43" y="432"/>
                  </a:lnTo>
                  <a:lnTo>
                    <a:pt x="42" y="431"/>
                  </a:lnTo>
                  <a:lnTo>
                    <a:pt x="42" y="428"/>
                  </a:lnTo>
                  <a:lnTo>
                    <a:pt x="40" y="425"/>
                  </a:lnTo>
                  <a:lnTo>
                    <a:pt x="39" y="424"/>
                  </a:lnTo>
                  <a:lnTo>
                    <a:pt x="33" y="419"/>
                  </a:lnTo>
                  <a:lnTo>
                    <a:pt x="32" y="418"/>
                  </a:lnTo>
                  <a:lnTo>
                    <a:pt x="32" y="397"/>
                  </a:lnTo>
                  <a:lnTo>
                    <a:pt x="31" y="395"/>
                  </a:lnTo>
                  <a:lnTo>
                    <a:pt x="30" y="392"/>
                  </a:lnTo>
                  <a:lnTo>
                    <a:pt x="23" y="382"/>
                  </a:lnTo>
                  <a:lnTo>
                    <a:pt x="18" y="375"/>
                  </a:lnTo>
                  <a:lnTo>
                    <a:pt x="11" y="365"/>
                  </a:lnTo>
                  <a:lnTo>
                    <a:pt x="5" y="357"/>
                  </a:lnTo>
                  <a:lnTo>
                    <a:pt x="4" y="355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6" y="349"/>
                  </a:lnTo>
                  <a:lnTo>
                    <a:pt x="7" y="348"/>
                  </a:lnTo>
                  <a:lnTo>
                    <a:pt x="8" y="348"/>
                  </a:lnTo>
                  <a:lnTo>
                    <a:pt x="8" y="345"/>
                  </a:lnTo>
                  <a:lnTo>
                    <a:pt x="24" y="338"/>
                  </a:lnTo>
                  <a:lnTo>
                    <a:pt x="25" y="337"/>
                  </a:lnTo>
                  <a:lnTo>
                    <a:pt x="26" y="331"/>
                  </a:lnTo>
                  <a:lnTo>
                    <a:pt x="26" y="326"/>
                  </a:lnTo>
                  <a:lnTo>
                    <a:pt x="27" y="322"/>
                  </a:lnTo>
                  <a:lnTo>
                    <a:pt x="27" y="320"/>
                  </a:lnTo>
                  <a:lnTo>
                    <a:pt x="26" y="320"/>
                  </a:lnTo>
                  <a:lnTo>
                    <a:pt x="24" y="319"/>
                  </a:lnTo>
                  <a:lnTo>
                    <a:pt x="24" y="318"/>
                  </a:lnTo>
                  <a:lnTo>
                    <a:pt x="23" y="312"/>
                  </a:lnTo>
                  <a:lnTo>
                    <a:pt x="19" y="299"/>
                  </a:lnTo>
                  <a:lnTo>
                    <a:pt x="19" y="298"/>
                  </a:lnTo>
                  <a:lnTo>
                    <a:pt x="20" y="295"/>
                  </a:lnTo>
                  <a:lnTo>
                    <a:pt x="20" y="293"/>
                  </a:lnTo>
                  <a:lnTo>
                    <a:pt x="21" y="292"/>
                  </a:lnTo>
                  <a:lnTo>
                    <a:pt x="23" y="290"/>
                  </a:lnTo>
                  <a:lnTo>
                    <a:pt x="23" y="286"/>
                  </a:lnTo>
                  <a:lnTo>
                    <a:pt x="21" y="286"/>
                  </a:lnTo>
                  <a:lnTo>
                    <a:pt x="24" y="284"/>
                  </a:lnTo>
                  <a:lnTo>
                    <a:pt x="25" y="284"/>
                  </a:lnTo>
                  <a:lnTo>
                    <a:pt x="29" y="273"/>
                  </a:lnTo>
                  <a:lnTo>
                    <a:pt x="29" y="271"/>
                  </a:lnTo>
                  <a:lnTo>
                    <a:pt x="21" y="254"/>
                  </a:lnTo>
                  <a:lnTo>
                    <a:pt x="21" y="250"/>
                  </a:lnTo>
                  <a:lnTo>
                    <a:pt x="25" y="225"/>
                  </a:lnTo>
                  <a:lnTo>
                    <a:pt x="24" y="216"/>
                  </a:lnTo>
                  <a:lnTo>
                    <a:pt x="24" y="208"/>
                  </a:lnTo>
                  <a:lnTo>
                    <a:pt x="17" y="184"/>
                  </a:lnTo>
                  <a:lnTo>
                    <a:pt x="11" y="174"/>
                  </a:lnTo>
                  <a:lnTo>
                    <a:pt x="6" y="166"/>
                  </a:lnTo>
                  <a:lnTo>
                    <a:pt x="4" y="163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10" y="152"/>
                  </a:lnTo>
                  <a:lnTo>
                    <a:pt x="20" y="147"/>
                  </a:lnTo>
                  <a:lnTo>
                    <a:pt x="24" y="147"/>
                  </a:lnTo>
                  <a:lnTo>
                    <a:pt x="25" y="146"/>
                  </a:lnTo>
                  <a:lnTo>
                    <a:pt x="31" y="139"/>
                  </a:lnTo>
                  <a:lnTo>
                    <a:pt x="36" y="132"/>
                  </a:lnTo>
                  <a:lnTo>
                    <a:pt x="39" y="127"/>
                  </a:lnTo>
                  <a:lnTo>
                    <a:pt x="43" y="121"/>
                  </a:lnTo>
                  <a:lnTo>
                    <a:pt x="43" y="117"/>
                  </a:lnTo>
                  <a:lnTo>
                    <a:pt x="42" y="114"/>
                  </a:lnTo>
                  <a:lnTo>
                    <a:pt x="42" y="109"/>
                  </a:lnTo>
                  <a:lnTo>
                    <a:pt x="40" y="107"/>
                  </a:lnTo>
                  <a:lnTo>
                    <a:pt x="39" y="101"/>
                  </a:lnTo>
                  <a:lnTo>
                    <a:pt x="36" y="93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9" y="83"/>
                  </a:lnTo>
                  <a:lnTo>
                    <a:pt x="43" y="78"/>
                  </a:lnTo>
                  <a:lnTo>
                    <a:pt x="45" y="76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5" y="71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9" y="63"/>
                  </a:lnTo>
                  <a:lnTo>
                    <a:pt x="61" y="64"/>
                  </a:lnTo>
                  <a:lnTo>
                    <a:pt x="62" y="64"/>
                  </a:lnTo>
                  <a:lnTo>
                    <a:pt x="63" y="63"/>
                  </a:lnTo>
                  <a:lnTo>
                    <a:pt x="65" y="62"/>
                  </a:lnTo>
                  <a:lnTo>
                    <a:pt x="67" y="61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83" y="49"/>
                  </a:lnTo>
                  <a:lnTo>
                    <a:pt x="95" y="43"/>
                  </a:lnTo>
                  <a:lnTo>
                    <a:pt x="97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99" y="33"/>
                  </a:lnTo>
                  <a:lnTo>
                    <a:pt x="96" y="31"/>
                  </a:lnTo>
                  <a:lnTo>
                    <a:pt x="95" y="29"/>
                  </a:lnTo>
                  <a:lnTo>
                    <a:pt x="95" y="15"/>
                  </a:lnTo>
                  <a:lnTo>
                    <a:pt x="96" y="12"/>
                  </a:lnTo>
                  <a:lnTo>
                    <a:pt x="96" y="7"/>
                  </a:lnTo>
                  <a:lnTo>
                    <a:pt x="97" y="2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97230041-C7B9-4813-839E-07ACB8C7D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3270250"/>
              <a:ext cx="287337" cy="295275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2" y="8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88" y="24"/>
                </a:cxn>
                <a:cxn ang="0">
                  <a:pos x="90" y="31"/>
                </a:cxn>
                <a:cxn ang="0">
                  <a:pos x="94" y="42"/>
                </a:cxn>
                <a:cxn ang="0">
                  <a:pos x="89" y="51"/>
                </a:cxn>
                <a:cxn ang="0">
                  <a:pos x="99" y="52"/>
                </a:cxn>
                <a:cxn ang="0">
                  <a:pos x="105" y="58"/>
                </a:cxn>
                <a:cxn ang="0">
                  <a:pos x="108" y="58"/>
                </a:cxn>
                <a:cxn ang="0">
                  <a:pos x="115" y="56"/>
                </a:cxn>
                <a:cxn ang="0">
                  <a:pos x="121" y="48"/>
                </a:cxn>
                <a:cxn ang="0">
                  <a:pos x="134" y="45"/>
                </a:cxn>
                <a:cxn ang="0">
                  <a:pos x="138" y="59"/>
                </a:cxn>
                <a:cxn ang="0">
                  <a:pos x="141" y="70"/>
                </a:cxn>
                <a:cxn ang="0">
                  <a:pos x="133" y="86"/>
                </a:cxn>
                <a:cxn ang="0">
                  <a:pos x="126" y="91"/>
                </a:cxn>
                <a:cxn ang="0">
                  <a:pos x="133" y="93"/>
                </a:cxn>
                <a:cxn ang="0">
                  <a:pos x="138" y="97"/>
                </a:cxn>
                <a:cxn ang="0">
                  <a:pos x="149" y="101"/>
                </a:cxn>
                <a:cxn ang="0">
                  <a:pos x="160" y="106"/>
                </a:cxn>
                <a:cxn ang="0">
                  <a:pos x="163" y="112"/>
                </a:cxn>
                <a:cxn ang="0">
                  <a:pos x="169" y="118"/>
                </a:cxn>
                <a:cxn ang="0">
                  <a:pos x="175" y="121"/>
                </a:cxn>
                <a:cxn ang="0">
                  <a:pos x="181" y="132"/>
                </a:cxn>
                <a:cxn ang="0">
                  <a:pos x="178" y="137"/>
                </a:cxn>
                <a:cxn ang="0">
                  <a:pos x="178" y="146"/>
                </a:cxn>
                <a:cxn ang="0">
                  <a:pos x="175" y="153"/>
                </a:cxn>
                <a:cxn ang="0">
                  <a:pos x="171" y="162"/>
                </a:cxn>
                <a:cxn ang="0">
                  <a:pos x="171" y="185"/>
                </a:cxn>
                <a:cxn ang="0">
                  <a:pos x="162" y="182"/>
                </a:cxn>
                <a:cxn ang="0">
                  <a:pos x="156" y="178"/>
                </a:cxn>
                <a:cxn ang="0">
                  <a:pos x="139" y="173"/>
                </a:cxn>
                <a:cxn ang="0">
                  <a:pos x="114" y="159"/>
                </a:cxn>
                <a:cxn ang="0">
                  <a:pos x="102" y="153"/>
                </a:cxn>
                <a:cxn ang="0">
                  <a:pos x="88" y="143"/>
                </a:cxn>
                <a:cxn ang="0">
                  <a:pos x="85" y="137"/>
                </a:cxn>
                <a:cxn ang="0">
                  <a:pos x="63" y="120"/>
                </a:cxn>
                <a:cxn ang="0">
                  <a:pos x="56" y="112"/>
                </a:cxn>
                <a:cxn ang="0">
                  <a:pos x="51" y="107"/>
                </a:cxn>
                <a:cxn ang="0">
                  <a:pos x="48" y="106"/>
                </a:cxn>
                <a:cxn ang="0">
                  <a:pos x="31" y="101"/>
                </a:cxn>
                <a:cxn ang="0">
                  <a:pos x="31" y="96"/>
                </a:cxn>
                <a:cxn ang="0">
                  <a:pos x="6" y="82"/>
                </a:cxn>
                <a:cxn ang="0">
                  <a:pos x="0" y="73"/>
                </a:cxn>
                <a:cxn ang="0">
                  <a:pos x="6" y="65"/>
                </a:cxn>
                <a:cxn ang="0">
                  <a:pos x="12" y="58"/>
                </a:cxn>
                <a:cxn ang="0">
                  <a:pos x="34" y="38"/>
                </a:cxn>
                <a:cxn ang="0">
                  <a:pos x="41" y="23"/>
                </a:cxn>
                <a:cxn ang="0">
                  <a:pos x="53" y="6"/>
                </a:cxn>
                <a:cxn ang="0">
                  <a:pos x="63" y="6"/>
                </a:cxn>
                <a:cxn ang="0">
                  <a:pos x="73" y="4"/>
                </a:cxn>
              </a:cxnLst>
              <a:rect l="0" t="0" r="r" b="b"/>
              <a:pathLst>
                <a:path w="181" h="186">
                  <a:moveTo>
                    <a:pt x="75" y="0"/>
                  </a:moveTo>
                  <a:lnTo>
                    <a:pt x="76" y="1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80" y="8"/>
                  </a:lnTo>
                  <a:lnTo>
                    <a:pt x="81" y="7"/>
                  </a:lnTo>
                  <a:lnTo>
                    <a:pt x="82" y="8"/>
                  </a:lnTo>
                  <a:lnTo>
                    <a:pt x="82" y="7"/>
                  </a:lnTo>
                  <a:lnTo>
                    <a:pt x="83" y="7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7" y="11"/>
                  </a:lnTo>
                  <a:lnTo>
                    <a:pt x="86" y="11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7" y="14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8" y="19"/>
                  </a:lnTo>
                  <a:lnTo>
                    <a:pt x="89" y="23"/>
                  </a:lnTo>
                  <a:lnTo>
                    <a:pt x="88" y="24"/>
                  </a:lnTo>
                  <a:lnTo>
                    <a:pt x="89" y="24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9" y="30"/>
                  </a:lnTo>
                  <a:lnTo>
                    <a:pt x="90" y="31"/>
                  </a:lnTo>
                  <a:lnTo>
                    <a:pt x="92" y="33"/>
                  </a:lnTo>
                  <a:lnTo>
                    <a:pt x="93" y="35"/>
                  </a:lnTo>
                  <a:lnTo>
                    <a:pt x="94" y="37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4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92" y="46"/>
                  </a:lnTo>
                  <a:lnTo>
                    <a:pt x="92" y="48"/>
                  </a:lnTo>
                  <a:lnTo>
                    <a:pt x="89" y="50"/>
                  </a:lnTo>
                  <a:lnTo>
                    <a:pt x="89" y="51"/>
                  </a:lnTo>
                  <a:lnTo>
                    <a:pt x="90" y="51"/>
                  </a:lnTo>
                  <a:lnTo>
                    <a:pt x="92" y="52"/>
                  </a:lnTo>
                  <a:lnTo>
                    <a:pt x="93" y="51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9" y="52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101" y="57"/>
                  </a:lnTo>
                  <a:lnTo>
                    <a:pt x="103" y="57"/>
                  </a:lnTo>
                  <a:lnTo>
                    <a:pt x="103" y="58"/>
                  </a:lnTo>
                  <a:lnTo>
                    <a:pt x="105" y="58"/>
                  </a:lnTo>
                  <a:lnTo>
                    <a:pt x="105" y="59"/>
                  </a:lnTo>
                  <a:lnTo>
                    <a:pt x="103" y="61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7" y="59"/>
                  </a:lnTo>
                  <a:lnTo>
                    <a:pt x="108" y="58"/>
                  </a:lnTo>
                  <a:lnTo>
                    <a:pt x="111" y="58"/>
                  </a:lnTo>
                  <a:lnTo>
                    <a:pt x="112" y="57"/>
                  </a:lnTo>
                  <a:lnTo>
                    <a:pt x="113" y="58"/>
                  </a:lnTo>
                  <a:lnTo>
                    <a:pt x="115" y="57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5" y="54"/>
                  </a:lnTo>
                  <a:lnTo>
                    <a:pt x="118" y="51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9"/>
                  </a:lnTo>
                  <a:lnTo>
                    <a:pt x="121" y="48"/>
                  </a:lnTo>
                  <a:lnTo>
                    <a:pt x="121" y="40"/>
                  </a:lnTo>
                  <a:lnTo>
                    <a:pt x="124" y="38"/>
                  </a:lnTo>
                  <a:lnTo>
                    <a:pt x="128" y="39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4" y="45"/>
                  </a:lnTo>
                  <a:lnTo>
                    <a:pt x="134" y="48"/>
                  </a:lnTo>
                  <a:lnTo>
                    <a:pt x="135" y="50"/>
                  </a:lnTo>
                  <a:lnTo>
                    <a:pt x="137" y="55"/>
                  </a:lnTo>
                  <a:lnTo>
                    <a:pt x="137" y="56"/>
                  </a:lnTo>
                  <a:lnTo>
                    <a:pt x="138" y="57"/>
                  </a:lnTo>
                  <a:lnTo>
                    <a:pt x="138" y="59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41" y="69"/>
                  </a:lnTo>
                  <a:lnTo>
                    <a:pt x="141" y="70"/>
                  </a:lnTo>
                  <a:lnTo>
                    <a:pt x="140" y="70"/>
                  </a:lnTo>
                  <a:lnTo>
                    <a:pt x="139" y="71"/>
                  </a:lnTo>
                  <a:lnTo>
                    <a:pt x="139" y="80"/>
                  </a:lnTo>
                  <a:lnTo>
                    <a:pt x="138" y="80"/>
                  </a:lnTo>
                  <a:lnTo>
                    <a:pt x="134" y="84"/>
                  </a:lnTo>
                  <a:lnTo>
                    <a:pt x="133" y="86"/>
                  </a:lnTo>
                  <a:lnTo>
                    <a:pt x="130" y="88"/>
                  </a:lnTo>
                  <a:lnTo>
                    <a:pt x="130" y="89"/>
                  </a:lnTo>
                  <a:lnTo>
                    <a:pt x="128" y="89"/>
                  </a:lnTo>
                  <a:lnTo>
                    <a:pt x="128" y="90"/>
                  </a:lnTo>
                  <a:lnTo>
                    <a:pt x="127" y="90"/>
                  </a:lnTo>
                  <a:lnTo>
                    <a:pt x="126" y="91"/>
                  </a:lnTo>
                  <a:lnTo>
                    <a:pt x="130" y="91"/>
                  </a:lnTo>
                  <a:lnTo>
                    <a:pt x="130" y="93"/>
                  </a:lnTo>
                  <a:lnTo>
                    <a:pt x="131" y="94"/>
                  </a:lnTo>
                  <a:lnTo>
                    <a:pt x="132" y="94"/>
                  </a:lnTo>
                  <a:lnTo>
                    <a:pt x="132" y="93"/>
                  </a:lnTo>
                  <a:lnTo>
                    <a:pt x="133" y="93"/>
                  </a:lnTo>
                  <a:lnTo>
                    <a:pt x="135" y="94"/>
                  </a:lnTo>
                  <a:lnTo>
                    <a:pt x="135" y="97"/>
                  </a:lnTo>
                  <a:lnTo>
                    <a:pt x="134" y="97"/>
                  </a:lnTo>
                  <a:lnTo>
                    <a:pt x="135" y="99"/>
                  </a:lnTo>
                  <a:lnTo>
                    <a:pt x="135" y="97"/>
                  </a:lnTo>
                  <a:lnTo>
                    <a:pt x="138" y="97"/>
                  </a:lnTo>
                  <a:lnTo>
                    <a:pt x="139" y="99"/>
                  </a:lnTo>
                  <a:lnTo>
                    <a:pt x="140" y="99"/>
                  </a:lnTo>
                  <a:lnTo>
                    <a:pt x="140" y="100"/>
                  </a:lnTo>
                  <a:lnTo>
                    <a:pt x="141" y="100"/>
                  </a:lnTo>
                  <a:lnTo>
                    <a:pt x="144" y="101"/>
                  </a:lnTo>
                  <a:lnTo>
                    <a:pt x="149" y="101"/>
                  </a:lnTo>
                  <a:lnTo>
                    <a:pt x="149" y="100"/>
                  </a:lnTo>
                  <a:lnTo>
                    <a:pt x="153" y="100"/>
                  </a:lnTo>
                  <a:lnTo>
                    <a:pt x="153" y="101"/>
                  </a:lnTo>
                  <a:lnTo>
                    <a:pt x="157" y="101"/>
                  </a:lnTo>
                  <a:lnTo>
                    <a:pt x="160" y="105"/>
                  </a:lnTo>
                  <a:lnTo>
                    <a:pt x="160" y="106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0" y="110"/>
                  </a:lnTo>
                  <a:lnTo>
                    <a:pt x="162" y="109"/>
                  </a:lnTo>
                  <a:lnTo>
                    <a:pt x="162" y="110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5" y="116"/>
                  </a:lnTo>
                  <a:lnTo>
                    <a:pt x="166" y="118"/>
                  </a:lnTo>
                  <a:lnTo>
                    <a:pt x="167" y="116"/>
                  </a:lnTo>
                  <a:lnTo>
                    <a:pt x="169" y="116"/>
                  </a:lnTo>
                  <a:lnTo>
                    <a:pt x="169" y="118"/>
                  </a:lnTo>
                  <a:lnTo>
                    <a:pt x="171" y="118"/>
                  </a:lnTo>
                  <a:lnTo>
                    <a:pt x="172" y="119"/>
                  </a:lnTo>
                  <a:lnTo>
                    <a:pt x="171" y="119"/>
                  </a:lnTo>
                  <a:lnTo>
                    <a:pt x="172" y="120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0"/>
                  </a:lnTo>
                  <a:lnTo>
                    <a:pt x="178" y="120"/>
                  </a:lnTo>
                  <a:lnTo>
                    <a:pt x="178" y="128"/>
                  </a:lnTo>
                  <a:lnTo>
                    <a:pt x="179" y="129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81" y="134"/>
                  </a:lnTo>
                  <a:lnTo>
                    <a:pt x="179" y="134"/>
                  </a:lnTo>
                  <a:lnTo>
                    <a:pt x="179" y="135"/>
                  </a:lnTo>
                  <a:lnTo>
                    <a:pt x="178" y="137"/>
                  </a:lnTo>
                  <a:lnTo>
                    <a:pt x="178" y="141"/>
                  </a:lnTo>
                  <a:lnTo>
                    <a:pt x="181" y="141"/>
                  </a:lnTo>
                  <a:lnTo>
                    <a:pt x="181" y="144"/>
                  </a:lnTo>
                  <a:lnTo>
                    <a:pt x="179" y="145"/>
                  </a:lnTo>
                  <a:lnTo>
                    <a:pt x="179" y="146"/>
                  </a:lnTo>
                  <a:lnTo>
                    <a:pt x="178" y="146"/>
                  </a:lnTo>
                  <a:lnTo>
                    <a:pt x="178" y="145"/>
                  </a:lnTo>
                  <a:lnTo>
                    <a:pt x="177" y="145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51"/>
                  </a:lnTo>
                  <a:lnTo>
                    <a:pt x="175" y="153"/>
                  </a:lnTo>
                  <a:lnTo>
                    <a:pt x="172" y="153"/>
                  </a:lnTo>
                  <a:lnTo>
                    <a:pt x="172" y="159"/>
                  </a:lnTo>
                  <a:lnTo>
                    <a:pt x="173" y="159"/>
                  </a:lnTo>
                  <a:lnTo>
                    <a:pt x="173" y="162"/>
                  </a:lnTo>
                  <a:lnTo>
                    <a:pt x="172" y="160"/>
                  </a:lnTo>
                  <a:lnTo>
                    <a:pt x="171" y="162"/>
                  </a:lnTo>
                  <a:lnTo>
                    <a:pt x="171" y="166"/>
                  </a:lnTo>
                  <a:lnTo>
                    <a:pt x="172" y="166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65" y="185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2" y="183"/>
                  </a:lnTo>
                  <a:lnTo>
                    <a:pt x="162" y="182"/>
                  </a:lnTo>
                  <a:lnTo>
                    <a:pt x="160" y="182"/>
                  </a:lnTo>
                  <a:lnTo>
                    <a:pt x="159" y="180"/>
                  </a:lnTo>
                  <a:lnTo>
                    <a:pt x="158" y="180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8"/>
                  </a:lnTo>
                  <a:lnTo>
                    <a:pt x="152" y="178"/>
                  </a:lnTo>
                  <a:lnTo>
                    <a:pt x="149" y="177"/>
                  </a:lnTo>
                  <a:lnTo>
                    <a:pt x="144" y="176"/>
                  </a:lnTo>
                  <a:lnTo>
                    <a:pt x="143" y="176"/>
                  </a:lnTo>
                  <a:lnTo>
                    <a:pt x="140" y="173"/>
                  </a:lnTo>
                  <a:lnTo>
                    <a:pt x="139" y="173"/>
                  </a:lnTo>
                  <a:lnTo>
                    <a:pt x="134" y="171"/>
                  </a:lnTo>
                  <a:lnTo>
                    <a:pt x="130" y="167"/>
                  </a:lnTo>
                  <a:lnTo>
                    <a:pt x="127" y="166"/>
                  </a:lnTo>
                  <a:lnTo>
                    <a:pt x="120" y="164"/>
                  </a:lnTo>
                  <a:lnTo>
                    <a:pt x="119" y="164"/>
                  </a:lnTo>
                  <a:lnTo>
                    <a:pt x="114" y="159"/>
                  </a:lnTo>
                  <a:lnTo>
                    <a:pt x="109" y="159"/>
                  </a:lnTo>
                  <a:lnTo>
                    <a:pt x="109" y="158"/>
                  </a:lnTo>
                  <a:lnTo>
                    <a:pt x="108" y="158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2" y="153"/>
                  </a:lnTo>
                  <a:lnTo>
                    <a:pt x="101" y="153"/>
                  </a:lnTo>
                  <a:lnTo>
                    <a:pt x="100" y="152"/>
                  </a:lnTo>
                  <a:lnTo>
                    <a:pt x="99" y="152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88" y="143"/>
                  </a:lnTo>
                  <a:lnTo>
                    <a:pt x="88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5" y="139"/>
                  </a:lnTo>
                  <a:lnTo>
                    <a:pt x="83" y="138"/>
                  </a:lnTo>
                  <a:lnTo>
                    <a:pt x="85" y="137"/>
                  </a:lnTo>
                  <a:lnTo>
                    <a:pt x="83" y="135"/>
                  </a:lnTo>
                  <a:lnTo>
                    <a:pt x="79" y="133"/>
                  </a:lnTo>
                  <a:lnTo>
                    <a:pt x="73" y="127"/>
                  </a:lnTo>
                  <a:lnTo>
                    <a:pt x="67" y="122"/>
                  </a:lnTo>
                  <a:lnTo>
                    <a:pt x="64" y="120"/>
                  </a:lnTo>
                  <a:lnTo>
                    <a:pt x="63" y="120"/>
                  </a:lnTo>
                  <a:lnTo>
                    <a:pt x="63" y="118"/>
                  </a:lnTo>
                  <a:lnTo>
                    <a:pt x="62" y="116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57" y="113"/>
                  </a:lnTo>
                  <a:lnTo>
                    <a:pt x="56" y="112"/>
                  </a:lnTo>
                  <a:lnTo>
                    <a:pt x="54" y="110"/>
                  </a:lnTo>
                  <a:lnTo>
                    <a:pt x="53" y="109"/>
                  </a:lnTo>
                  <a:lnTo>
                    <a:pt x="50" y="109"/>
                  </a:lnTo>
                  <a:lnTo>
                    <a:pt x="49" y="108"/>
                  </a:lnTo>
                  <a:lnTo>
                    <a:pt x="50" y="108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5" y="105"/>
                  </a:lnTo>
                  <a:lnTo>
                    <a:pt x="48" y="106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36" y="103"/>
                  </a:lnTo>
                  <a:lnTo>
                    <a:pt x="31" y="101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1" y="96"/>
                  </a:lnTo>
                  <a:lnTo>
                    <a:pt x="32" y="95"/>
                  </a:lnTo>
                  <a:lnTo>
                    <a:pt x="31" y="95"/>
                  </a:lnTo>
                  <a:lnTo>
                    <a:pt x="31" y="96"/>
                  </a:lnTo>
                  <a:lnTo>
                    <a:pt x="30" y="96"/>
                  </a:lnTo>
                  <a:lnTo>
                    <a:pt x="29" y="94"/>
                  </a:lnTo>
                  <a:lnTo>
                    <a:pt x="26" y="91"/>
                  </a:lnTo>
                  <a:lnTo>
                    <a:pt x="19" y="88"/>
                  </a:lnTo>
                  <a:lnTo>
                    <a:pt x="11" y="84"/>
                  </a:lnTo>
                  <a:lnTo>
                    <a:pt x="6" y="82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4" y="69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5" y="63"/>
                  </a:lnTo>
                  <a:lnTo>
                    <a:pt x="6" y="62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3" y="48"/>
                  </a:lnTo>
                  <a:lnTo>
                    <a:pt x="24" y="46"/>
                  </a:lnTo>
                  <a:lnTo>
                    <a:pt x="28" y="46"/>
                  </a:lnTo>
                  <a:lnTo>
                    <a:pt x="28" y="45"/>
                  </a:lnTo>
                  <a:lnTo>
                    <a:pt x="34" y="38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41" y="23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9" y="19"/>
                  </a:lnTo>
                  <a:lnTo>
                    <a:pt x="51" y="17"/>
                  </a:lnTo>
                  <a:lnTo>
                    <a:pt x="51" y="12"/>
                  </a:lnTo>
                  <a:lnTo>
                    <a:pt x="53" y="6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7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2B43D178-AF13-41BF-BA0E-071628CF5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825" y="5938838"/>
              <a:ext cx="168275" cy="168275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4" y="6"/>
                </a:cxn>
                <a:cxn ang="0">
                  <a:pos x="78" y="10"/>
                </a:cxn>
                <a:cxn ang="0">
                  <a:pos x="84" y="15"/>
                </a:cxn>
                <a:cxn ang="0">
                  <a:pos x="89" y="18"/>
                </a:cxn>
                <a:cxn ang="0">
                  <a:pos x="91" y="21"/>
                </a:cxn>
                <a:cxn ang="0">
                  <a:pos x="102" y="26"/>
                </a:cxn>
                <a:cxn ang="0">
                  <a:pos x="103" y="31"/>
                </a:cxn>
                <a:cxn ang="0">
                  <a:pos x="105" y="36"/>
                </a:cxn>
                <a:cxn ang="0">
                  <a:pos x="106" y="40"/>
                </a:cxn>
                <a:cxn ang="0">
                  <a:pos x="104" y="44"/>
                </a:cxn>
                <a:cxn ang="0">
                  <a:pos x="101" y="47"/>
                </a:cxn>
                <a:cxn ang="0">
                  <a:pos x="101" y="50"/>
                </a:cxn>
                <a:cxn ang="0">
                  <a:pos x="96" y="55"/>
                </a:cxn>
                <a:cxn ang="0">
                  <a:pos x="93" y="59"/>
                </a:cxn>
                <a:cxn ang="0">
                  <a:pos x="93" y="64"/>
                </a:cxn>
                <a:cxn ang="0">
                  <a:pos x="95" y="68"/>
                </a:cxn>
                <a:cxn ang="0">
                  <a:pos x="89" y="72"/>
                </a:cxn>
                <a:cxn ang="0">
                  <a:pos x="69" y="79"/>
                </a:cxn>
                <a:cxn ang="0">
                  <a:pos x="60" y="80"/>
                </a:cxn>
                <a:cxn ang="0">
                  <a:pos x="57" y="85"/>
                </a:cxn>
                <a:cxn ang="0">
                  <a:pos x="53" y="86"/>
                </a:cxn>
                <a:cxn ang="0">
                  <a:pos x="53" y="88"/>
                </a:cxn>
                <a:cxn ang="0">
                  <a:pos x="53" y="92"/>
                </a:cxn>
                <a:cxn ang="0">
                  <a:pos x="48" y="100"/>
                </a:cxn>
                <a:cxn ang="0">
                  <a:pos x="47" y="106"/>
                </a:cxn>
                <a:cxn ang="0">
                  <a:pos x="39" y="104"/>
                </a:cxn>
                <a:cxn ang="0">
                  <a:pos x="37" y="104"/>
                </a:cxn>
                <a:cxn ang="0">
                  <a:pos x="31" y="102"/>
                </a:cxn>
                <a:cxn ang="0">
                  <a:pos x="26" y="95"/>
                </a:cxn>
                <a:cxn ang="0">
                  <a:pos x="21" y="91"/>
                </a:cxn>
                <a:cxn ang="0">
                  <a:pos x="15" y="88"/>
                </a:cxn>
                <a:cxn ang="0">
                  <a:pos x="15" y="81"/>
                </a:cxn>
                <a:cxn ang="0">
                  <a:pos x="13" y="79"/>
                </a:cxn>
                <a:cxn ang="0">
                  <a:pos x="12" y="74"/>
                </a:cxn>
                <a:cxn ang="0">
                  <a:pos x="7" y="68"/>
                </a:cxn>
                <a:cxn ang="0">
                  <a:pos x="1" y="56"/>
                </a:cxn>
                <a:cxn ang="0">
                  <a:pos x="1" y="53"/>
                </a:cxn>
                <a:cxn ang="0">
                  <a:pos x="3" y="53"/>
                </a:cxn>
                <a:cxn ang="0">
                  <a:pos x="7" y="50"/>
                </a:cxn>
                <a:cxn ang="0">
                  <a:pos x="12" y="49"/>
                </a:cxn>
                <a:cxn ang="0">
                  <a:pos x="15" y="44"/>
                </a:cxn>
                <a:cxn ang="0">
                  <a:pos x="19" y="40"/>
                </a:cxn>
                <a:cxn ang="0">
                  <a:pos x="20" y="36"/>
                </a:cxn>
                <a:cxn ang="0">
                  <a:pos x="22" y="35"/>
                </a:cxn>
                <a:cxn ang="0">
                  <a:pos x="27" y="29"/>
                </a:cxn>
                <a:cxn ang="0">
                  <a:pos x="28" y="24"/>
                </a:cxn>
                <a:cxn ang="0">
                  <a:pos x="32" y="21"/>
                </a:cxn>
                <a:cxn ang="0">
                  <a:pos x="33" y="17"/>
                </a:cxn>
                <a:cxn ang="0">
                  <a:pos x="39" y="16"/>
                </a:cxn>
                <a:cxn ang="0">
                  <a:pos x="41" y="16"/>
                </a:cxn>
                <a:cxn ang="0">
                  <a:pos x="46" y="12"/>
                </a:cxn>
                <a:cxn ang="0">
                  <a:pos x="50" y="9"/>
                </a:cxn>
                <a:cxn ang="0">
                  <a:pos x="58" y="6"/>
                </a:cxn>
                <a:cxn ang="0">
                  <a:pos x="69" y="3"/>
                </a:cxn>
              </a:cxnLst>
              <a:rect l="0" t="0" r="r" b="b"/>
              <a:pathLst>
                <a:path w="106" h="106">
                  <a:moveTo>
                    <a:pt x="71" y="0"/>
                  </a:moveTo>
                  <a:lnTo>
                    <a:pt x="72" y="0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4" y="6"/>
                  </a:lnTo>
                  <a:lnTo>
                    <a:pt x="77" y="6"/>
                  </a:lnTo>
                  <a:lnTo>
                    <a:pt x="77" y="7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3" y="12"/>
                  </a:lnTo>
                  <a:lnTo>
                    <a:pt x="84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9" y="18"/>
                  </a:lnTo>
                  <a:lnTo>
                    <a:pt x="90" y="18"/>
                  </a:lnTo>
                  <a:lnTo>
                    <a:pt x="90" y="21"/>
                  </a:lnTo>
                  <a:lnTo>
                    <a:pt x="91" y="21"/>
                  </a:lnTo>
                  <a:lnTo>
                    <a:pt x="93" y="22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102" y="30"/>
                  </a:lnTo>
                  <a:lnTo>
                    <a:pt x="103" y="30"/>
                  </a:lnTo>
                  <a:lnTo>
                    <a:pt x="103" y="31"/>
                  </a:lnTo>
                  <a:lnTo>
                    <a:pt x="104" y="32"/>
                  </a:lnTo>
                  <a:lnTo>
                    <a:pt x="104" y="34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5" y="41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2" y="45"/>
                  </a:lnTo>
                  <a:lnTo>
                    <a:pt x="101" y="45"/>
                  </a:lnTo>
                  <a:lnTo>
                    <a:pt x="101" y="47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101" y="50"/>
                  </a:lnTo>
                  <a:lnTo>
                    <a:pt x="99" y="51"/>
                  </a:lnTo>
                  <a:lnTo>
                    <a:pt x="99" y="54"/>
                  </a:lnTo>
                  <a:lnTo>
                    <a:pt x="96" y="55"/>
                  </a:lnTo>
                  <a:lnTo>
                    <a:pt x="95" y="55"/>
                  </a:lnTo>
                  <a:lnTo>
                    <a:pt x="93" y="57"/>
                  </a:lnTo>
                  <a:lnTo>
                    <a:pt x="93" y="59"/>
                  </a:lnTo>
                  <a:lnTo>
                    <a:pt x="92" y="60"/>
                  </a:lnTo>
                  <a:lnTo>
                    <a:pt x="92" y="63"/>
                  </a:lnTo>
                  <a:lnTo>
                    <a:pt x="93" y="64"/>
                  </a:lnTo>
                  <a:lnTo>
                    <a:pt x="93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3" y="68"/>
                  </a:lnTo>
                  <a:lnTo>
                    <a:pt x="92" y="69"/>
                  </a:lnTo>
                  <a:lnTo>
                    <a:pt x="89" y="72"/>
                  </a:lnTo>
                  <a:lnTo>
                    <a:pt x="79" y="76"/>
                  </a:lnTo>
                  <a:lnTo>
                    <a:pt x="72" y="79"/>
                  </a:lnTo>
                  <a:lnTo>
                    <a:pt x="69" y="79"/>
                  </a:lnTo>
                  <a:lnTo>
                    <a:pt x="67" y="77"/>
                  </a:lnTo>
                  <a:lnTo>
                    <a:pt x="65" y="80"/>
                  </a:lnTo>
                  <a:lnTo>
                    <a:pt x="60" y="80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52" y="87"/>
                  </a:lnTo>
                  <a:lnTo>
                    <a:pt x="52" y="88"/>
                  </a:lnTo>
                  <a:lnTo>
                    <a:pt x="53" y="88"/>
                  </a:lnTo>
                  <a:lnTo>
                    <a:pt x="54" y="89"/>
                  </a:lnTo>
                  <a:lnTo>
                    <a:pt x="54" y="92"/>
                  </a:lnTo>
                  <a:lnTo>
                    <a:pt x="53" y="92"/>
                  </a:lnTo>
                  <a:lnTo>
                    <a:pt x="50" y="95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106"/>
                  </a:lnTo>
                  <a:lnTo>
                    <a:pt x="46" y="105"/>
                  </a:lnTo>
                  <a:lnTo>
                    <a:pt x="40" y="105"/>
                  </a:lnTo>
                  <a:lnTo>
                    <a:pt x="39" y="104"/>
                  </a:lnTo>
                  <a:lnTo>
                    <a:pt x="38" y="104"/>
                  </a:lnTo>
                  <a:lnTo>
                    <a:pt x="38" y="102"/>
                  </a:lnTo>
                  <a:lnTo>
                    <a:pt x="37" y="104"/>
                  </a:lnTo>
                  <a:lnTo>
                    <a:pt x="34" y="104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6" y="95"/>
                  </a:lnTo>
                  <a:lnTo>
                    <a:pt x="24" y="93"/>
                  </a:lnTo>
                  <a:lnTo>
                    <a:pt x="24" y="92"/>
                  </a:lnTo>
                  <a:lnTo>
                    <a:pt x="21" y="91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5" y="88"/>
                  </a:lnTo>
                  <a:lnTo>
                    <a:pt x="16" y="87"/>
                  </a:lnTo>
                  <a:lnTo>
                    <a:pt x="15" y="85"/>
                  </a:lnTo>
                  <a:lnTo>
                    <a:pt x="15" y="81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3" y="79"/>
                  </a:lnTo>
                  <a:lnTo>
                    <a:pt x="13" y="77"/>
                  </a:lnTo>
                  <a:lnTo>
                    <a:pt x="12" y="75"/>
                  </a:lnTo>
                  <a:lnTo>
                    <a:pt x="12" y="74"/>
                  </a:lnTo>
                  <a:lnTo>
                    <a:pt x="9" y="73"/>
                  </a:lnTo>
                  <a:lnTo>
                    <a:pt x="8" y="72"/>
                  </a:lnTo>
                  <a:lnTo>
                    <a:pt x="7" y="68"/>
                  </a:lnTo>
                  <a:lnTo>
                    <a:pt x="3" y="60"/>
                  </a:lnTo>
                  <a:lnTo>
                    <a:pt x="3" y="59"/>
                  </a:lnTo>
                  <a:lnTo>
                    <a:pt x="1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8" y="18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6" y="12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DF721A4B-8172-462A-BCA2-F9F471DA2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3838" y="3517900"/>
              <a:ext cx="557212" cy="676275"/>
            </a:xfrm>
            <a:custGeom>
              <a:avLst/>
              <a:gdLst/>
              <a:ahLst/>
              <a:cxnLst>
                <a:cxn ang="0">
                  <a:pos x="319" y="313"/>
                </a:cxn>
                <a:cxn ang="0">
                  <a:pos x="313" y="312"/>
                </a:cxn>
                <a:cxn ang="0">
                  <a:pos x="71" y="11"/>
                </a:cxn>
                <a:cxn ang="0">
                  <a:pos x="89" y="17"/>
                </a:cxn>
                <a:cxn ang="0">
                  <a:pos x="129" y="26"/>
                </a:cxn>
                <a:cxn ang="0">
                  <a:pos x="144" y="34"/>
                </a:cxn>
                <a:cxn ang="0">
                  <a:pos x="178" y="57"/>
                </a:cxn>
                <a:cxn ang="0">
                  <a:pos x="189" y="61"/>
                </a:cxn>
                <a:cxn ang="0">
                  <a:pos x="210" y="62"/>
                </a:cxn>
                <a:cxn ang="0">
                  <a:pos x="237" y="67"/>
                </a:cxn>
                <a:cxn ang="0">
                  <a:pos x="249" y="70"/>
                </a:cxn>
                <a:cxn ang="0">
                  <a:pos x="262" y="51"/>
                </a:cxn>
                <a:cxn ang="0">
                  <a:pos x="285" y="41"/>
                </a:cxn>
                <a:cxn ang="0">
                  <a:pos x="307" y="36"/>
                </a:cxn>
                <a:cxn ang="0">
                  <a:pos x="319" y="47"/>
                </a:cxn>
                <a:cxn ang="0">
                  <a:pos x="343" y="45"/>
                </a:cxn>
                <a:cxn ang="0">
                  <a:pos x="334" y="71"/>
                </a:cxn>
                <a:cxn ang="0">
                  <a:pos x="314" y="263"/>
                </a:cxn>
                <a:cxn ang="0">
                  <a:pos x="336" y="294"/>
                </a:cxn>
                <a:cxn ang="0">
                  <a:pos x="321" y="304"/>
                </a:cxn>
                <a:cxn ang="0">
                  <a:pos x="312" y="304"/>
                </a:cxn>
                <a:cxn ang="0">
                  <a:pos x="306" y="306"/>
                </a:cxn>
                <a:cxn ang="0">
                  <a:pos x="312" y="319"/>
                </a:cxn>
                <a:cxn ang="0">
                  <a:pos x="305" y="319"/>
                </a:cxn>
                <a:cxn ang="0">
                  <a:pos x="305" y="325"/>
                </a:cxn>
                <a:cxn ang="0">
                  <a:pos x="283" y="333"/>
                </a:cxn>
                <a:cxn ang="0">
                  <a:pos x="275" y="347"/>
                </a:cxn>
                <a:cxn ang="0">
                  <a:pos x="276" y="354"/>
                </a:cxn>
                <a:cxn ang="0">
                  <a:pos x="269" y="366"/>
                </a:cxn>
                <a:cxn ang="0">
                  <a:pos x="263" y="377"/>
                </a:cxn>
                <a:cxn ang="0">
                  <a:pos x="262" y="382"/>
                </a:cxn>
                <a:cxn ang="0">
                  <a:pos x="257" y="395"/>
                </a:cxn>
                <a:cxn ang="0">
                  <a:pos x="253" y="396"/>
                </a:cxn>
                <a:cxn ang="0">
                  <a:pos x="251" y="404"/>
                </a:cxn>
                <a:cxn ang="0">
                  <a:pos x="244" y="418"/>
                </a:cxn>
                <a:cxn ang="0">
                  <a:pos x="236" y="422"/>
                </a:cxn>
                <a:cxn ang="0">
                  <a:pos x="206" y="407"/>
                </a:cxn>
                <a:cxn ang="0">
                  <a:pos x="177" y="384"/>
                </a:cxn>
                <a:cxn ang="0">
                  <a:pos x="166" y="373"/>
                </a:cxn>
                <a:cxn ang="0">
                  <a:pos x="163" y="370"/>
                </a:cxn>
                <a:cxn ang="0">
                  <a:pos x="165" y="354"/>
                </a:cxn>
                <a:cxn ang="0">
                  <a:pos x="114" y="325"/>
                </a:cxn>
                <a:cxn ang="0">
                  <a:pos x="19" y="272"/>
                </a:cxn>
                <a:cxn ang="0">
                  <a:pos x="3" y="227"/>
                </a:cxn>
                <a:cxn ang="0">
                  <a:pos x="9" y="204"/>
                </a:cxn>
                <a:cxn ang="0">
                  <a:pos x="12" y="193"/>
                </a:cxn>
                <a:cxn ang="0">
                  <a:pos x="24" y="181"/>
                </a:cxn>
                <a:cxn ang="0">
                  <a:pos x="30" y="169"/>
                </a:cxn>
                <a:cxn ang="0">
                  <a:pos x="43" y="154"/>
                </a:cxn>
                <a:cxn ang="0">
                  <a:pos x="49" y="137"/>
                </a:cxn>
                <a:cxn ang="0">
                  <a:pos x="43" y="117"/>
                </a:cxn>
                <a:cxn ang="0">
                  <a:pos x="42" y="106"/>
                </a:cxn>
                <a:cxn ang="0">
                  <a:pos x="32" y="94"/>
                </a:cxn>
                <a:cxn ang="0">
                  <a:pos x="24" y="81"/>
                </a:cxn>
                <a:cxn ang="0">
                  <a:pos x="23" y="59"/>
                </a:cxn>
                <a:cxn ang="0">
                  <a:pos x="14" y="54"/>
                </a:cxn>
                <a:cxn ang="0">
                  <a:pos x="9" y="51"/>
                </a:cxn>
                <a:cxn ang="0">
                  <a:pos x="5" y="36"/>
                </a:cxn>
                <a:cxn ang="0">
                  <a:pos x="33" y="11"/>
                </a:cxn>
              </a:cxnLst>
              <a:rect l="0" t="0" r="r" b="b"/>
              <a:pathLst>
                <a:path w="351" h="426">
                  <a:moveTo>
                    <a:pt x="312" y="315"/>
                  </a:moveTo>
                  <a:lnTo>
                    <a:pt x="313" y="316"/>
                  </a:lnTo>
                  <a:lnTo>
                    <a:pt x="312" y="316"/>
                  </a:lnTo>
                  <a:lnTo>
                    <a:pt x="312" y="315"/>
                  </a:lnTo>
                  <a:close/>
                  <a:moveTo>
                    <a:pt x="314" y="309"/>
                  </a:moveTo>
                  <a:lnTo>
                    <a:pt x="318" y="309"/>
                  </a:lnTo>
                  <a:lnTo>
                    <a:pt x="319" y="310"/>
                  </a:lnTo>
                  <a:lnTo>
                    <a:pt x="319" y="313"/>
                  </a:lnTo>
                  <a:lnTo>
                    <a:pt x="314" y="313"/>
                  </a:lnTo>
                  <a:lnTo>
                    <a:pt x="313" y="314"/>
                  </a:lnTo>
                  <a:lnTo>
                    <a:pt x="312" y="314"/>
                  </a:lnTo>
                  <a:lnTo>
                    <a:pt x="312" y="315"/>
                  </a:lnTo>
                  <a:lnTo>
                    <a:pt x="311" y="315"/>
                  </a:lnTo>
                  <a:lnTo>
                    <a:pt x="311" y="313"/>
                  </a:lnTo>
                  <a:lnTo>
                    <a:pt x="312" y="312"/>
                  </a:lnTo>
                  <a:lnTo>
                    <a:pt x="313" y="312"/>
                  </a:lnTo>
                  <a:lnTo>
                    <a:pt x="314" y="310"/>
                  </a:lnTo>
                  <a:lnTo>
                    <a:pt x="314" y="309"/>
                  </a:lnTo>
                  <a:close/>
                  <a:moveTo>
                    <a:pt x="67" y="0"/>
                  </a:moveTo>
                  <a:lnTo>
                    <a:pt x="68" y="1"/>
                  </a:lnTo>
                  <a:lnTo>
                    <a:pt x="65" y="4"/>
                  </a:lnTo>
                  <a:lnTo>
                    <a:pt x="70" y="4"/>
                  </a:lnTo>
                  <a:lnTo>
                    <a:pt x="74" y="6"/>
                  </a:lnTo>
                  <a:lnTo>
                    <a:pt x="71" y="11"/>
                  </a:lnTo>
                  <a:lnTo>
                    <a:pt x="74" y="14"/>
                  </a:lnTo>
                  <a:lnTo>
                    <a:pt x="75" y="17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9" y="17"/>
                  </a:lnTo>
                  <a:lnTo>
                    <a:pt x="89" y="20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2"/>
                  </a:lnTo>
                  <a:lnTo>
                    <a:pt x="90" y="23"/>
                  </a:lnTo>
                  <a:lnTo>
                    <a:pt x="93" y="24"/>
                  </a:lnTo>
                  <a:lnTo>
                    <a:pt x="94" y="26"/>
                  </a:lnTo>
                  <a:lnTo>
                    <a:pt x="129" y="26"/>
                  </a:lnTo>
                  <a:lnTo>
                    <a:pt x="132" y="27"/>
                  </a:lnTo>
                  <a:lnTo>
                    <a:pt x="135" y="28"/>
                  </a:lnTo>
                  <a:lnTo>
                    <a:pt x="138" y="29"/>
                  </a:lnTo>
                  <a:lnTo>
                    <a:pt x="138" y="30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41" y="33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52" y="40"/>
                  </a:lnTo>
                  <a:lnTo>
                    <a:pt x="158" y="43"/>
                  </a:lnTo>
                  <a:lnTo>
                    <a:pt x="161" y="45"/>
                  </a:lnTo>
                  <a:lnTo>
                    <a:pt x="165" y="48"/>
                  </a:lnTo>
                  <a:lnTo>
                    <a:pt x="170" y="51"/>
                  </a:lnTo>
                  <a:lnTo>
                    <a:pt x="173" y="53"/>
                  </a:lnTo>
                  <a:lnTo>
                    <a:pt x="178" y="57"/>
                  </a:lnTo>
                  <a:lnTo>
                    <a:pt x="179" y="57"/>
                  </a:lnTo>
                  <a:lnTo>
                    <a:pt x="180" y="58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5" y="62"/>
                  </a:lnTo>
                  <a:lnTo>
                    <a:pt x="186" y="61"/>
                  </a:lnTo>
                  <a:lnTo>
                    <a:pt x="189" y="61"/>
                  </a:lnTo>
                  <a:lnTo>
                    <a:pt x="193" y="62"/>
                  </a:lnTo>
                  <a:lnTo>
                    <a:pt x="201" y="62"/>
                  </a:lnTo>
                  <a:lnTo>
                    <a:pt x="202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4" y="61"/>
                  </a:lnTo>
                  <a:lnTo>
                    <a:pt x="204" y="62"/>
                  </a:lnTo>
                  <a:lnTo>
                    <a:pt x="210" y="62"/>
                  </a:lnTo>
                  <a:lnTo>
                    <a:pt x="210" y="61"/>
                  </a:lnTo>
                  <a:lnTo>
                    <a:pt x="211" y="64"/>
                  </a:lnTo>
                  <a:lnTo>
                    <a:pt x="212" y="65"/>
                  </a:lnTo>
                  <a:lnTo>
                    <a:pt x="217" y="66"/>
                  </a:lnTo>
                  <a:lnTo>
                    <a:pt x="229" y="66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7" y="67"/>
                  </a:lnTo>
                  <a:lnTo>
                    <a:pt x="238" y="67"/>
                  </a:lnTo>
                  <a:lnTo>
                    <a:pt x="238" y="68"/>
                  </a:lnTo>
                  <a:lnTo>
                    <a:pt x="243" y="68"/>
                  </a:lnTo>
                  <a:lnTo>
                    <a:pt x="244" y="70"/>
                  </a:lnTo>
                  <a:lnTo>
                    <a:pt x="246" y="70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49" y="70"/>
                  </a:lnTo>
                  <a:lnTo>
                    <a:pt x="249" y="67"/>
                  </a:lnTo>
                  <a:lnTo>
                    <a:pt x="250" y="66"/>
                  </a:lnTo>
                  <a:lnTo>
                    <a:pt x="254" y="64"/>
                  </a:lnTo>
                  <a:lnTo>
                    <a:pt x="259" y="59"/>
                  </a:lnTo>
                  <a:lnTo>
                    <a:pt x="259" y="58"/>
                  </a:lnTo>
                  <a:lnTo>
                    <a:pt x="260" y="54"/>
                  </a:lnTo>
                  <a:lnTo>
                    <a:pt x="261" y="52"/>
                  </a:lnTo>
                  <a:lnTo>
                    <a:pt x="262" y="51"/>
                  </a:lnTo>
                  <a:lnTo>
                    <a:pt x="266" y="49"/>
                  </a:lnTo>
                  <a:lnTo>
                    <a:pt x="269" y="47"/>
                  </a:lnTo>
                  <a:lnTo>
                    <a:pt x="274" y="45"/>
                  </a:lnTo>
                  <a:lnTo>
                    <a:pt x="275" y="45"/>
                  </a:lnTo>
                  <a:lnTo>
                    <a:pt x="275" y="43"/>
                  </a:lnTo>
                  <a:lnTo>
                    <a:pt x="276" y="43"/>
                  </a:lnTo>
                  <a:lnTo>
                    <a:pt x="281" y="42"/>
                  </a:lnTo>
                  <a:lnTo>
                    <a:pt x="285" y="41"/>
                  </a:lnTo>
                  <a:lnTo>
                    <a:pt x="285" y="40"/>
                  </a:lnTo>
                  <a:lnTo>
                    <a:pt x="291" y="38"/>
                  </a:lnTo>
                  <a:lnTo>
                    <a:pt x="295" y="36"/>
                  </a:lnTo>
                  <a:lnTo>
                    <a:pt x="299" y="34"/>
                  </a:lnTo>
                  <a:lnTo>
                    <a:pt x="302" y="33"/>
                  </a:lnTo>
                  <a:lnTo>
                    <a:pt x="302" y="34"/>
                  </a:lnTo>
                  <a:lnTo>
                    <a:pt x="306" y="35"/>
                  </a:lnTo>
                  <a:lnTo>
                    <a:pt x="307" y="36"/>
                  </a:lnTo>
                  <a:lnTo>
                    <a:pt x="307" y="39"/>
                  </a:lnTo>
                  <a:lnTo>
                    <a:pt x="308" y="39"/>
                  </a:lnTo>
                  <a:lnTo>
                    <a:pt x="311" y="40"/>
                  </a:lnTo>
                  <a:lnTo>
                    <a:pt x="312" y="40"/>
                  </a:lnTo>
                  <a:lnTo>
                    <a:pt x="313" y="41"/>
                  </a:lnTo>
                  <a:lnTo>
                    <a:pt x="315" y="45"/>
                  </a:lnTo>
                  <a:lnTo>
                    <a:pt x="318" y="47"/>
                  </a:lnTo>
                  <a:lnTo>
                    <a:pt x="319" y="47"/>
                  </a:lnTo>
                  <a:lnTo>
                    <a:pt x="321" y="48"/>
                  </a:lnTo>
                  <a:lnTo>
                    <a:pt x="326" y="48"/>
                  </a:lnTo>
                  <a:lnTo>
                    <a:pt x="331" y="47"/>
                  </a:lnTo>
                  <a:lnTo>
                    <a:pt x="334" y="47"/>
                  </a:lnTo>
                  <a:lnTo>
                    <a:pt x="338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3" y="45"/>
                  </a:lnTo>
                  <a:lnTo>
                    <a:pt x="347" y="47"/>
                  </a:lnTo>
                  <a:lnTo>
                    <a:pt x="349" y="47"/>
                  </a:lnTo>
                  <a:lnTo>
                    <a:pt x="351" y="46"/>
                  </a:lnTo>
                  <a:lnTo>
                    <a:pt x="347" y="52"/>
                  </a:lnTo>
                  <a:lnTo>
                    <a:pt x="344" y="57"/>
                  </a:lnTo>
                  <a:lnTo>
                    <a:pt x="340" y="62"/>
                  </a:lnTo>
                  <a:lnTo>
                    <a:pt x="337" y="67"/>
                  </a:lnTo>
                  <a:lnTo>
                    <a:pt x="334" y="71"/>
                  </a:lnTo>
                  <a:lnTo>
                    <a:pt x="332" y="73"/>
                  </a:lnTo>
                  <a:lnTo>
                    <a:pt x="327" y="80"/>
                  </a:lnTo>
                  <a:lnTo>
                    <a:pt x="311" y="97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8"/>
                  </a:lnTo>
                  <a:lnTo>
                    <a:pt x="314" y="261"/>
                  </a:lnTo>
                  <a:lnTo>
                    <a:pt x="314" y="263"/>
                  </a:lnTo>
                  <a:lnTo>
                    <a:pt x="318" y="267"/>
                  </a:lnTo>
                  <a:lnTo>
                    <a:pt x="320" y="270"/>
                  </a:lnTo>
                  <a:lnTo>
                    <a:pt x="325" y="275"/>
                  </a:lnTo>
                  <a:lnTo>
                    <a:pt x="327" y="278"/>
                  </a:lnTo>
                  <a:lnTo>
                    <a:pt x="330" y="281"/>
                  </a:lnTo>
                  <a:lnTo>
                    <a:pt x="331" y="284"/>
                  </a:lnTo>
                  <a:lnTo>
                    <a:pt x="336" y="289"/>
                  </a:lnTo>
                  <a:lnTo>
                    <a:pt x="336" y="294"/>
                  </a:lnTo>
                  <a:lnTo>
                    <a:pt x="332" y="297"/>
                  </a:lnTo>
                  <a:lnTo>
                    <a:pt x="331" y="300"/>
                  </a:lnTo>
                  <a:lnTo>
                    <a:pt x="331" y="301"/>
                  </a:lnTo>
                  <a:lnTo>
                    <a:pt x="330" y="302"/>
                  </a:lnTo>
                  <a:lnTo>
                    <a:pt x="327" y="303"/>
                  </a:lnTo>
                  <a:lnTo>
                    <a:pt x="326" y="306"/>
                  </a:lnTo>
                  <a:lnTo>
                    <a:pt x="323" y="306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20" y="307"/>
                  </a:lnTo>
                  <a:lnTo>
                    <a:pt x="317" y="307"/>
                  </a:lnTo>
                  <a:lnTo>
                    <a:pt x="315" y="308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2" y="309"/>
                  </a:lnTo>
                  <a:lnTo>
                    <a:pt x="312" y="304"/>
                  </a:lnTo>
                  <a:lnTo>
                    <a:pt x="313" y="303"/>
                  </a:lnTo>
                  <a:lnTo>
                    <a:pt x="311" y="304"/>
                  </a:lnTo>
                  <a:lnTo>
                    <a:pt x="311" y="309"/>
                  </a:lnTo>
                  <a:lnTo>
                    <a:pt x="310" y="310"/>
                  </a:lnTo>
                  <a:lnTo>
                    <a:pt x="308" y="308"/>
                  </a:lnTo>
                  <a:lnTo>
                    <a:pt x="307" y="307"/>
                  </a:lnTo>
                  <a:lnTo>
                    <a:pt x="307" y="306"/>
                  </a:lnTo>
                  <a:lnTo>
                    <a:pt x="306" y="306"/>
                  </a:lnTo>
                  <a:lnTo>
                    <a:pt x="306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8" y="310"/>
                  </a:lnTo>
                  <a:lnTo>
                    <a:pt x="308" y="316"/>
                  </a:lnTo>
                  <a:lnTo>
                    <a:pt x="310" y="318"/>
                  </a:lnTo>
                  <a:lnTo>
                    <a:pt x="311" y="318"/>
                  </a:lnTo>
                  <a:lnTo>
                    <a:pt x="312" y="319"/>
                  </a:lnTo>
                  <a:lnTo>
                    <a:pt x="310" y="321"/>
                  </a:lnTo>
                  <a:lnTo>
                    <a:pt x="308" y="321"/>
                  </a:lnTo>
                  <a:lnTo>
                    <a:pt x="311" y="320"/>
                  </a:lnTo>
                  <a:lnTo>
                    <a:pt x="308" y="320"/>
                  </a:lnTo>
                  <a:lnTo>
                    <a:pt x="308" y="319"/>
                  </a:lnTo>
                  <a:lnTo>
                    <a:pt x="307" y="318"/>
                  </a:lnTo>
                  <a:lnTo>
                    <a:pt x="306" y="318"/>
                  </a:lnTo>
                  <a:lnTo>
                    <a:pt x="305" y="319"/>
                  </a:lnTo>
                  <a:lnTo>
                    <a:pt x="305" y="320"/>
                  </a:lnTo>
                  <a:lnTo>
                    <a:pt x="302" y="320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2" y="322"/>
                  </a:lnTo>
                  <a:lnTo>
                    <a:pt x="304" y="322"/>
                  </a:lnTo>
                  <a:lnTo>
                    <a:pt x="305" y="323"/>
                  </a:lnTo>
                  <a:lnTo>
                    <a:pt x="305" y="325"/>
                  </a:lnTo>
                  <a:lnTo>
                    <a:pt x="304" y="326"/>
                  </a:lnTo>
                  <a:lnTo>
                    <a:pt x="301" y="327"/>
                  </a:lnTo>
                  <a:lnTo>
                    <a:pt x="297" y="332"/>
                  </a:lnTo>
                  <a:lnTo>
                    <a:pt x="294" y="332"/>
                  </a:lnTo>
                  <a:lnTo>
                    <a:pt x="293" y="331"/>
                  </a:lnTo>
                  <a:lnTo>
                    <a:pt x="289" y="331"/>
                  </a:lnTo>
                  <a:lnTo>
                    <a:pt x="286" y="332"/>
                  </a:lnTo>
                  <a:lnTo>
                    <a:pt x="283" y="333"/>
                  </a:lnTo>
                  <a:lnTo>
                    <a:pt x="282" y="334"/>
                  </a:lnTo>
                  <a:lnTo>
                    <a:pt x="281" y="334"/>
                  </a:lnTo>
                  <a:lnTo>
                    <a:pt x="279" y="337"/>
                  </a:lnTo>
                  <a:lnTo>
                    <a:pt x="279" y="338"/>
                  </a:lnTo>
                  <a:lnTo>
                    <a:pt x="278" y="339"/>
                  </a:lnTo>
                  <a:lnTo>
                    <a:pt x="276" y="341"/>
                  </a:lnTo>
                  <a:lnTo>
                    <a:pt x="276" y="345"/>
                  </a:lnTo>
                  <a:lnTo>
                    <a:pt x="275" y="347"/>
                  </a:lnTo>
                  <a:lnTo>
                    <a:pt x="275" y="348"/>
                  </a:lnTo>
                  <a:lnTo>
                    <a:pt x="276" y="350"/>
                  </a:lnTo>
                  <a:lnTo>
                    <a:pt x="276" y="351"/>
                  </a:lnTo>
                  <a:lnTo>
                    <a:pt x="278" y="351"/>
                  </a:lnTo>
                  <a:lnTo>
                    <a:pt x="279" y="350"/>
                  </a:lnTo>
                  <a:lnTo>
                    <a:pt x="279" y="351"/>
                  </a:lnTo>
                  <a:lnTo>
                    <a:pt x="276" y="353"/>
                  </a:lnTo>
                  <a:lnTo>
                    <a:pt x="276" y="354"/>
                  </a:lnTo>
                  <a:lnTo>
                    <a:pt x="275" y="354"/>
                  </a:lnTo>
                  <a:lnTo>
                    <a:pt x="275" y="358"/>
                  </a:lnTo>
                  <a:lnTo>
                    <a:pt x="274" y="359"/>
                  </a:lnTo>
                  <a:lnTo>
                    <a:pt x="274" y="363"/>
                  </a:lnTo>
                  <a:lnTo>
                    <a:pt x="273" y="364"/>
                  </a:lnTo>
                  <a:lnTo>
                    <a:pt x="273" y="365"/>
                  </a:lnTo>
                  <a:lnTo>
                    <a:pt x="270" y="366"/>
                  </a:lnTo>
                  <a:lnTo>
                    <a:pt x="269" y="366"/>
                  </a:lnTo>
                  <a:lnTo>
                    <a:pt x="268" y="367"/>
                  </a:lnTo>
                  <a:lnTo>
                    <a:pt x="267" y="367"/>
                  </a:lnTo>
                  <a:lnTo>
                    <a:pt x="268" y="365"/>
                  </a:lnTo>
                  <a:lnTo>
                    <a:pt x="267" y="365"/>
                  </a:lnTo>
                  <a:lnTo>
                    <a:pt x="267" y="369"/>
                  </a:lnTo>
                  <a:lnTo>
                    <a:pt x="266" y="370"/>
                  </a:lnTo>
                  <a:lnTo>
                    <a:pt x="266" y="372"/>
                  </a:lnTo>
                  <a:lnTo>
                    <a:pt x="263" y="377"/>
                  </a:lnTo>
                  <a:lnTo>
                    <a:pt x="263" y="378"/>
                  </a:lnTo>
                  <a:lnTo>
                    <a:pt x="261" y="378"/>
                  </a:lnTo>
                  <a:lnTo>
                    <a:pt x="259" y="376"/>
                  </a:lnTo>
                  <a:lnTo>
                    <a:pt x="259" y="378"/>
                  </a:lnTo>
                  <a:lnTo>
                    <a:pt x="260" y="378"/>
                  </a:lnTo>
                  <a:lnTo>
                    <a:pt x="260" y="379"/>
                  </a:lnTo>
                  <a:lnTo>
                    <a:pt x="262" y="379"/>
                  </a:lnTo>
                  <a:lnTo>
                    <a:pt x="262" y="382"/>
                  </a:lnTo>
                  <a:lnTo>
                    <a:pt x="259" y="391"/>
                  </a:lnTo>
                  <a:lnTo>
                    <a:pt x="257" y="392"/>
                  </a:lnTo>
                  <a:lnTo>
                    <a:pt x="256" y="392"/>
                  </a:lnTo>
                  <a:lnTo>
                    <a:pt x="256" y="391"/>
                  </a:lnTo>
                  <a:lnTo>
                    <a:pt x="255" y="391"/>
                  </a:lnTo>
                  <a:lnTo>
                    <a:pt x="255" y="393"/>
                  </a:lnTo>
                  <a:lnTo>
                    <a:pt x="257" y="393"/>
                  </a:lnTo>
                  <a:lnTo>
                    <a:pt x="257" y="395"/>
                  </a:lnTo>
                  <a:lnTo>
                    <a:pt x="255" y="397"/>
                  </a:lnTo>
                  <a:lnTo>
                    <a:pt x="254" y="397"/>
                  </a:lnTo>
                  <a:lnTo>
                    <a:pt x="254" y="393"/>
                  </a:lnTo>
                  <a:lnTo>
                    <a:pt x="253" y="395"/>
                  </a:lnTo>
                  <a:lnTo>
                    <a:pt x="251" y="393"/>
                  </a:lnTo>
                  <a:lnTo>
                    <a:pt x="250" y="395"/>
                  </a:lnTo>
                  <a:lnTo>
                    <a:pt x="253" y="395"/>
                  </a:lnTo>
                  <a:lnTo>
                    <a:pt x="253" y="396"/>
                  </a:lnTo>
                  <a:lnTo>
                    <a:pt x="251" y="396"/>
                  </a:lnTo>
                  <a:lnTo>
                    <a:pt x="250" y="397"/>
                  </a:lnTo>
                  <a:lnTo>
                    <a:pt x="249" y="397"/>
                  </a:lnTo>
                  <a:lnTo>
                    <a:pt x="249" y="398"/>
                  </a:lnTo>
                  <a:lnTo>
                    <a:pt x="253" y="398"/>
                  </a:lnTo>
                  <a:lnTo>
                    <a:pt x="254" y="399"/>
                  </a:lnTo>
                  <a:lnTo>
                    <a:pt x="254" y="401"/>
                  </a:lnTo>
                  <a:lnTo>
                    <a:pt x="251" y="404"/>
                  </a:lnTo>
                  <a:lnTo>
                    <a:pt x="250" y="408"/>
                  </a:lnTo>
                  <a:lnTo>
                    <a:pt x="249" y="412"/>
                  </a:lnTo>
                  <a:lnTo>
                    <a:pt x="248" y="414"/>
                  </a:lnTo>
                  <a:lnTo>
                    <a:pt x="247" y="414"/>
                  </a:lnTo>
                  <a:lnTo>
                    <a:pt x="247" y="416"/>
                  </a:lnTo>
                  <a:lnTo>
                    <a:pt x="246" y="416"/>
                  </a:lnTo>
                  <a:lnTo>
                    <a:pt x="244" y="421"/>
                  </a:lnTo>
                  <a:lnTo>
                    <a:pt x="244" y="418"/>
                  </a:lnTo>
                  <a:lnTo>
                    <a:pt x="243" y="418"/>
                  </a:lnTo>
                  <a:lnTo>
                    <a:pt x="243" y="420"/>
                  </a:lnTo>
                  <a:lnTo>
                    <a:pt x="242" y="421"/>
                  </a:lnTo>
                  <a:lnTo>
                    <a:pt x="242" y="423"/>
                  </a:lnTo>
                  <a:lnTo>
                    <a:pt x="238" y="423"/>
                  </a:lnTo>
                  <a:lnTo>
                    <a:pt x="237" y="421"/>
                  </a:lnTo>
                  <a:lnTo>
                    <a:pt x="237" y="422"/>
                  </a:lnTo>
                  <a:lnTo>
                    <a:pt x="236" y="422"/>
                  </a:lnTo>
                  <a:lnTo>
                    <a:pt x="234" y="424"/>
                  </a:lnTo>
                  <a:lnTo>
                    <a:pt x="233" y="424"/>
                  </a:lnTo>
                  <a:lnTo>
                    <a:pt x="233" y="426"/>
                  </a:lnTo>
                  <a:lnTo>
                    <a:pt x="229" y="422"/>
                  </a:lnTo>
                  <a:lnTo>
                    <a:pt x="222" y="417"/>
                  </a:lnTo>
                  <a:lnTo>
                    <a:pt x="218" y="414"/>
                  </a:lnTo>
                  <a:lnTo>
                    <a:pt x="214" y="411"/>
                  </a:lnTo>
                  <a:lnTo>
                    <a:pt x="206" y="407"/>
                  </a:lnTo>
                  <a:lnTo>
                    <a:pt x="203" y="403"/>
                  </a:lnTo>
                  <a:lnTo>
                    <a:pt x="199" y="401"/>
                  </a:lnTo>
                  <a:lnTo>
                    <a:pt x="198" y="401"/>
                  </a:lnTo>
                  <a:lnTo>
                    <a:pt x="196" y="398"/>
                  </a:lnTo>
                  <a:lnTo>
                    <a:pt x="191" y="396"/>
                  </a:lnTo>
                  <a:lnTo>
                    <a:pt x="187" y="392"/>
                  </a:lnTo>
                  <a:lnTo>
                    <a:pt x="180" y="388"/>
                  </a:lnTo>
                  <a:lnTo>
                    <a:pt x="177" y="384"/>
                  </a:lnTo>
                  <a:lnTo>
                    <a:pt x="173" y="382"/>
                  </a:lnTo>
                  <a:lnTo>
                    <a:pt x="171" y="380"/>
                  </a:lnTo>
                  <a:lnTo>
                    <a:pt x="170" y="379"/>
                  </a:lnTo>
                  <a:lnTo>
                    <a:pt x="170" y="378"/>
                  </a:lnTo>
                  <a:lnTo>
                    <a:pt x="169" y="376"/>
                  </a:lnTo>
                  <a:lnTo>
                    <a:pt x="169" y="374"/>
                  </a:lnTo>
                  <a:lnTo>
                    <a:pt x="167" y="374"/>
                  </a:lnTo>
                  <a:lnTo>
                    <a:pt x="166" y="373"/>
                  </a:lnTo>
                  <a:lnTo>
                    <a:pt x="165" y="373"/>
                  </a:lnTo>
                  <a:lnTo>
                    <a:pt x="163" y="374"/>
                  </a:lnTo>
                  <a:lnTo>
                    <a:pt x="163" y="372"/>
                  </a:lnTo>
                  <a:lnTo>
                    <a:pt x="164" y="372"/>
                  </a:lnTo>
                  <a:lnTo>
                    <a:pt x="163" y="371"/>
                  </a:lnTo>
                  <a:lnTo>
                    <a:pt x="161" y="371"/>
                  </a:lnTo>
                  <a:lnTo>
                    <a:pt x="161" y="370"/>
                  </a:lnTo>
                  <a:lnTo>
                    <a:pt x="163" y="370"/>
                  </a:lnTo>
                  <a:lnTo>
                    <a:pt x="163" y="369"/>
                  </a:lnTo>
                  <a:lnTo>
                    <a:pt x="164" y="367"/>
                  </a:lnTo>
                  <a:lnTo>
                    <a:pt x="166" y="367"/>
                  </a:lnTo>
                  <a:lnTo>
                    <a:pt x="166" y="365"/>
                  </a:lnTo>
                  <a:lnTo>
                    <a:pt x="167" y="365"/>
                  </a:lnTo>
                  <a:lnTo>
                    <a:pt x="166" y="360"/>
                  </a:lnTo>
                  <a:lnTo>
                    <a:pt x="166" y="359"/>
                  </a:lnTo>
                  <a:lnTo>
                    <a:pt x="165" y="354"/>
                  </a:lnTo>
                  <a:lnTo>
                    <a:pt x="165" y="353"/>
                  </a:lnTo>
                  <a:lnTo>
                    <a:pt x="161" y="352"/>
                  </a:lnTo>
                  <a:lnTo>
                    <a:pt x="155" y="348"/>
                  </a:lnTo>
                  <a:lnTo>
                    <a:pt x="152" y="346"/>
                  </a:lnTo>
                  <a:lnTo>
                    <a:pt x="142" y="341"/>
                  </a:lnTo>
                  <a:lnTo>
                    <a:pt x="133" y="335"/>
                  </a:lnTo>
                  <a:lnTo>
                    <a:pt x="123" y="331"/>
                  </a:lnTo>
                  <a:lnTo>
                    <a:pt x="114" y="325"/>
                  </a:lnTo>
                  <a:lnTo>
                    <a:pt x="95" y="315"/>
                  </a:lnTo>
                  <a:lnTo>
                    <a:pt x="86" y="309"/>
                  </a:lnTo>
                  <a:lnTo>
                    <a:pt x="76" y="304"/>
                  </a:lnTo>
                  <a:lnTo>
                    <a:pt x="67" y="299"/>
                  </a:lnTo>
                  <a:lnTo>
                    <a:pt x="57" y="294"/>
                  </a:lnTo>
                  <a:lnTo>
                    <a:pt x="48" y="288"/>
                  </a:lnTo>
                  <a:lnTo>
                    <a:pt x="29" y="278"/>
                  </a:lnTo>
                  <a:lnTo>
                    <a:pt x="19" y="272"/>
                  </a:lnTo>
                  <a:lnTo>
                    <a:pt x="10" y="268"/>
                  </a:lnTo>
                  <a:lnTo>
                    <a:pt x="7" y="265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0" y="264"/>
                  </a:lnTo>
                  <a:lnTo>
                    <a:pt x="0" y="243"/>
                  </a:lnTo>
                  <a:lnTo>
                    <a:pt x="1" y="233"/>
                  </a:lnTo>
                  <a:lnTo>
                    <a:pt x="3" y="227"/>
                  </a:lnTo>
                  <a:lnTo>
                    <a:pt x="3" y="225"/>
                  </a:lnTo>
                  <a:lnTo>
                    <a:pt x="1" y="220"/>
                  </a:lnTo>
                  <a:lnTo>
                    <a:pt x="0" y="217"/>
                  </a:lnTo>
                  <a:lnTo>
                    <a:pt x="0" y="216"/>
                  </a:lnTo>
                  <a:lnTo>
                    <a:pt x="3" y="212"/>
                  </a:lnTo>
                  <a:lnTo>
                    <a:pt x="6" y="207"/>
                  </a:lnTo>
                  <a:lnTo>
                    <a:pt x="9" y="205"/>
                  </a:lnTo>
                  <a:lnTo>
                    <a:pt x="9" y="204"/>
                  </a:lnTo>
                  <a:lnTo>
                    <a:pt x="7" y="202"/>
                  </a:lnTo>
                  <a:lnTo>
                    <a:pt x="7" y="201"/>
                  </a:lnTo>
                  <a:lnTo>
                    <a:pt x="9" y="201"/>
                  </a:lnTo>
                  <a:lnTo>
                    <a:pt x="9" y="200"/>
                  </a:lnTo>
                  <a:lnTo>
                    <a:pt x="10" y="200"/>
                  </a:lnTo>
                  <a:lnTo>
                    <a:pt x="11" y="195"/>
                  </a:lnTo>
                  <a:lnTo>
                    <a:pt x="11" y="194"/>
                  </a:lnTo>
                  <a:lnTo>
                    <a:pt x="12" y="193"/>
                  </a:lnTo>
                  <a:lnTo>
                    <a:pt x="14" y="192"/>
                  </a:lnTo>
                  <a:lnTo>
                    <a:pt x="16" y="192"/>
                  </a:lnTo>
                  <a:lnTo>
                    <a:pt x="17" y="191"/>
                  </a:lnTo>
                  <a:lnTo>
                    <a:pt x="17" y="188"/>
                  </a:lnTo>
                  <a:lnTo>
                    <a:pt x="20" y="185"/>
                  </a:lnTo>
                  <a:lnTo>
                    <a:pt x="22" y="185"/>
                  </a:lnTo>
                  <a:lnTo>
                    <a:pt x="23" y="182"/>
                  </a:lnTo>
                  <a:lnTo>
                    <a:pt x="24" y="181"/>
                  </a:lnTo>
                  <a:lnTo>
                    <a:pt x="25" y="179"/>
                  </a:lnTo>
                  <a:lnTo>
                    <a:pt x="25" y="174"/>
                  </a:lnTo>
                  <a:lnTo>
                    <a:pt x="26" y="173"/>
                  </a:lnTo>
                  <a:lnTo>
                    <a:pt x="26" y="172"/>
                  </a:lnTo>
                  <a:lnTo>
                    <a:pt x="27" y="172"/>
                  </a:lnTo>
                  <a:lnTo>
                    <a:pt x="29" y="173"/>
                  </a:lnTo>
                  <a:lnTo>
                    <a:pt x="30" y="172"/>
                  </a:lnTo>
                  <a:lnTo>
                    <a:pt x="30" y="169"/>
                  </a:lnTo>
                  <a:lnTo>
                    <a:pt x="32" y="169"/>
                  </a:lnTo>
                  <a:lnTo>
                    <a:pt x="35" y="167"/>
                  </a:lnTo>
                  <a:lnTo>
                    <a:pt x="39" y="167"/>
                  </a:lnTo>
                  <a:lnTo>
                    <a:pt x="41" y="164"/>
                  </a:lnTo>
                  <a:lnTo>
                    <a:pt x="39" y="163"/>
                  </a:lnTo>
                  <a:lnTo>
                    <a:pt x="39" y="160"/>
                  </a:lnTo>
                  <a:lnTo>
                    <a:pt x="42" y="157"/>
                  </a:lnTo>
                  <a:lnTo>
                    <a:pt x="43" y="154"/>
                  </a:lnTo>
                  <a:lnTo>
                    <a:pt x="43" y="153"/>
                  </a:lnTo>
                  <a:lnTo>
                    <a:pt x="44" y="153"/>
                  </a:lnTo>
                  <a:lnTo>
                    <a:pt x="45" y="151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8" y="138"/>
                  </a:lnTo>
                  <a:lnTo>
                    <a:pt x="49" y="137"/>
                  </a:lnTo>
                  <a:lnTo>
                    <a:pt x="49" y="136"/>
                  </a:lnTo>
                  <a:lnTo>
                    <a:pt x="46" y="134"/>
                  </a:lnTo>
                  <a:lnTo>
                    <a:pt x="46" y="131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43" y="117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3" y="109"/>
                  </a:lnTo>
                  <a:lnTo>
                    <a:pt x="43" y="106"/>
                  </a:lnTo>
                  <a:lnTo>
                    <a:pt x="42" y="106"/>
                  </a:lnTo>
                  <a:lnTo>
                    <a:pt x="42" y="108"/>
                  </a:lnTo>
                  <a:lnTo>
                    <a:pt x="41" y="106"/>
                  </a:lnTo>
                  <a:lnTo>
                    <a:pt x="38" y="103"/>
                  </a:lnTo>
                  <a:lnTo>
                    <a:pt x="38" y="99"/>
                  </a:lnTo>
                  <a:lnTo>
                    <a:pt x="37" y="96"/>
                  </a:lnTo>
                  <a:lnTo>
                    <a:pt x="35" y="94"/>
                  </a:lnTo>
                  <a:lnTo>
                    <a:pt x="33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0" y="92"/>
                  </a:lnTo>
                  <a:lnTo>
                    <a:pt x="30" y="91"/>
                  </a:lnTo>
                  <a:lnTo>
                    <a:pt x="29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4" y="81"/>
                  </a:lnTo>
                  <a:lnTo>
                    <a:pt x="23" y="76"/>
                  </a:lnTo>
                  <a:lnTo>
                    <a:pt x="23" y="73"/>
                  </a:lnTo>
                  <a:lnTo>
                    <a:pt x="22" y="73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3" y="59"/>
                  </a:lnTo>
                  <a:lnTo>
                    <a:pt x="22" y="59"/>
                  </a:lnTo>
                  <a:lnTo>
                    <a:pt x="20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10" y="47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1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9" y="32"/>
                  </a:lnTo>
                  <a:lnTo>
                    <a:pt x="12" y="27"/>
                  </a:lnTo>
                  <a:lnTo>
                    <a:pt x="22" y="17"/>
                  </a:lnTo>
                  <a:lnTo>
                    <a:pt x="25" y="16"/>
                  </a:lnTo>
                  <a:lnTo>
                    <a:pt x="27" y="15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45" y="8"/>
                  </a:lnTo>
                  <a:lnTo>
                    <a:pt x="49" y="6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0EBDA9E8-E43C-43B5-BB94-5ED08C2F6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5213" y="3117850"/>
              <a:ext cx="427037" cy="447675"/>
            </a:xfrm>
            <a:custGeom>
              <a:avLst/>
              <a:gdLst/>
              <a:ahLst/>
              <a:cxnLst>
                <a:cxn ang="0">
                  <a:pos x="152" y="244"/>
                </a:cxn>
                <a:cxn ang="0">
                  <a:pos x="172" y="242"/>
                </a:cxn>
                <a:cxn ang="0">
                  <a:pos x="171" y="243"/>
                </a:cxn>
                <a:cxn ang="0">
                  <a:pos x="199" y="241"/>
                </a:cxn>
                <a:cxn ang="0">
                  <a:pos x="187" y="241"/>
                </a:cxn>
                <a:cxn ang="0">
                  <a:pos x="174" y="242"/>
                </a:cxn>
                <a:cxn ang="0">
                  <a:pos x="9" y="193"/>
                </a:cxn>
                <a:cxn ang="0">
                  <a:pos x="105" y="10"/>
                </a:cxn>
                <a:cxn ang="0">
                  <a:pos x="105" y="21"/>
                </a:cxn>
                <a:cxn ang="0">
                  <a:pos x="132" y="13"/>
                </a:cxn>
                <a:cxn ang="0">
                  <a:pos x="146" y="19"/>
                </a:cxn>
                <a:cxn ang="0">
                  <a:pos x="156" y="26"/>
                </a:cxn>
                <a:cxn ang="0">
                  <a:pos x="162" y="38"/>
                </a:cxn>
                <a:cxn ang="0">
                  <a:pos x="172" y="46"/>
                </a:cxn>
                <a:cxn ang="0">
                  <a:pos x="186" y="49"/>
                </a:cxn>
                <a:cxn ang="0">
                  <a:pos x="198" y="40"/>
                </a:cxn>
                <a:cxn ang="0">
                  <a:pos x="219" y="36"/>
                </a:cxn>
                <a:cxn ang="0">
                  <a:pos x="238" y="39"/>
                </a:cxn>
                <a:cxn ang="0">
                  <a:pos x="260" y="57"/>
                </a:cxn>
                <a:cxn ang="0">
                  <a:pos x="258" y="74"/>
                </a:cxn>
                <a:cxn ang="0">
                  <a:pos x="264" y="85"/>
                </a:cxn>
                <a:cxn ang="0">
                  <a:pos x="263" y="120"/>
                </a:cxn>
                <a:cxn ang="0">
                  <a:pos x="250" y="138"/>
                </a:cxn>
                <a:cxn ang="0">
                  <a:pos x="237" y="172"/>
                </a:cxn>
                <a:cxn ang="0">
                  <a:pos x="249" y="222"/>
                </a:cxn>
                <a:cxn ang="0">
                  <a:pos x="256" y="241"/>
                </a:cxn>
                <a:cxn ang="0">
                  <a:pos x="245" y="247"/>
                </a:cxn>
                <a:cxn ang="0">
                  <a:pos x="237" y="240"/>
                </a:cxn>
                <a:cxn ang="0">
                  <a:pos x="231" y="248"/>
                </a:cxn>
                <a:cxn ang="0">
                  <a:pos x="207" y="241"/>
                </a:cxn>
                <a:cxn ang="0">
                  <a:pos x="200" y="240"/>
                </a:cxn>
                <a:cxn ang="0">
                  <a:pos x="160" y="247"/>
                </a:cxn>
                <a:cxn ang="0">
                  <a:pos x="149" y="243"/>
                </a:cxn>
                <a:cxn ang="0">
                  <a:pos x="137" y="249"/>
                </a:cxn>
                <a:cxn ang="0">
                  <a:pos x="97" y="262"/>
                </a:cxn>
                <a:cxn ang="0">
                  <a:pos x="64" y="274"/>
                </a:cxn>
                <a:cxn ang="0">
                  <a:pos x="46" y="262"/>
                </a:cxn>
                <a:cxn ang="0">
                  <a:pos x="51" y="241"/>
                </a:cxn>
                <a:cxn ang="0">
                  <a:pos x="53" y="229"/>
                </a:cxn>
                <a:cxn ang="0">
                  <a:pos x="46" y="215"/>
                </a:cxn>
                <a:cxn ang="0">
                  <a:pos x="33" y="205"/>
                </a:cxn>
                <a:cxn ang="0">
                  <a:pos x="14" y="195"/>
                </a:cxn>
                <a:cxn ang="0">
                  <a:pos x="1" y="186"/>
                </a:cxn>
                <a:cxn ang="0">
                  <a:pos x="15" y="165"/>
                </a:cxn>
                <a:cxn ang="0">
                  <a:pos x="6" y="141"/>
                </a:cxn>
                <a:cxn ang="0">
                  <a:pos x="23" y="131"/>
                </a:cxn>
                <a:cxn ang="0">
                  <a:pos x="26" y="116"/>
                </a:cxn>
                <a:cxn ang="0">
                  <a:pos x="25" y="100"/>
                </a:cxn>
                <a:cxn ang="0">
                  <a:pos x="40" y="94"/>
                </a:cxn>
                <a:cxn ang="0">
                  <a:pos x="30" y="82"/>
                </a:cxn>
                <a:cxn ang="0">
                  <a:pos x="33" y="70"/>
                </a:cxn>
                <a:cxn ang="0">
                  <a:pos x="20" y="53"/>
                </a:cxn>
                <a:cxn ang="0">
                  <a:pos x="23" y="30"/>
                </a:cxn>
                <a:cxn ang="0">
                  <a:pos x="37" y="21"/>
                </a:cxn>
                <a:cxn ang="0">
                  <a:pos x="47" y="14"/>
                </a:cxn>
                <a:cxn ang="0">
                  <a:pos x="56" y="18"/>
                </a:cxn>
                <a:cxn ang="0">
                  <a:pos x="72" y="18"/>
                </a:cxn>
                <a:cxn ang="0">
                  <a:pos x="85" y="5"/>
                </a:cxn>
                <a:cxn ang="0">
                  <a:pos x="97" y="6"/>
                </a:cxn>
              </a:cxnLst>
              <a:rect l="0" t="0" r="r" b="b"/>
              <a:pathLst>
                <a:path w="269" h="282">
                  <a:moveTo>
                    <a:pt x="237" y="246"/>
                  </a:moveTo>
                  <a:lnTo>
                    <a:pt x="238" y="247"/>
                  </a:lnTo>
                  <a:lnTo>
                    <a:pt x="239" y="247"/>
                  </a:lnTo>
                  <a:lnTo>
                    <a:pt x="239" y="248"/>
                  </a:lnTo>
                  <a:lnTo>
                    <a:pt x="242" y="248"/>
                  </a:lnTo>
                  <a:lnTo>
                    <a:pt x="242" y="249"/>
                  </a:lnTo>
                  <a:lnTo>
                    <a:pt x="241" y="249"/>
                  </a:lnTo>
                  <a:lnTo>
                    <a:pt x="236" y="248"/>
                  </a:lnTo>
                  <a:lnTo>
                    <a:pt x="236" y="247"/>
                  </a:lnTo>
                  <a:lnTo>
                    <a:pt x="237" y="246"/>
                  </a:lnTo>
                  <a:close/>
                  <a:moveTo>
                    <a:pt x="151" y="244"/>
                  </a:moveTo>
                  <a:lnTo>
                    <a:pt x="152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6" y="244"/>
                  </a:lnTo>
                  <a:lnTo>
                    <a:pt x="159" y="247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47" y="247"/>
                  </a:lnTo>
                  <a:lnTo>
                    <a:pt x="146" y="247"/>
                  </a:lnTo>
                  <a:lnTo>
                    <a:pt x="146" y="246"/>
                  </a:lnTo>
                  <a:lnTo>
                    <a:pt x="151" y="246"/>
                  </a:lnTo>
                  <a:lnTo>
                    <a:pt x="151" y="244"/>
                  </a:lnTo>
                  <a:close/>
                  <a:moveTo>
                    <a:pt x="172" y="242"/>
                  </a:moveTo>
                  <a:lnTo>
                    <a:pt x="174" y="242"/>
                  </a:lnTo>
                  <a:lnTo>
                    <a:pt x="173" y="243"/>
                  </a:lnTo>
                  <a:lnTo>
                    <a:pt x="172" y="242"/>
                  </a:lnTo>
                  <a:close/>
                  <a:moveTo>
                    <a:pt x="179" y="240"/>
                  </a:moveTo>
                  <a:lnTo>
                    <a:pt x="178" y="241"/>
                  </a:lnTo>
                  <a:lnTo>
                    <a:pt x="179" y="241"/>
                  </a:lnTo>
                  <a:lnTo>
                    <a:pt x="179" y="240"/>
                  </a:lnTo>
                  <a:close/>
                  <a:moveTo>
                    <a:pt x="174" y="240"/>
                  </a:moveTo>
                  <a:lnTo>
                    <a:pt x="173" y="241"/>
                  </a:lnTo>
                  <a:lnTo>
                    <a:pt x="171" y="241"/>
                  </a:lnTo>
                  <a:lnTo>
                    <a:pt x="172" y="242"/>
                  </a:lnTo>
                  <a:lnTo>
                    <a:pt x="171" y="243"/>
                  </a:lnTo>
                  <a:lnTo>
                    <a:pt x="169" y="243"/>
                  </a:lnTo>
                  <a:lnTo>
                    <a:pt x="168" y="244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1" y="244"/>
                  </a:lnTo>
                  <a:lnTo>
                    <a:pt x="179" y="244"/>
                  </a:lnTo>
                  <a:lnTo>
                    <a:pt x="178" y="243"/>
                  </a:lnTo>
                  <a:lnTo>
                    <a:pt x="186" y="243"/>
                  </a:lnTo>
                  <a:lnTo>
                    <a:pt x="186" y="242"/>
                  </a:lnTo>
                  <a:lnTo>
                    <a:pt x="193" y="242"/>
                  </a:lnTo>
                  <a:lnTo>
                    <a:pt x="194" y="241"/>
                  </a:lnTo>
                  <a:lnTo>
                    <a:pt x="199" y="241"/>
                  </a:lnTo>
                  <a:lnTo>
                    <a:pt x="198" y="240"/>
                  </a:lnTo>
                  <a:lnTo>
                    <a:pt x="197" y="240"/>
                  </a:lnTo>
                  <a:lnTo>
                    <a:pt x="197" y="241"/>
                  </a:lnTo>
                  <a:lnTo>
                    <a:pt x="196" y="240"/>
                  </a:lnTo>
                  <a:lnTo>
                    <a:pt x="196" y="241"/>
                  </a:lnTo>
                  <a:lnTo>
                    <a:pt x="194" y="240"/>
                  </a:lnTo>
                  <a:lnTo>
                    <a:pt x="193" y="241"/>
                  </a:lnTo>
                  <a:lnTo>
                    <a:pt x="192" y="241"/>
                  </a:lnTo>
                  <a:lnTo>
                    <a:pt x="192" y="240"/>
                  </a:lnTo>
                  <a:lnTo>
                    <a:pt x="188" y="240"/>
                  </a:lnTo>
                  <a:lnTo>
                    <a:pt x="188" y="241"/>
                  </a:lnTo>
                  <a:lnTo>
                    <a:pt x="187" y="241"/>
                  </a:lnTo>
                  <a:lnTo>
                    <a:pt x="186" y="240"/>
                  </a:lnTo>
                  <a:lnTo>
                    <a:pt x="186" y="241"/>
                  </a:lnTo>
                  <a:lnTo>
                    <a:pt x="184" y="241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4" y="241"/>
                  </a:lnTo>
                  <a:lnTo>
                    <a:pt x="184" y="242"/>
                  </a:lnTo>
                  <a:lnTo>
                    <a:pt x="178" y="242"/>
                  </a:lnTo>
                  <a:lnTo>
                    <a:pt x="177" y="243"/>
                  </a:lnTo>
                  <a:lnTo>
                    <a:pt x="175" y="242"/>
                  </a:lnTo>
                  <a:lnTo>
                    <a:pt x="174" y="242"/>
                  </a:lnTo>
                  <a:lnTo>
                    <a:pt x="174" y="240"/>
                  </a:lnTo>
                  <a:close/>
                  <a:moveTo>
                    <a:pt x="211" y="237"/>
                  </a:moveTo>
                  <a:lnTo>
                    <a:pt x="215" y="241"/>
                  </a:lnTo>
                  <a:lnTo>
                    <a:pt x="211" y="241"/>
                  </a:lnTo>
                  <a:lnTo>
                    <a:pt x="212" y="242"/>
                  </a:lnTo>
                  <a:lnTo>
                    <a:pt x="216" y="242"/>
                  </a:lnTo>
                  <a:lnTo>
                    <a:pt x="216" y="241"/>
                  </a:lnTo>
                  <a:lnTo>
                    <a:pt x="215" y="240"/>
                  </a:lnTo>
                  <a:lnTo>
                    <a:pt x="215" y="237"/>
                  </a:lnTo>
                  <a:lnTo>
                    <a:pt x="211" y="237"/>
                  </a:lnTo>
                  <a:close/>
                  <a:moveTo>
                    <a:pt x="8" y="193"/>
                  </a:moveTo>
                  <a:lnTo>
                    <a:pt x="9" y="193"/>
                  </a:lnTo>
                  <a:lnTo>
                    <a:pt x="9" y="195"/>
                  </a:lnTo>
                  <a:lnTo>
                    <a:pt x="8" y="193"/>
                  </a:lnTo>
                  <a:close/>
                  <a:moveTo>
                    <a:pt x="103" y="0"/>
                  </a:moveTo>
                  <a:lnTo>
                    <a:pt x="104" y="0"/>
                  </a:lnTo>
                  <a:lnTo>
                    <a:pt x="104" y="4"/>
                  </a:lnTo>
                  <a:lnTo>
                    <a:pt x="105" y="4"/>
                  </a:lnTo>
                  <a:lnTo>
                    <a:pt x="107" y="5"/>
                  </a:lnTo>
                  <a:lnTo>
                    <a:pt x="105" y="6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8" y="14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7" y="18"/>
                  </a:lnTo>
                  <a:lnTo>
                    <a:pt x="107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10" y="24"/>
                  </a:lnTo>
                  <a:lnTo>
                    <a:pt x="115" y="24"/>
                  </a:lnTo>
                  <a:lnTo>
                    <a:pt x="116" y="23"/>
                  </a:lnTo>
                  <a:lnTo>
                    <a:pt x="116" y="20"/>
                  </a:lnTo>
                  <a:lnTo>
                    <a:pt x="120" y="20"/>
                  </a:lnTo>
                  <a:lnTo>
                    <a:pt x="120" y="17"/>
                  </a:lnTo>
                  <a:lnTo>
                    <a:pt x="121" y="15"/>
                  </a:lnTo>
                  <a:lnTo>
                    <a:pt x="124" y="14"/>
                  </a:lnTo>
                  <a:lnTo>
                    <a:pt x="129" y="13"/>
                  </a:lnTo>
                  <a:lnTo>
                    <a:pt x="132" y="13"/>
                  </a:lnTo>
                  <a:lnTo>
                    <a:pt x="133" y="12"/>
                  </a:lnTo>
                  <a:lnTo>
                    <a:pt x="134" y="12"/>
                  </a:lnTo>
                  <a:lnTo>
                    <a:pt x="134" y="13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9" y="18"/>
                  </a:lnTo>
                  <a:lnTo>
                    <a:pt x="141" y="18"/>
                  </a:lnTo>
                  <a:lnTo>
                    <a:pt x="141" y="19"/>
                  </a:lnTo>
                  <a:lnTo>
                    <a:pt x="146" y="19"/>
                  </a:lnTo>
                  <a:lnTo>
                    <a:pt x="146" y="18"/>
                  </a:lnTo>
                  <a:lnTo>
                    <a:pt x="147" y="18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2" y="20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4" y="24"/>
                  </a:lnTo>
                  <a:lnTo>
                    <a:pt x="155" y="24"/>
                  </a:lnTo>
                  <a:lnTo>
                    <a:pt x="155" y="25"/>
                  </a:lnTo>
                  <a:lnTo>
                    <a:pt x="156" y="25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9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0" y="32"/>
                  </a:lnTo>
                  <a:lnTo>
                    <a:pt x="160" y="33"/>
                  </a:lnTo>
                  <a:lnTo>
                    <a:pt x="161" y="33"/>
                  </a:lnTo>
                  <a:lnTo>
                    <a:pt x="161" y="37"/>
                  </a:lnTo>
                  <a:lnTo>
                    <a:pt x="162" y="38"/>
                  </a:lnTo>
                  <a:lnTo>
                    <a:pt x="166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8" y="39"/>
                  </a:lnTo>
                  <a:lnTo>
                    <a:pt x="168" y="42"/>
                  </a:lnTo>
                  <a:lnTo>
                    <a:pt x="169" y="42"/>
                  </a:lnTo>
                  <a:lnTo>
                    <a:pt x="168" y="43"/>
                  </a:lnTo>
                  <a:lnTo>
                    <a:pt x="168" y="44"/>
                  </a:lnTo>
                  <a:lnTo>
                    <a:pt x="169" y="43"/>
                  </a:lnTo>
                  <a:lnTo>
                    <a:pt x="169" y="44"/>
                  </a:lnTo>
                  <a:lnTo>
                    <a:pt x="172" y="44"/>
                  </a:lnTo>
                  <a:lnTo>
                    <a:pt x="172" y="46"/>
                  </a:lnTo>
                  <a:lnTo>
                    <a:pt x="174" y="46"/>
                  </a:lnTo>
                  <a:lnTo>
                    <a:pt x="174" y="45"/>
                  </a:lnTo>
                  <a:lnTo>
                    <a:pt x="178" y="45"/>
                  </a:lnTo>
                  <a:lnTo>
                    <a:pt x="178" y="46"/>
                  </a:lnTo>
                  <a:lnTo>
                    <a:pt x="179" y="46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1" y="46"/>
                  </a:lnTo>
                  <a:lnTo>
                    <a:pt x="180" y="47"/>
                  </a:lnTo>
                  <a:lnTo>
                    <a:pt x="185" y="47"/>
                  </a:lnTo>
                  <a:lnTo>
                    <a:pt x="185" y="49"/>
                  </a:lnTo>
                  <a:lnTo>
                    <a:pt x="186" y="49"/>
                  </a:lnTo>
                  <a:lnTo>
                    <a:pt x="186" y="51"/>
                  </a:lnTo>
                  <a:lnTo>
                    <a:pt x="187" y="51"/>
                  </a:lnTo>
                  <a:lnTo>
                    <a:pt x="187" y="50"/>
                  </a:lnTo>
                  <a:lnTo>
                    <a:pt x="190" y="50"/>
                  </a:lnTo>
                  <a:lnTo>
                    <a:pt x="190" y="46"/>
                  </a:lnTo>
                  <a:lnTo>
                    <a:pt x="191" y="46"/>
                  </a:lnTo>
                  <a:lnTo>
                    <a:pt x="192" y="45"/>
                  </a:lnTo>
                  <a:lnTo>
                    <a:pt x="191" y="44"/>
                  </a:lnTo>
                  <a:lnTo>
                    <a:pt x="194" y="44"/>
                  </a:lnTo>
                  <a:lnTo>
                    <a:pt x="194" y="43"/>
                  </a:lnTo>
                  <a:lnTo>
                    <a:pt x="197" y="40"/>
                  </a:lnTo>
                  <a:lnTo>
                    <a:pt x="198" y="40"/>
                  </a:lnTo>
                  <a:lnTo>
                    <a:pt x="200" y="42"/>
                  </a:lnTo>
                  <a:lnTo>
                    <a:pt x="201" y="42"/>
                  </a:lnTo>
                  <a:lnTo>
                    <a:pt x="201" y="40"/>
                  </a:lnTo>
                  <a:lnTo>
                    <a:pt x="204" y="40"/>
                  </a:lnTo>
                  <a:lnTo>
                    <a:pt x="204" y="39"/>
                  </a:lnTo>
                  <a:lnTo>
                    <a:pt x="206" y="39"/>
                  </a:lnTo>
                  <a:lnTo>
                    <a:pt x="209" y="37"/>
                  </a:lnTo>
                  <a:lnTo>
                    <a:pt x="212" y="37"/>
                  </a:lnTo>
                  <a:lnTo>
                    <a:pt x="213" y="36"/>
                  </a:lnTo>
                  <a:lnTo>
                    <a:pt x="218" y="36"/>
                  </a:lnTo>
                  <a:lnTo>
                    <a:pt x="218" y="34"/>
                  </a:lnTo>
                  <a:lnTo>
                    <a:pt x="219" y="36"/>
                  </a:lnTo>
                  <a:lnTo>
                    <a:pt x="220" y="36"/>
                  </a:lnTo>
                  <a:lnTo>
                    <a:pt x="220" y="37"/>
                  </a:lnTo>
                  <a:lnTo>
                    <a:pt x="223" y="36"/>
                  </a:lnTo>
                  <a:lnTo>
                    <a:pt x="230" y="37"/>
                  </a:lnTo>
                  <a:lnTo>
                    <a:pt x="231" y="37"/>
                  </a:lnTo>
                  <a:lnTo>
                    <a:pt x="232" y="38"/>
                  </a:lnTo>
                  <a:lnTo>
                    <a:pt x="233" y="37"/>
                  </a:lnTo>
                  <a:lnTo>
                    <a:pt x="233" y="39"/>
                  </a:lnTo>
                  <a:lnTo>
                    <a:pt x="236" y="39"/>
                  </a:lnTo>
                  <a:lnTo>
                    <a:pt x="237" y="37"/>
                  </a:lnTo>
                  <a:lnTo>
                    <a:pt x="238" y="37"/>
                  </a:lnTo>
                  <a:lnTo>
                    <a:pt x="238" y="39"/>
                  </a:lnTo>
                  <a:lnTo>
                    <a:pt x="239" y="40"/>
                  </a:lnTo>
                  <a:lnTo>
                    <a:pt x="242" y="40"/>
                  </a:lnTo>
                  <a:lnTo>
                    <a:pt x="242" y="42"/>
                  </a:lnTo>
                  <a:lnTo>
                    <a:pt x="243" y="44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49" y="46"/>
                  </a:lnTo>
                  <a:lnTo>
                    <a:pt x="249" y="49"/>
                  </a:lnTo>
                  <a:lnTo>
                    <a:pt x="251" y="53"/>
                  </a:lnTo>
                  <a:lnTo>
                    <a:pt x="257" y="59"/>
                  </a:lnTo>
                  <a:lnTo>
                    <a:pt x="258" y="59"/>
                  </a:lnTo>
                  <a:lnTo>
                    <a:pt x="260" y="57"/>
                  </a:lnTo>
                  <a:lnTo>
                    <a:pt x="261" y="56"/>
                  </a:lnTo>
                  <a:lnTo>
                    <a:pt x="262" y="56"/>
                  </a:lnTo>
                  <a:lnTo>
                    <a:pt x="262" y="61"/>
                  </a:lnTo>
                  <a:lnTo>
                    <a:pt x="260" y="63"/>
                  </a:lnTo>
                  <a:lnTo>
                    <a:pt x="261" y="64"/>
                  </a:lnTo>
                  <a:lnTo>
                    <a:pt x="262" y="64"/>
                  </a:lnTo>
                  <a:lnTo>
                    <a:pt x="262" y="66"/>
                  </a:lnTo>
                  <a:lnTo>
                    <a:pt x="261" y="68"/>
                  </a:lnTo>
                  <a:lnTo>
                    <a:pt x="260" y="68"/>
                  </a:lnTo>
                  <a:lnTo>
                    <a:pt x="260" y="70"/>
                  </a:lnTo>
                  <a:lnTo>
                    <a:pt x="258" y="70"/>
                  </a:lnTo>
                  <a:lnTo>
                    <a:pt x="258" y="74"/>
                  </a:lnTo>
                  <a:lnTo>
                    <a:pt x="257" y="74"/>
                  </a:lnTo>
                  <a:lnTo>
                    <a:pt x="257" y="75"/>
                  </a:lnTo>
                  <a:lnTo>
                    <a:pt x="258" y="75"/>
                  </a:lnTo>
                  <a:lnTo>
                    <a:pt x="258" y="76"/>
                  </a:lnTo>
                  <a:lnTo>
                    <a:pt x="262" y="76"/>
                  </a:lnTo>
                  <a:lnTo>
                    <a:pt x="263" y="77"/>
                  </a:lnTo>
                  <a:lnTo>
                    <a:pt x="263" y="81"/>
                  </a:lnTo>
                  <a:lnTo>
                    <a:pt x="264" y="81"/>
                  </a:lnTo>
                  <a:lnTo>
                    <a:pt x="264" y="82"/>
                  </a:lnTo>
                  <a:lnTo>
                    <a:pt x="265" y="84"/>
                  </a:lnTo>
                  <a:lnTo>
                    <a:pt x="265" y="85"/>
                  </a:lnTo>
                  <a:lnTo>
                    <a:pt x="264" y="85"/>
                  </a:lnTo>
                  <a:lnTo>
                    <a:pt x="264" y="87"/>
                  </a:lnTo>
                  <a:lnTo>
                    <a:pt x="265" y="87"/>
                  </a:lnTo>
                  <a:lnTo>
                    <a:pt x="267" y="100"/>
                  </a:lnTo>
                  <a:lnTo>
                    <a:pt x="269" y="112"/>
                  </a:lnTo>
                  <a:lnTo>
                    <a:pt x="269" y="113"/>
                  </a:lnTo>
                  <a:lnTo>
                    <a:pt x="267" y="114"/>
                  </a:lnTo>
                  <a:lnTo>
                    <a:pt x="264" y="114"/>
                  </a:lnTo>
                  <a:lnTo>
                    <a:pt x="264" y="117"/>
                  </a:lnTo>
                  <a:lnTo>
                    <a:pt x="265" y="117"/>
                  </a:lnTo>
                  <a:lnTo>
                    <a:pt x="265" y="119"/>
                  </a:lnTo>
                  <a:lnTo>
                    <a:pt x="264" y="120"/>
                  </a:lnTo>
                  <a:lnTo>
                    <a:pt x="263" y="120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7" y="125"/>
                  </a:lnTo>
                  <a:lnTo>
                    <a:pt x="257" y="123"/>
                  </a:lnTo>
                  <a:lnTo>
                    <a:pt x="256" y="123"/>
                  </a:lnTo>
                  <a:lnTo>
                    <a:pt x="256" y="128"/>
                  </a:lnTo>
                  <a:lnTo>
                    <a:pt x="255" y="128"/>
                  </a:lnTo>
                  <a:lnTo>
                    <a:pt x="255" y="131"/>
                  </a:lnTo>
                  <a:lnTo>
                    <a:pt x="254" y="131"/>
                  </a:lnTo>
                  <a:lnTo>
                    <a:pt x="254" y="132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53"/>
                  </a:lnTo>
                  <a:lnTo>
                    <a:pt x="248" y="154"/>
                  </a:lnTo>
                  <a:lnTo>
                    <a:pt x="249" y="154"/>
                  </a:lnTo>
                  <a:lnTo>
                    <a:pt x="249" y="155"/>
                  </a:lnTo>
                  <a:lnTo>
                    <a:pt x="248" y="157"/>
                  </a:lnTo>
                  <a:lnTo>
                    <a:pt x="247" y="159"/>
                  </a:lnTo>
                  <a:lnTo>
                    <a:pt x="245" y="160"/>
                  </a:lnTo>
                  <a:lnTo>
                    <a:pt x="245" y="163"/>
                  </a:lnTo>
                  <a:lnTo>
                    <a:pt x="243" y="163"/>
                  </a:lnTo>
                  <a:lnTo>
                    <a:pt x="243" y="164"/>
                  </a:lnTo>
                  <a:lnTo>
                    <a:pt x="237" y="172"/>
                  </a:lnTo>
                  <a:lnTo>
                    <a:pt x="237" y="177"/>
                  </a:lnTo>
                  <a:lnTo>
                    <a:pt x="238" y="178"/>
                  </a:lnTo>
                  <a:lnTo>
                    <a:pt x="237" y="180"/>
                  </a:lnTo>
                  <a:lnTo>
                    <a:pt x="236" y="180"/>
                  </a:lnTo>
                  <a:lnTo>
                    <a:pt x="236" y="182"/>
                  </a:lnTo>
                  <a:lnTo>
                    <a:pt x="239" y="198"/>
                  </a:lnTo>
                  <a:lnTo>
                    <a:pt x="242" y="199"/>
                  </a:lnTo>
                  <a:lnTo>
                    <a:pt x="242" y="202"/>
                  </a:lnTo>
                  <a:lnTo>
                    <a:pt x="243" y="209"/>
                  </a:lnTo>
                  <a:lnTo>
                    <a:pt x="247" y="216"/>
                  </a:lnTo>
                  <a:lnTo>
                    <a:pt x="247" y="222"/>
                  </a:lnTo>
                  <a:lnTo>
                    <a:pt x="249" y="222"/>
                  </a:lnTo>
                  <a:lnTo>
                    <a:pt x="249" y="225"/>
                  </a:lnTo>
                  <a:lnTo>
                    <a:pt x="250" y="227"/>
                  </a:lnTo>
                  <a:lnTo>
                    <a:pt x="252" y="225"/>
                  </a:lnTo>
                  <a:lnTo>
                    <a:pt x="256" y="227"/>
                  </a:lnTo>
                  <a:lnTo>
                    <a:pt x="257" y="227"/>
                  </a:lnTo>
                  <a:lnTo>
                    <a:pt x="257" y="230"/>
                  </a:lnTo>
                  <a:lnTo>
                    <a:pt x="258" y="234"/>
                  </a:lnTo>
                  <a:lnTo>
                    <a:pt x="260" y="236"/>
                  </a:lnTo>
                  <a:lnTo>
                    <a:pt x="260" y="237"/>
                  </a:lnTo>
                  <a:lnTo>
                    <a:pt x="258" y="239"/>
                  </a:lnTo>
                  <a:lnTo>
                    <a:pt x="257" y="239"/>
                  </a:lnTo>
                  <a:lnTo>
                    <a:pt x="256" y="241"/>
                  </a:lnTo>
                  <a:lnTo>
                    <a:pt x="257" y="242"/>
                  </a:lnTo>
                  <a:lnTo>
                    <a:pt x="257" y="244"/>
                  </a:lnTo>
                  <a:lnTo>
                    <a:pt x="258" y="246"/>
                  </a:lnTo>
                  <a:lnTo>
                    <a:pt x="257" y="246"/>
                  </a:lnTo>
                  <a:lnTo>
                    <a:pt x="257" y="247"/>
                  </a:lnTo>
                  <a:lnTo>
                    <a:pt x="255" y="247"/>
                  </a:lnTo>
                  <a:lnTo>
                    <a:pt x="254" y="246"/>
                  </a:lnTo>
                  <a:lnTo>
                    <a:pt x="250" y="246"/>
                  </a:lnTo>
                  <a:lnTo>
                    <a:pt x="250" y="247"/>
                  </a:lnTo>
                  <a:lnTo>
                    <a:pt x="249" y="248"/>
                  </a:lnTo>
                  <a:lnTo>
                    <a:pt x="248" y="248"/>
                  </a:lnTo>
                  <a:lnTo>
                    <a:pt x="245" y="247"/>
                  </a:lnTo>
                  <a:lnTo>
                    <a:pt x="242" y="247"/>
                  </a:lnTo>
                  <a:lnTo>
                    <a:pt x="239" y="244"/>
                  </a:lnTo>
                  <a:lnTo>
                    <a:pt x="238" y="244"/>
                  </a:lnTo>
                  <a:lnTo>
                    <a:pt x="238" y="243"/>
                  </a:lnTo>
                  <a:lnTo>
                    <a:pt x="239" y="242"/>
                  </a:lnTo>
                  <a:lnTo>
                    <a:pt x="241" y="240"/>
                  </a:lnTo>
                  <a:lnTo>
                    <a:pt x="242" y="240"/>
                  </a:lnTo>
                  <a:lnTo>
                    <a:pt x="242" y="237"/>
                  </a:lnTo>
                  <a:lnTo>
                    <a:pt x="237" y="237"/>
                  </a:lnTo>
                  <a:lnTo>
                    <a:pt x="236" y="239"/>
                  </a:lnTo>
                  <a:lnTo>
                    <a:pt x="236" y="240"/>
                  </a:lnTo>
                  <a:lnTo>
                    <a:pt x="237" y="240"/>
                  </a:lnTo>
                  <a:lnTo>
                    <a:pt x="236" y="241"/>
                  </a:lnTo>
                  <a:lnTo>
                    <a:pt x="235" y="241"/>
                  </a:lnTo>
                  <a:lnTo>
                    <a:pt x="235" y="242"/>
                  </a:lnTo>
                  <a:lnTo>
                    <a:pt x="236" y="242"/>
                  </a:lnTo>
                  <a:lnTo>
                    <a:pt x="236" y="243"/>
                  </a:lnTo>
                  <a:lnTo>
                    <a:pt x="235" y="243"/>
                  </a:lnTo>
                  <a:lnTo>
                    <a:pt x="235" y="244"/>
                  </a:lnTo>
                  <a:lnTo>
                    <a:pt x="233" y="244"/>
                  </a:lnTo>
                  <a:lnTo>
                    <a:pt x="233" y="247"/>
                  </a:lnTo>
                  <a:lnTo>
                    <a:pt x="235" y="247"/>
                  </a:lnTo>
                  <a:lnTo>
                    <a:pt x="233" y="248"/>
                  </a:lnTo>
                  <a:lnTo>
                    <a:pt x="231" y="248"/>
                  </a:lnTo>
                  <a:lnTo>
                    <a:pt x="219" y="246"/>
                  </a:lnTo>
                  <a:lnTo>
                    <a:pt x="216" y="246"/>
                  </a:lnTo>
                  <a:lnTo>
                    <a:pt x="216" y="243"/>
                  </a:lnTo>
                  <a:lnTo>
                    <a:pt x="215" y="243"/>
                  </a:lnTo>
                  <a:lnTo>
                    <a:pt x="215" y="244"/>
                  </a:lnTo>
                  <a:lnTo>
                    <a:pt x="211" y="244"/>
                  </a:lnTo>
                  <a:lnTo>
                    <a:pt x="209" y="243"/>
                  </a:lnTo>
                  <a:lnTo>
                    <a:pt x="205" y="243"/>
                  </a:lnTo>
                  <a:lnTo>
                    <a:pt x="204" y="242"/>
                  </a:lnTo>
                  <a:lnTo>
                    <a:pt x="205" y="242"/>
                  </a:lnTo>
                  <a:lnTo>
                    <a:pt x="206" y="241"/>
                  </a:lnTo>
                  <a:lnTo>
                    <a:pt x="207" y="241"/>
                  </a:lnTo>
                  <a:lnTo>
                    <a:pt x="207" y="242"/>
                  </a:lnTo>
                  <a:lnTo>
                    <a:pt x="209" y="242"/>
                  </a:lnTo>
                  <a:lnTo>
                    <a:pt x="207" y="241"/>
                  </a:lnTo>
                  <a:lnTo>
                    <a:pt x="210" y="241"/>
                  </a:lnTo>
                  <a:lnTo>
                    <a:pt x="210" y="240"/>
                  </a:lnTo>
                  <a:lnTo>
                    <a:pt x="209" y="240"/>
                  </a:lnTo>
                  <a:lnTo>
                    <a:pt x="207" y="239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6" y="241"/>
                  </a:lnTo>
                  <a:lnTo>
                    <a:pt x="201" y="241"/>
                  </a:lnTo>
                  <a:lnTo>
                    <a:pt x="200" y="240"/>
                  </a:lnTo>
                  <a:lnTo>
                    <a:pt x="200" y="241"/>
                  </a:lnTo>
                  <a:lnTo>
                    <a:pt x="201" y="241"/>
                  </a:lnTo>
                  <a:lnTo>
                    <a:pt x="201" y="242"/>
                  </a:lnTo>
                  <a:lnTo>
                    <a:pt x="200" y="242"/>
                  </a:lnTo>
                  <a:lnTo>
                    <a:pt x="204" y="243"/>
                  </a:lnTo>
                  <a:lnTo>
                    <a:pt x="190" y="244"/>
                  </a:lnTo>
                  <a:lnTo>
                    <a:pt x="177" y="246"/>
                  </a:lnTo>
                  <a:lnTo>
                    <a:pt x="168" y="247"/>
                  </a:lnTo>
                  <a:lnTo>
                    <a:pt x="165" y="247"/>
                  </a:lnTo>
                  <a:lnTo>
                    <a:pt x="164" y="248"/>
                  </a:lnTo>
                  <a:lnTo>
                    <a:pt x="164" y="247"/>
                  </a:lnTo>
                  <a:lnTo>
                    <a:pt x="160" y="247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60" y="244"/>
                  </a:lnTo>
                  <a:lnTo>
                    <a:pt x="159" y="243"/>
                  </a:lnTo>
                  <a:lnTo>
                    <a:pt x="156" y="244"/>
                  </a:lnTo>
                  <a:lnTo>
                    <a:pt x="155" y="244"/>
                  </a:lnTo>
                  <a:lnTo>
                    <a:pt x="154" y="246"/>
                  </a:lnTo>
                  <a:lnTo>
                    <a:pt x="154" y="244"/>
                  </a:lnTo>
                  <a:lnTo>
                    <a:pt x="153" y="244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9" y="243"/>
                  </a:lnTo>
                  <a:lnTo>
                    <a:pt x="145" y="243"/>
                  </a:lnTo>
                  <a:lnTo>
                    <a:pt x="145" y="244"/>
                  </a:lnTo>
                  <a:lnTo>
                    <a:pt x="146" y="244"/>
                  </a:lnTo>
                  <a:lnTo>
                    <a:pt x="146" y="246"/>
                  </a:lnTo>
                  <a:lnTo>
                    <a:pt x="145" y="246"/>
                  </a:lnTo>
                  <a:lnTo>
                    <a:pt x="143" y="247"/>
                  </a:lnTo>
                  <a:lnTo>
                    <a:pt x="143" y="248"/>
                  </a:lnTo>
                  <a:lnTo>
                    <a:pt x="142" y="246"/>
                  </a:lnTo>
                  <a:lnTo>
                    <a:pt x="141" y="246"/>
                  </a:lnTo>
                  <a:lnTo>
                    <a:pt x="143" y="248"/>
                  </a:lnTo>
                  <a:lnTo>
                    <a:pt x="147" y="248"/>
                  </a:lnTo>
                  <a:lnTo>
                    <a:pt x="137" y="249"/>
                  </a:lnTo>
                  <a:lnTo>
                    <a:pt x="136" y="249"/>
                  </a:lnTo>
                  <a:lnTo>
                    <a:pt x="135" y="248"/>
                  </a:lnTo>
                  <a:lnTo>
                    <a:pt x="134" y="249"/>
                  </a:lnTo>
                  <a:lnTo>
                    <a:pt x="135" y="249"/>
                  </a:lnTo>
                  <a:lnTo>
                    <a:pt x="132" y="250"/>
                  </a:lnTo>
                  <a:lnTo>
                    <a:pt x="122" y="252"/>
                  </a:lnTo>
                  <a:lnTo>
                    <a:pt x="116" y="254"/>
                  </a:lnTo>
                  <a:lnTo>
                    <a:pt x="115" y="254"/>
                  </a:lnTo>
                  <a:lnTo>
                    <a:pt x="113" y="255"/>
                  </a:lnTo>
                  <a:lnTo>
                    <a:pt x="109" y="258"/>
                  </a:lnTo>
                  <a:lnTo>
                    <a:pt x="97" y="261"/>
                  </a:lnTo>
                  <a:lnTo>
                    <a:pt x="97" y="262"/>
                  </a:lnTo>
                  <a:lnTo>
                    <a:pt x="96" y="262"/>
                  </a:lnTo>
                  <a:lnTo>
                    <a:pt x="91" y="263"/>
                  </a:lnTo>
                  <a:lnTo>
                    <a:pt x="90" y="263"/>
                  </a:lnTo>
                  <a:lnTo>
                    <a:pt x="88" y="266"/>
                  </a:lnTo>
                  <a:lnTo>
                    <a:pt x="82" y="267"/>
                  </a:lnTo>
                  <a:lnTo>
                    <a:pt x="78" y="267"/>
                  </a:lnTo>
                  <a:lnTo>
                    <a:pt x="77" y="268"/>
                  </a:lnTo>
                  <a:lnTo>
                    <a:pt x="75" y="268"/>
                  </a:lnTo>
                  <a:lnTo>
                    <a:pt x="71" y="272"/>
                  </a:lnTo>
                  <a:lnTo>
                    <a:pt x="69" y="273"/>
                  </a:lnTo>
                  <a:lnTo>
                    <a:pt x="68" y="274"/>
                  </a:lnTo>
                  <a:lnTo>
                    <a:pt x="64" y="274"/>
                  </a:lnTo>
                  <a:lnTo>
                    <a:pt x="62" y="275"/>
                  </a:lnTo>
                  <a:lnTo>
                    <a:pt x="60" y="275"/>
                  </a:lnTo>
                  <a:lnTo>
                    <a:pt x="60" y="276"/>
                  </a:lnTo>
                  <a:lnTo>
                    <a:pt x="59" y="276"/>
                  </a:lnTo>
                  <a:lnTo>
                    <a:pt x="58" y="278"/>
                  </a:lnTo>
                  <a:lnTo>
                    <a:pt x="56" y="279"/>
                  </a:lnTo>
                  <a:lnTo>
                    <a:pt x="52" y="281"/>
                  </a:lnTo>
                  <a:lnTo>
                    <a:pt x="51" y="282"/>
                  </a:lnTo>
                  <a:lnTo>
                    <a:pt x="50" y="282"/>
                  </a:lnTo>
                  <a:lnTo>
                    <a:pt x="49" y="281"/>
                  </a:lnTo>
                  <a:lnTo>
                    <a:pt x="46" y="281"/>
                  </a:lnTo>
                  <a:lnTo>
                    <a:pt x="46" y="262"/>
                  </a:lnTo>
                  <a:lnTo>
                    <a:pt x="45" y="262"/>
                  </a:lnTo>
                  <a:lnTo>
                    <a:pt x="45" y="258"/>
                  </a:lnTo>
                  <a:lnTo>
                    <a:pt x="46" y="256"/>
                  </a:lnTo>
                  <a:lnTo>
                    <a:pt x="47" y="258"/>
                  </a:lnTo>
                  <a:lnTo>
                    <a:pt x="47" y="255"/>
                  </a:lnTo>
                  <a:lnTo>
                    <a:pt x="46" y="255"/>
                  </a:lnTo>
                  <a:lnTo>
                    <a:pt x="46" y="249"/>
                  </a:lnTo>
                  <a:lnTo>
                    <a:pt x="49" y="249"/>
                  </a:lnTo>
                  <a:lnTo>
                    <a:pt x="50" y="247"/>
                  </a:lnTo>
                  <a:lnTo>
                    <a:pt x="50" y="242"/>
                  </a:lnTo>
                  <a:lnTo>
                    <a:pt x="51" y="242"/>
                  </a:lnTo>
                  <a:lnTo>
                    <a:pt x="51" y="241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3" y="242"/>
                  </a:lnTo>
                  <a:lnTo>
                    <a:pt x="53" y="241"/>
                  </a:lnTo>
                  <a:lnTo>
                    <a:pt x="55" y="240"/>
                  </a:lnTo>
                  <a:lnTo>
                    <a:pt x="55" y="237"/>
                  </a:lnTo>
                  <a:lnTo>
                    <a:pt x="52" y="237"/>
                  </a:lnTo>
                  <a:lnTo>
                    <a:pt x="52" y="233"/>
                  </a:lnTo>
                  <a:lnTo>
                    <a:pt x="53" y="231"/>
                  </a:lnTo>
                  <a:lnTo>
                    <a:pt x="53" y="230"/>
                  </a:lnTo>
                  <a:lnTo>
                    <a:pt x="55" y="230"/>
                  </a:lnTo>
                  <a:lnTo>
                    <a:pt x="53" y="229"/>
                  </a:lnTo>
                  <a:lnTo>
                    <a:pt x="53" y="228"/>
                  </a:lnTo>
                  <a:lnTo>
                    <a:pt x="55" y="228"/>
                  </a:lnTo>
                  <a:lnTo>
                    <a:pt x="53" y="225"/>
                  </a:lnTo>
                  <a:lnTo>
                    <a:pt x="52" y="224"/>
                  </a:lnTo>
                  <a:lnTo>
                    <a:pt x="52" y="216"/>
                  </a:lnTo>
                  <a:lnTo>
                    <a:pt x="51" y="216"/>
                  </a:lnTo>
                  <a:lnTo>
                    <a:pt x="50" y="217"/>
                  </a:lnTo>
                  <a:lnTo>
                    <a:pt x="49" y="217"/>
                  </a:lnTo>
                  <a:lnTo>
                    <a:pt x="49" y="216"/>
                  </a:lnTo>
                  <a:lnTo>
                    <a:pt x="46" y="216"/>
                  </a:lnTo>
                  <a:lnTo>
                    <a:pt x="45" y="215"/>
                  </a:lnTo>
                  <a:lnTo>
                    <a:pt x="46" y="215"/>
                  </a:lnTo>
                  <a:lnTo>
                    <a:pt x="45" y="214"/>
                  </a:lnTo>
                  <a:lnTo>
                    <a:pt x="43" y="214"/>
                  </a:lnTo>
                  <a:lnTo>
                    <a:pt x="43" y="212"/>
                  </a:lnTo>
                  <a:lnTo>
                    <a:pt x="41" y="212"/>
                  </a:lnTo>
                  <a:lnTo>
                    <a:pt x="40" y="214"/>
                  </a:lnTo>
                  <a:lnTo>
                    <a:pt x="39" y="212"/>
                  </a:lnTo>
                  <a:lnTo>
                    <a:pt x="37" y="211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205"/>
                  </a:lnTo>
                  <a:lnTo>
                    <a:pt x="34" y="206"/>
                  </a:lnTo>
                  <a:lnTo>
                    <a:pt x="33" y="205"/>
                  </a:lnTo>
                  <a:lnTo>
                    <a:pt x="33" y="203"/>
                  </a:lnTo>
                  <a:lnTo>
                    <a:pt x="34" y="202"/>
                  </a:lnTo>
                  <a:lnTo>
                    <a:pt x="34" y="201"/>
                  </a:lnTo>
                  <a:lnTo>
                    <a:pt x="31" y="197"/>
                  </a:lnTo>
                  <a:lnTo>
                    <a:pt x="27" y="197"/>
                  </a:lnTo>
                  <a:lnTo>
                    <a:pt x="27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18" y="197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95"/>
                  </a:lnTo>
                  <a:lnTo>
                    <a:pt x="13" y="195"/>
                  </a:lnTo>
                  <a:lnTo>
                    <a:pt x="12" y="193"/>
                  </a:lnTo>
                  <a:lnTo>
                    <a:pt x="9" y="193"/>
                  </a:lnTo>
                  <a:lnTo>
                    <a:pt x="9" y="190"/>
                  </a:lnTo>
                  <a:lnTo>
                    <a:pt x="7" y="189"/>
                  </a:lnTo>
                  <a:lnTo>
                    <a:pt x="6" y="189"/>
                  </a:lnTo>
                  <a:lnTo>
                    <a:pt x="6" y="190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7"/>
                  </a:lnTo>
                  <a:lnTo>
                    <a:pt x="0" y="187"/>
                  </a:lnTo>
                  <a:lnTo>
                    <a:pt x="1" y="186"/>
                  </a:lnTo>
                  <a:lnTo>
                    <a:pt x="2" y="186"/>
                  </a:lnTo>
                  <a:lnTo>
                    <a:pt x="2" y="185"/>
                  </a:lnTo>
                  <a:lnTo>
                    <a:pt x="4" y="185"/>
                  </a:lnTo>
                  <a:lnTo>
                    <a:pt x="4" y="184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67"/>
                  </a:lnTo>
                  <a:lnTo>
                    <a:pt x="14" y="166"/>
                  </a:lnTo>
                  <a:lnTo>
                    <a:pt x="15" y="166"/>
                  </a:lnTo>
                  <a:lnTo>
                    <a:pt x="15" y="165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3" y="158"/>
                  </a:lnTo>
                  <a:lnTo>
                    <a:pt x="13" y="155"/>
                  </a:lnTo>
                  <a:lnTo>
                    <a:pt x="12" y="155"/>
                  </a:lnTo>
                  <a:lnTo>
                    <a:pt x="12" y="153"/>
                  </a:lnTo>
                  <a:lnTo>
                    <a:pt x="11" y="152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8" y="144"/>
                  </a:lnTo>
                  <a:lnTo>
                    <a:pt x="8" y="141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4" y="139"/>
                  </a:lnTo>
                  <a:lnTo>
                    <a:pt x="15" y="140"/>
                  </a:lnTo>
                  <a:lnTo>
                    <a:pt x="18" y="141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4" y="131"/>
                  </a:lnTo>
                  <a:lnTo>
                    <a:pt x="24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26"/>
                  </a:lnTo>
                  <a:lnTo>
                    <a:pt x="24" y="123"/>
                  </a:lnTo>
                  <a:lnTo>
                    <a:pt x="25" y="121"/>
                  </a:lnTo>
                  <a:lnTo>
                    <a:pt x="25" y="120"/>
                  </a:lnTo>
                  <a:lnTo>
                    <a:pt x="28" y="120"/>
                  </a:lnTo>
                  <a:lnTo>
                    <a:pt x="28" y="119"/>
                  </a:lnTo>
                  <a:lnTo>
                    <a:pt x="26" y="116"/>
                  </a:lnTo>
                  <a:lnTo>
                    <a:pt x="27" y="115"/>
                  </a:lnTo>
                  <a:lnTo>
                    <a:pt x="27" y="113"/>
                  </a:lnTo>
                  <a:lnTo>
                    <a:pt x="24" y="114"/>
                  </a:lnTo>
                  <a:lnTo>
                    <a:pt x="19" y="113"/>
                  </a:lnTo>
                  <a:lnTo>
                    <a:pt x="15" y="110"/>
                  </a:lnTo>
                  <a:lnTo>
                    <a:pt x="17" y="109"/>
                  </a:lnTo>
                  <a:lnTo>
                    <a:pt x="17" y="101"/>
                  </a:lnTo>
                  <a:lnTo>
                    <a:pt x="19" y="100"/>
                  </a:lnTo>
                  <a:lnTo>
                    <a:pt x="21" y="100"/>
                  </a:lnTo>
                  <a:lnTo>
                    <a:pt x="24" y="99"/>
                  </a:lnTo>
                  <a:lnTo>
                    <a:pt x="25" y="99"/>
                  </a:lnTo>
                  <a:lnTo>
                    <a:pt x="25" y="100"/>
                  </a:lnTo>
                  <a:lnTo>
                    <a:pt x="30" y="100"/>
                  </a:lnTo>
                  <a:lnTo>
                    <a:pt x="31" y="101"/>
                  </a:lnTo>
                  <a:lnTo>
                    <a:pt x="31" y="102"/>
                  </a:lnTo>
                  <a:lnTo>
                    <a:pt x="34" y="102"/>
                  </a:lnTo>
                  <a:lnTo>
                    <a:pt x="34" y="100"/>
                  </a:lnTo>
                  <a:lnTo>
                    <a:pt x="36" y="100"/>
                  </a:lnTo>
                  <a:lnTo>
                    <a:pt x="37" y="101"/>
                  </a:lnTo>
                  <a:lnTo>
                    <a:pt x="38" y="104"/>
                  </a:lnTo>
                  <a:lnTo>
                    <a:pt x="43" y="104"/>
                  </a:lnTo>
                  <a:lnTo>
                    <a:pt x="41" y="103"/>
                  </a:lnTo>
                  <a:lnTo>
                    <a:pt x="41" y="95"/>
                  </a:lnTo>
                  <a:lnTo>
                    <a:pt x="40" y="94"/>
                  </a:lnTo>
                  <a:lnTo>
                    <a:pt x="40" y="93"/>
                  </a:lnTo>
                  <a:lnTo>
                    <a:pt x="39" y="93"/>
                  </a:lnTo>
                  <a:lnTo>
                    <a:pt x="39" y="91"/>
                  </a:lnTo>
                  <a:lnTo>
                    <a:pt x="38" y="90"/>
                  </a:lnTo>
                  <a:lnTo>
                    <a:pt x="38" y="89"/>
                  </a:lnTo>
                  <a:lnTo>
                    <a:pt x="37" y="89"/>
                  </a:lnTo>
                  <a:lnTo>
                    <a:pt x="36" y="88"/>
                  </a:lnTo>
                  <a:lnTo>
                    <a:pt x="32" y="88"/>
                  </a:lnTo>
                  <a:lnTo>
                    <a:pt x="31" y="87"/>
                  </a:lnTo>
                  <a:lnTo>
                    <a:pt x="30" y="87"/>
                  </a:lnTo>
                  <a:lnTo>
                    <a:pt x="28" y="85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6" y="75"/>
                  </a:lnTo>
                  <a:lnTo>
                    <a:pt x="37" y="75"/>
                  </a:lnTo>
                  <a:lnTo>
                    <a:pt x="38" y="74"/>
                  </a:lnTo>
                  <a:lnTo>
                    <a:pt x="39" y="74"/>
                  </a:lnTo>
                  <a:lnTo>
                    <a:pt x="38" y="72"/>
                  </a:lnTo>
                  <a:lnTo>
                    <a:pt x="37" y="72"/>
                  </a:lnTo>
                  <a:lnTo>
                    <a:pt x="34" y="70"/>
                  </a:lnTo>
                  <a:lnTo>
                    <a:pt x="34" y="69"/>
                  </a:lnTo>
                  <a:lnTo>
                    <a:pt x="33" y="70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2" y="63"/>
                  </a:lnTo>
                  <a:lnTo>
                    <a:pt x="32" y="62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28" y="59"/>
                  </a:lnTo>
                  <a:lnTo>
                    <a:pt x="25" y="59"/>
                  </a:lnTo>
                  <a:lnTo>
                    <a:pt x="24" y="58"/>
                  </a:lnTo>
                  <a:lnTo>
                    <a:pt x="21" y="55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3" y="39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9" y="21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1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5" y="17"/>
                  </a:lnTo>
                  <a:lnTo>
                    <a:pt x="77" y="18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2" y="17"/>
                  </a:lnTo>
                  <a:lnTo>
                    <a:pt x="84" y="18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3"/>
                  </a:lnTo>
                  <a:lnTo>
                    <a:pt x="85" y="13"/>
                  </a:lnTo>
                  <a:lnTo>
                    <a:pt x="85" y="5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8" y="6"/>
                  </a:lnTo>
                  <a:lnTo>
                    <a:pt x="97" y="6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1" y="2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473650E9-C2E8-48F2-A9E6-74EB409B9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8475" y="2979738"/>
              <a:ext cx="214312" cy="125413"/>
            </a:xfrm>
            <a:custGeom>
              <a:avLst/>
              <a:gdLst/>
              <a:ahLst/>
              <a:cxnLst>
                <a:cxn ang="0">
                  <a:pos x="38" y="73"/>
                </a:cxn>
                <a:cxn ang="0">
                  <a:pos x="32" y="72"/>
                </a:cxn>
                <a:cxn ang="0">
                  <a:pos x="31" y="70"/>
                </a:cxn>
                <a:cxn ang="0">
                  <a:pos x="23" y="69"/>
                </a:cxn>
                <a:cxn ang="0">
                  <a:pos x="39" y="66"/>
                </a:cxn>
                <a:cxn ang="0">
                  <a:pos x="46" y="66"/>
                </a:cxn>
                <a:cxn ang="0">
                  <a:pos x="42" y="66"/>
                </a:cxn>
                <a:cxn ang="0">
                  <a:pos x="26" y="62"/>
                </a:cxn>
                <a:cxn ang="0">
                  <a:pos x="23" y="62"/>
                </a:cxn>
                <a:cxn ang="0">
                  <a:pos x="44" y="55"/>
                </a:cxn>
                <a:cxn ang="0">
                  <a:pos x="25" y="53"/>
                </a:cxn>
                <a:cxn ang="0">
                  <a:pos x="20" y="49"/>
                </a:cxn>
                <a:cxn ang="0">
                  <a:pos x="14" y="51"/>
                </a:cxn>
                <a:cxn ang="0">
                  <a:pos x="35" y="48"/>
                </a:cxn>
                <a:cxn ang="0">
                  <a:pos x="32" y="55"/>
                </a:cxn>
                <a:cxn ang="0">
                  <a:pos x="35" y="48"/>
                </a:cxn>
                <a:cxn ang="0">
                  <a:pos x="56" y="47"/>
                </a:cxn>
                <a:cxn ang="0">
                  <a:pos x="51" y="50"/>
                </a:cxn>
                <a:cxn ang="0">
                  <a:pos x="44" y="37"/>
                </a:cxn>
                <a:cxn ang="0">
                  <a:pos x="44" y="31"/>
                </a:cxn>
                <a:cxn ang="0">
                  <a:pos x="132" y="4"/>
                </a:cxn>
                <a:cxn ang="0">
                  <a:pos x="127" y="18"/>
                </a:cxn>
                <a:cxn ang="0">
                  <a:pos x="128" y="27"/>
                </a:cxn>
                <a:cxn ang="0">
                  <a:pos x="133" y="43"/>
                </a:cxn>
                <a:cxn ang="0">
                  <a:pos x="121" y="47"/>
                </a:cxn>
                <a:cxn ang="0">
                  <a:pos x="88" y="54"/>
                </a:cxn>
                <a:cxn ang="0">
                  <a:pos x="74" y="75"/>
                </a:cxn>
                <a:cxn ang="0">
                  <a:pos x="76" y="69"/>
                </a:cxn>
                <a:cxn ang="0">
                  <a:pos x="68" y="75"/>
                </a:cxn>
                <a:cxn ang="0">
                  <a:pos x="68" y="64"/>
                </a:cxn>
                <a:cxn ang="0">
                  <a:pos x="58" y="60"/>
                </a:cxn>
                <a:cxn ang="0">
                  <a:pos x="61" y="56"/>
                </a:cxn>
                <a:cxn ang="0">
                  <a:pos x="57" y="55"/>
                </a:cxn>
                <a:cxn ang="0">
                  <a:pos x="61" y="50"/>
                </a:cxn>
                <a:cxn ang="0">
                  <a:pos x="68" y="49"/>
                </a:cxn>
                <a:cxn ang="0">
                  <a:pos x="76" y="49"/>
                </a:cxn>
                <a:cxn ang="0">
                  <a:pos x="71" y="44"/>
                </a:cxn>
                <a:cxn ang="0">
                  <a:pos x="69" y="43"/>
                </a:cxn>
                <a:cxn ang="0">
                  <a:pos x="63" y="44"/>
                </a:cxn>
                <a:cxn ang="0">
                  <a:pos x="61" y="46"/>
                </a:cxn>
                <a:cxn ang="0">
                  <a:pos x="56" y="48"/>
                </a:cxn>
                <a:cxn ang="0">
                  <a:pos x="52" y="42"/>
                </a:cxn>
                <a:cxn ang="0">
                  <a:pos x="74" y="34"/>
                </a:cxn>
                <a:cxn ang="0">
                  <a:pos x="80" y="41"/>
                </a:cxn>
                <a:cxn ang="0">
                  <a:pos x="77" y="32"/>
                </a:cxn>
                <a:cxn ang="0">
                  <a:pos x="62" y="32"/>
                </a:cxn>
                <a:cxn ang="0">
                  <a:pos x="46" y="40"/>
                </a:cxn>
                <a:cxn ang="0">
                  <a:pos x="38" y="41"/>
                </a:cxn>
                <a:cxn ang="0">
                  <a:pos x="36" y="36"/>
                </a:cxn>
                <a:cxn ang="0">
                  <a:pos x="38" y="29"/>
                </a:cxn>
                <a:cxn ang="0">
                  <a:pos x="28" y="36"/>
                </a:cxn>
                <a:cxn ang="0">
                  <a:pos x="30" y="41"/>
                </a:cxn>
                <a:cxn ang="0">
                  <a:pos x="23" y="35"/>
                </a:cxn>
                <a:cxn ang="0">
                  <a:pos x="20" y="22"/>
                </a:cxn>
                <a:cxn ang="0">
                  <a:pos x="26" y="17"/>
                </a:cxn>
                <a:cxn ang="0">
                  <a:pos x="23" y="18"/>
                </a:cxn>
                <a:cxn ang="0">
                  <a:pos x="13" y="23"/>
                </a:cxn>
                <a:cxn ang="0">
                  <a:pos x="14" y="15"/>
                </a:cxn>
                <a:cxn ang="0">
                  <a:pos x="46" y="11"/>
                </a:cxn>
              </a:cxnLst>
              <a:rect l="0" t="0" r="r" b="b"/>
              <a:pathLst>
                <a:path w="135" h="79">
                  <a:moveTo>
                    <a:pt x="73" y="78"/>
                  </a:moveTo>
                  <a:lnTo>
                    <a:pt x="74" y="78"/>
                  </a:lnTo>
                  <a:lnTo>
                    <a:pt x="73" y="79"/>
                  </a:lnTo>
                  <a:lnTo>
                    <a:pt x="73" y="78"/>
                  </a:lnTo>
                  <a:close/>
                  <a:moveTo>
                    <a:pt x="35" y="66"/>
                  </a:moveTo>
                  <a:lnTo>
                    <a:pt x="37" y="68"/>
                  </a:lnTo>
                  <a:lnTo>
                    <a:pt x="37" y="72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5" y="70"/>
                  </a:lnTo>
                  <a:lnTo>
                    <a:pt x="35" y="66"/>
                  </a:lnTo>
                  <a:close/>
                  <a:moveTo>
                    <a:pt x="33" y="66"/>
                  </a:moveTo>
                  <a:lnTo>
                    <a:pt x="33" y="70"/>
                  </a:lnTo>
                  <a:lnTo>
                    <a:pt x="32" y="72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1" y="67"/>
                  </a:lnTo>
                  <a:lnTo>
                    <a:pt x="33" y="66"/>
                  </a:lnTo>
                  <a:close/>
                  <a:moveTo>
                    <a:pt x="29" y="66"/>
                  </a:moveTo>
                  <a:lnTo>
                    <a:pt x="30" y="67"/>
                  </a:lnTo>
                  <a:lnTo>
                    <a:pt x="30" y="69"/>
                  </a:lnTo>
                  <a:lnTo>
                    <a:pt x="31" y="70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25" y="74"/>
                  </a:lnTo>
                  <a:lnTo>
                    <a:pt x="25" y="73"/>
                  </a:lnTo>
                  <a:lnTo>
                    <a:pt x="23" y="73"/>
                  </a:lnTo>
                  <a:lnTo>
                    <a:pt x="23" y="72"/>
                  </a:lnTo>
                  <a:lnTo>
                    <a:pt x="22" y="70"/>
                  </a:lnTo>
                  <a:lnTo>
                    <a:pt x="23" y="70"/>
                  </a:lnTo>
                  <a:lnTo>
                    <a:pt x="23" y="69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6" y="67"/>
                  </a:lnTo>
                  <a:lnTo>
                    <a:pt x="28" y="67"/>
                  </a:lnTo>
                  <a:lnTo>
                    <a:pt x="29" y="66"/>
                  </a:lnTo>
                  <a:close/>
                  <a:moveTo>
                    <a:pt x="38" y="62"/>
                  </a:moveTo>
                  <a:lnTo>
                    <a:pt x="41" y="62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8" y="62"/>
                  </a:lnTo>
                  <a:close/>
                  <a:moveTo>
                    <a:pt x="45" y="61"/>
                  </a:moveTo>
                  <a:lnTo>
                    <a:pt x="46" y="61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46" y="63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4" y="66"/>
                  </a:lnTo>
                  <a:lnTo>
                    <a:pt x="45" y="66"/>
                  </a:lnTo>
                  <a:lnTo>
                    <a:pt x="45" y="67"/>
                  </a:lnTo>
                  <a:lnTo>
                    <a:pt x="44" y="68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3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5" y="62"/>
                  </a:lnTo>
                  <a:lnTo>
                    <a:pt x="45" y="61"/>
                  </a:lnTo>
                  <a:close/>
                  <a:moveTo>
                    <a:pt x="24" y="61"/>
                  </a:moveTo>
                  <a:lnTo>
                    <a:pt x="24" y="62"/>
                  </a:lnTo>
                  <a:lnTo>
                    <a:pt x="26" y="62"/>
                  </a:lnTo>
                  <a:lnTo>
                    <a:pt x="26" y="63"/>
                  </a:lnTo>
                  <a:lnTo>
                    <a:pt x="25" y="64"/>
                  </a:lnTo>
                  <a:lnTo>
                    <a:pt x="25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4" y="61"/>
                  </a:lnTo>
                  <a:close/>
                  <a:moveTo>
                    <a:pt x="62" y="54"/>
                  </a:moveTo>
                  <a:lnTo>
                    <a:pt x="61" y="55"/>
                  </a:lnTo>
                  <a:lnTo>
                    <a:pt x="62" y="55"/>
                  </a:lnTo>
                  <a:lnTo>
                    <a:pt x="62" y="54"/>
                  </a:lnTo>
                  <a:close/>
                  <a:moveTo>
                    <a:pt x="46" y="53"/>
                  </a:moveTo>
                  <a:lnTo>
                    <a:pt x="48" y="53"/>
                  </a:lnTo>
                  <a:lnTo>
                    <a:pt x="48" y="55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close/>
                  <a:moveTo>
                    <a:pt x="51" y="51"/>
                  </a:moveTo>
                  <a:lnTo>
                    <a:pt x="52" y="51"/>
                  </a:lnTo>
                  <a:lnTo>
                    <a:pt x="51" y="53"/>
                  </a:lnTo>
                  <a:lnTo>
                    <a:pt x="51" y="51"/>
                  </a:lnTo>
                  <a:close/>
                  <a:moveTo>
                    <a:pt x="25" y="51"/>
                  </a:moveTo>
                  <a:lnTo>
                    <a:pt x="25" y="53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5" y="51"/>
                  </a:lnTo>
                  <a:close/>
                  <a:moveTo>
                    <a:pt x="20" y="49"/>
                  </a:moveTo>
                  <a:lnTo>
                    <a:pt x="22" y="49"/>
                  </a:lnTo>
                  <a:lnTo>
                    <a:pt x="22" y="51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0" y="49"/>
                  </a:lnTo>
                  <a:close/>
                  <a:moveTo>
                    <a:pt x="65" y="48"/>
                  </a:moveTo>
                  <a:lnTo>
                    <a:pt x="67" y="48"/>
                  </a:lnTo>
                  <a:lnTo>
                    <a:pt x="67" y="49"/>
                  </a:lnTo>
                  <a:lnTo>
                    <a:pt x="65" y="49"/>
                  </a:lnTo>
                  <a:lnTo>
                    <a:pt x="65" y="48"/>
                  </a:lnTo>
                  <a:close/>
                  <a:moveTo>
                    <a:pt x="35" y="48"/>
                  </a:moveTo>
                  <a:lnTo>
                    <a:pt x="36" y="48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7" y="55"/>
                  </a:lnTo>
                  <a:lnTo>
                    <a:pt x="36" y="55"/>
                  </a:lnTo>
                  <a:lnTo>
                    <a:pt x="35" y="56"/>
                  </a:lnTo>
                  <a:lnTo>
                    <a:pt x="33" y="55"/>
                  </a:lnTo>
                  <a:lnTo>
                    <a:pt x="33" y="56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35" y="48"/>
                  </a:lnTo>
                  <a:close/>
                  <a:moveTo>
                    <a:pt x="61" y="47"/>
                  </a:moveTo>
                  <a:lnTo>
                    <a:pt x="62" y="47"/>
                  </a:lnTo>
                  <a:lnTo>
                    <a:pt x="62" y="48"/>
                  </a:lnTo>
                  <a:lnTo>
                    <a:pt x="61" y="48"/>
                  </a:lnTo>
                  <a:lnTo>
                    <a:pt x="61" y="47"/>
                  </a:lnTo>
                  <a:close/>
                  <a:moveTo>
                    <a:pt x="54" y="47"/>
                  </a:moveTo>
                  <a:lnTo>
                    <a:pt x="54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8"/>
                  </a:lnTo>
                  <a:lnTo>
                    <a:pt x="55" y="48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5" y="50"/>
                  </a:lnTo>
                  <a:lnTo>
                    <a:pt x="54" y="4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8"/>
                  </a:lnTo>
                  <a:lnTo>
                    <a:pt x="54" y="47"/>
                  </a:lnTo>
                  <a:close/>
                  <a:moveTo>
                    <a:pt x="43" y="36"/>
                  </a:moveTo>
                  <a:lnTo>
                    <a:pt x="43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3" y="36"/>
                  </a:lnTo>
                  <a:close/>
                  <a:moveTo>
                    <a:pt x="43" y="30"/>
                  </a:moveTo>
                  <a:lnTo>
                    <a:pt x="43" y="31"/>
                  </a:lnTo>
                  <a:lnTo>
                    <a:pt x="44" y="31"/>
                  </a:lnTo>
                  <a:lnTo>
                    <a:pt x="45" y="32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3" y="30"/>
                  </a:lnTo>
                  <a:close/>
                  <a:moveTo>
                    <a:pt x="18" y="18"/>
                  </a:moveTo>
                  <a:lnTo>
                    <a:pt x="18" y="19"/>
                  </a:lnTo>
                  <a:lnTo>
                    <a:pt x="19" y="18"/>
                  </a:lnTo>
                  <a:lnTo>
                    <a:pt x="18" y="18"/>
                  </a:lnTo>
                  <a:close/>
                  <a:moveTo>
                    <a:pt x="65" y="0"/>
                  </a:moveTo>
                  <a:lnTo>
                    <a:pt x="133" y="0"/>
                  </a:lnTo>
                  <a:lnTo>
                    <a:pt x="132" y="3"/>
                  </a:lnTo>
                  <a:lnTo>
                    <a:pt x="132" y="4"/>
                  </a:lnTo>
                  <a:lnTo>
                    <a:pt x="133" y="5"/>
                  </a:lnTo>
                  <a:lnTo>
                    <a:pt x="135" y="9"/>
                  </a:lnTo>
                  <a:lnTo>
                    <a:pt x="135" y="11"/>
                  </a:lnTo>
                  <a:lnTo>
                    <a:pt x="134" y="12"/>
                  </a:lnTo>
                  <a:lnTo>
                    <a:pt x="134" y="17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6" y="19"/>
                  </a:lnTo>
                  <a:lnTo>
                    <a:pt x="124" y="21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5" y="24"/>
                  </a:lnTo>
                  <a:lnTo>
                    <a:pt x="125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9" y="29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2" y="35"/>
                  </a:lnTo>
                  <a:lnTo>
                    <a:pt x="133" y="40"/>
                  </a:lnTo>
                  <a:lnTo>
                    <a:pt x="133" y="43"/>
                  </a:lnTo>
                  <a:lnTo>
                    <a:pt x="132" y="44"/>
                  </a:lnTo>
                  <a:lnTo>
                    <a:pt x="128" y="44"/>
                  </a:lnTo>
                  <a:lnTo>
                    <a:pt x="128" y="43"/>
                  </a:lnTo>
                  <a:lnTo>
                    <a:pt x="127" y="43"/>
                  </a:lnTo>
                  <a:lnTo>
                    <a:pt x="127" y="42"/>
                  </a:lnTo>
                  <a:lnTo>
                    <a:pt x="126" y="42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21" y="47"/>
                  </a:lnTo>
                  <a:lnTo>
                    <a:pt x="114" y="47"/>
                  </a:lnTo>
                  <a:lnTo>
                    <a:pt x="114" y="46"/>
                  </a:lnTo>
                  <a:lnTo>
                    <a:pt x="107" y="46"/>
                  </a:lnTo>
                  <a:lnTo>
                    <a:pt x="107" y="47"/>
                  </a:lnTo>
                  <a:lnTo>
                    <a:pt x="106" y="48"/>
                  </a:lnTo>
                  <a:lnTo>
                    <a:pt x="101" y="50"/>
                  </a:lnTo>
                  <a:lnTo>
                    <a:pt x="97" y="53"/>
                  </a:lnTo>
                  <a:lnTo>
                    <a:pt x="89" y="53"/>
                  </a:lnTo>
                  <a:lnTo>
                    <a:pt x="88" y="54"/>
                  </a:lnTo>
                  <a:lnTo>
                    <a:pt x="84" y="60"/>
                  </a:lnTo>
                  <a:lnTo>
                    <a:pt x="83" y="62"/>
                  </a:lnTo>
                  <a:lnTo>
                    <a:pt x="83" y="66"/>
                  </a:lnTo>
                  <a:lnTo>
                    <a:pt x="78" y="74"/>
                  </a:lnTo>
                  <a:lnTo>
                    <a:pt x="76" y="76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74" y="76"/>
                  </a:lnTo>
                  <a:lnTo>
                    <a:pt x="71" y="76"/>
                  </a:lnTo>
                  <a:lnTo>
                    <a:pt x="73" y="73"/>
                  </a:lnTo>
                  <a:lnTo>
                    <a:pt x="73" y="72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5" y="70"/>
                  </a:lnTo>
                  <a:lnTo>
                    <a:pt x="75" y="69"/>
                  </a:lnTo>
                  <a:lnTo>
                    <a:pt x="76" y="69"/>
                  </a:lnTo>
                  <a:lnTo>
                    <a:pt x="76" y="66"/>
                  </a:lnTo>
                  <a:lnTo>
                    <a:pt x="73" y="69"/>
                  </a:lnTo>
                  <a:lnTo>
                    <a:pt x="71" y="69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8" y="75"/>
                  </a:lnTo>
                  <a:lnTo>
                    <a:pt x="65" y="75"/>
                  </a:lnTo>
                  <a:lnTo>
                    <a:pt x="65" y="74"/>
                  </a:lnTo>
                  <a:lnTo>
                    <a:pt x="64" y="74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67" y="72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68" y="64"/>
                  </a:lnTo>
                  <a:lnTo>
                    <a:pt x="67" y="64"/>
                  </a:lnTo>
                  <a:lnTo>
                    <a:pt x="67" y="69"/>
                  </a:lnTo>
                  <a:lnTo>
                    <a:pt x="63" y="69"/>
                  </a:lnTo>
                  <a:lnTo>
                    <a:pt x="62" y="68"/>
                  </a:lnTo>
                  <a:lnTo>
                    <a:pt x="62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58" y="67"/>
                  </a:lnTo>
                  <a:lnTo>
                    <a:pt x="58" y="60"/>
                  </a:lnTo>
                  <a:lnTo>
                    <a:pt x="60" y="59"/>
                  </a:lnTo>
                  <a:lnTo>
                    <a:pt x="63" y="59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61" y="51"/>
                  </a:lnTo>
                  <a:lnTo>
                    <a:pt x="61" y="50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3" y="49"/>
                  </a:lnTo>
                  <a:lnTo>
                    <a:pt x="63" y="48"/>
                  </a:lnTo>
                  <a:lnTo>
                    <a:pt x="65" y="50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8" y="47"/>
                  </a:lnTo>
                  <a:lnTo>
                    <a:pt x="70" y="47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0" y="49"/>
                  </a:lnTo>
                  <a:lnTo>
                    <a:pt x="71" y="50"/>
                  </a:lnTo>
                  <a:lnTo>
                    <a:pt x="73" y="49"/>
                  </a:lnTo>
                  <a:lnTo>
                    <a:pt x="76" y="49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4" y="49"/>
                  </a:lnTo>
                  <a:lnTo>
                    <a:pt x="73" y="48"/>
                  </a:lnTo>
                  <a:lnTo>
                    <a:pt x="74" y="48"/>
                  </a:lnTo>
                  <a:lnTo>
                    <a:pt x="74" y="47"/>
                  </a:lnTo>
                  <a:lnTo>
                    <a:pt x="71" y="47"/>
                  </a:lnTo>
                  <a:lnTo>
                    <a:pt x="73" y="46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69" y="46"/>
                  </a:lnTo>
                  <a:lnTo>
                    <a:pt x="70" y="44"/>
                  </a:lnTo>
                  <a:lnTo>
                    <a:pt x="68" y="44"/>
                  </a:lnTo>
                  <a:lnTo>
                    <a:pt x="67" y="46"/>
                  </a:lnTo>
                  <a:lnTo>
                    <a:pt x="67" y="43"/>
                  </a:lnTo>
                  <a:lnTo>
                    <a:pt x="69" y="43"/>
                  </a:lnTo>
                  <a:lnTo>
                    <a:pt x="68" y="42"/>
                  </a:lnTo>
                  <a:lnTo>
                    <a:pt x="67" y="42"/>
                  </a:lnTo>
                  <a:lnTo>
                    <a:pt x="67" y="43"/>
                  </a:lnTo>
                  <a:lnTo>
                    <a:pt x="65" y="43"/>
                  </a:lnTo>
                  <a:lnTo>
                    <a:pt x="67" y="44"/>
                  </a:lnTo>
                  <a:lnTo>
                    <a:pt x="65" y="44"/>
                  </a:lnTo>
                  <a:lnTo>
                    <a:pt x="64" y="43"/>
                  </a:lnTo>
                  <a:lnTo>
                    <a:pt x="62" y="43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4" y="46"/>
                  </a:lnTo>
                  <a:lnTo>
                    <a:pt x="63" y="46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1" y="44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57" y="49"/>
                  </a:lnTo>
                  <a:lnTo>
                    <a:pt x="56" y="49"/>
                  </a:lnTo>
                  <a:lnTo>
                    <a:pt x="56" y="48"/>
                  </a:lnTo>
                  <a:lnTo>
                    <a:pt x="57" y="48"/>
                  </a:lnTo>
                  <a:lnTo>
                    <a:pt x="57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6" y="46"/>
                  </a:lnTo>
                  <a:lnTo>
                    <a:pt x="55" y="46"/>
                  </a:lnTo>
                  <a:lnTo>
                    <a:pt x="55" y="43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4" y="41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69" y="36"/>
                  </a:lnTo>
                  <a:lnTo>
                    <a:pt x="69" y="35"/>
                  </a:lnTo>
                  <a:lnTo>
                    <a:pt x="71" y="35"/>
                  </a:lnTo>
                  <a:lnTo>
                    <a:pt x="73" y="34"/>
                  </a:lnTo>
                  <a:lnTo>
                    <a:pt x="74" y="34"/>
                  </a:lnTo>
                  <a:lnTo>
                    <a:pt x="74" y="35"/>
                  </a:lnTo>
                  <a:lnTo>
                    <a:pt x="73" y="35"/>
                  </a:lnTo>
                  <a:lnTo>
                    <a:pt x="73" y="38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0" y="41"/>
                  </a:lnTo>
                  <a:lnTo>
                    <a:pt x="78" y="41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6" y="32"/>
                  </a:lnTo>
                  <a:lnTo>
                    <a:pt x="77" y="32"/>
                  </a:lnTo>
                  <a:lnTo>
                    <a:pt x="76" y="31"/>
                  </a:lnTo>
                  <a:lnTo>
                    <a:pt x="73" y="31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68" y="35"/>
                  </a:lnTo>
                  <a:lnTo>
                    <a:pt x="67" y="35"/>
                  </a:lnTo>
                  <a:lnTo>
                    <a:pt x="64" y="34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57" y="32"/>
                  </a:lnTo>
                  <a:lnTo>
                    <a:pt x="56" y="34"/>
                  </a:lnTo>
                  <a:lnTo>
                    <a:pt x="55" y="34"/>
                  </a:lnTo>
                  <a:lnTo>
                    <a:pt x="54" y="35"/>
                  </a:lnTo>
                  <a:lnTo>
                    <a:pt x="52" y="35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1" y="42"/>
                  </a:lnTo>
                  <a:lnTo>
                    <a:pt x="41" y="38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41" y="37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41"/>
                  </a:lnTo>
                  <a:lnTo>
                    <a:pt x="36" y="42"/>
                  </a:lnTo>
                  <a:lnTo>
                    <a:pt x="35" y="42"/>
                  </a:lnTo>
                  <a:lnTo>
                    <a:pt x="33" y="41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6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30" y="41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7" y="27"/>
                  </a:lnTo>
                  <a:lnTo>
                    <a:pt x="18" y="23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4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3" y="11"/>
                  </a:lnTo>
                  <a:lnTo>
                    <a:pt x="46" y="11"/>
                  </a:lnTo>
                  <a:lnTo>
                    <a:pt x="63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5D8D8D68-F597-49B3-A892-F3F6B5424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4363" y="2979738"/>
              <a:ext cx="519112" cy="387350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107" y="11"/>
                </a:cxn>
                <a:cxn ang="0">
                  <a:pos x="132" y="12"/>
                </a:cxn>
                <a:cxn ang="0">
                  <a:pos x="162" y="13"/>
                </a:cxn>
                <a:cxn ang="0">
                  <a:pos x="174" y="27"/>
                </a:cxn>
                <a:cxn ang="0">
                  <a:pos x="190" y="34"/>
                </a:cxn>
                <a:cxn ang="0">
                  <a:pos x="208" y="23"/>
                </a:cxn>
                <a:cxn ang="0">
                  <a:pos x="225" y="27"/>
                </a:cxn>
                <a:cxn ang="0">
                  <a:pos x="246" y="21"/>
                </a:cxn>
                <a:cxn ang="0">
                  <a:pos x="259" y="9"/>
                </a:cxn>
                <a:cxn ang="0">
                  <a:pos x="272" y="25"/>
                </a:cxn>
                <a:cxn ang="0">
                  <a:pos x="282" y="50"/>
                </a:cxn>
                <a:cxn ang="0">
                  <a:pos x="292" y="60"/>
                </a:cxn>
                <a:cxn ang="0">
                  <a:pos x="286" y="69"/>
                </a:cxn>
                <a:cxn ang="0">
                  <a:pos x="298" y="82"/>
                </a:cxn>
                <a:cxn ang="0">
                  <a:pos x="307" y="104"/>
                </a:cxn>
                <a:cxn ang="0">
                  <a:pos x="307" y="117"/>
                </a:cxn>
                <a:cxn ang="0">
                  <a:pos x="304" y="140"/>
                </a:cxn>
                <a:cxn ang="0">
                  <a:pos x="317" y="157"/>
                </a:cxn>
                <a:cxn ang="0">
                  <a:pos x="314" y="169"/>
                </a:cxn>
                <a:cxn ang="0">
                  <a:pos x="324" y="181"/>
                </a:cxn>
                <a:cxn ang="0">
                  <a:pos x="309" y="187"/>
                </a:cxn>
                <a:cxn ang="0">
                  <a:pos x="310" y="203"/>
                </a:cxn>
                <a:cxn ang="0">
                  <a:pos x="307" y="218"/>
                </a:cxn>
                <a:cxn ang="0">
                  <a:pos x="290" y="228"/>
                </a:cxn>
                <a:cxn ang="0">
                  <a:pos x="275" y="239"/>
                </a:cxn>
                <a:cxn ang="0">
                  <a:pos x="261" y="241"/>
                </a:cxn>
                <a:cxn ang="0">
                  <a:pos x="247" y="233"/>
                </a:cxn>
                <a:cxn ang="0">
                  <a:pos x="247" y="213"/>
                </a:cxn>
                <a:cxn ang="0">
                  <a:pos x="244" y="194"/>
                </a:cxn>
                <a:cxn ang="0">
                  <a:pos x="239" y="189"/>
                </a:cxn>
                <a:cxn ang="0">
                  <a:pos x="229" y="187"/>
                </a:cxn>
                <a:cxn ang="0">
                  <a:pos x="205" y="188"/>
                </a:cxn>
                <a:cxn ang="0">
                  <a:pos x="194" y="190"/>
                </a:cxn>
                <a:cxn ang="0">
                  <a:pos x="197" y="171"/>
                </a:cxn>
                <a:cxn ang="0">
                  <a:pos x="194" y="152"/>
                </a:cxn>
                <a:cxn ang="0">
                  <a:pos x="184" y="138"/>
                </a:cxn>
                <a:cxn ang="0">
                  <a:pos x="139" y="120"/>
                </a:cxn>
                <a:cxn ang="0">
                  <a:pos x="112" y="131"/>
                </a:cxn>
                <a:cxn ang="0">
                  <a:pos x="103" y="146"/>
                </a:cxn>
                <a:cxn ang="0">
                  <a:pos x="93" y="155"/>
                </a:cxn>
                <a:cxn ang="0">
                  <a:pos x="78" y="162"/>
                </a:cxn>
                <a:cxn ang="0">
                  <a:pos x="74" y="150"/>
                </a:cxn>
                <a:cxn ang="0">
                  <a:pos x="71" y="139"/>
                </a:cxn>
                <a:cxn ang="0">
                  <a:pos x="64" y="137"/>
                </a:cxn>
                <a:cxn ang="0">
                  <a:pos x="64" y="127"/>
                </a:cxn>
                <a:cxn ang="0">
                  <a:pos x="59" y="126"/>
                </a:cxn>
                <a:cxn ang="0">
                  <a:pos x="46" y="116"/>
                </a:cxn>
                <a:cxn ang="0">
                  <a:pos x="43" y="113"/>
                </a:cxn>
                <a:cxn ang="0">
                  <a:pos x="40" y="114"/>
                </a:cxn>
                <a:cxn ang="0">
                  <a:pos x="23" y="98"/>
                </a:cxn>
                <a:cxn ang="0">
                  <a:pos x="20" y="92"/>
                </a:cxn>
                <a:cxn ang="0">
                  <a:pos x="23" y="82"/>
                </a:cxn>
                <a:cxn ang="0">
                  <a:pos x="19" y="83"/>
                </a:cxn>
                <a:cxn ang="0">
                  <a:pos x="15" y="81"/>
                </a:cxn>
                <a:cxn ang="0">
                  <a:pos x="16" y="76"/>
                </a:cxn>
                <a:cxn ang="0">
                  <a:pos x="10" y="76"/>
                </a:cxn>
                <a:cxn ang="0">
                  <a:pos x="5" y="81"/>
                </a:cxn>
                <a:cxn ang="0">
                  <a:pos x="2" y="79"/>
                </a:cxn>
                <a:cxn ang="0">
                  <a:pos x="33" y="48"/>
                </a:cxn>
                <a:cxn ang="0">
                  <a:pos x="55" y="44"/>
                </a:cxn>
                <a:cxn ang="0">
                  <a:pos x="53" y="27"/>
                </a:cxn>
                <a:cxn ang="0">
                  <a:pos x="61" y="17"/>
                </a:cxn>
              </a:cxnLst>
              <a:rect l="0" t="0" r="r" b="b"/>
              <a:pathLst>
                <a:path w="327" h="244">
                  <a:moveTo>
                    <a:pt x="247" y="206"/>
                  </a:moveTo>
                  <a:lnTo>
                    <a:pt x="247" y="207"/>
                  </a:lnTo>
                  <a:lnTo>
                    <a:pt x="246" y="207"/>
                  </a:lnTo>
                  <a:lnTo>
                    <a:pt x="247" y="206"/>
                  </a:lnTo>
                  <a:close/>
                  <a:moveTo>
                    <a:pt x="81" y="152"/>
                  </a:moveTo>
                  <a:lnTo>
                    <a:pt x="80" y="153"/>
                  </a:lnTo>
                  <a:lnTo>
                    <a:pt x="80" y="155"/>
                  </a:lnTo>
                  <a:lnTo>
                    <a:pt x="81" y="155"/>
                  </a:lnTo>
                  <a:lnTo>
                    <a:pt x="81" y="152"/>
                  </a:lnTo>
                  <a:close/>
                  <a:moveTo>
                    <a:pt x="60" y="0"/>
                  </a:moveTo>
                  <a:lnTo>
                    <a:pt x="74" y="0"/>
                  </a:lnTo>
                  <a:lnTo>
                    <a:pt x="75" y="2"/>
                  </a:lnTo>
                  <a:lnTo>
                    <a:pt x="88" y="2"/>
                  </a:lnTo>
                  <a:lnTo>
                    <a:pt x="88" y="9"/>
                  </a:lnTo>
                  <a:lnTo>
                    <a:pt x="90" y="10"/>
                  </a:lnTo>
                  <a:lnTo>
                    <a:pt x="91" y="9"/>
                  </a:lnTo>
                  <a:lnTo>
                    <a:pt x="92" y="10"/>
                  </a:lnTo>
                  <a:lnTo>
                    <a:pt x="93" y="9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9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7" y="11"/>
                  </a:lnTo>
                  <a:lnTo>
                    <a:pt x="107" y="12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0" y="15"/>
                  </a:lnTo>
                  <a:lnTo>
                    <a:pt x="111" y="15"/>
                  </a:lnTo>
                  <a:lnTo>
                    <a:pt x="112" y="13"/>
                  </a:lnTo>
                  <a:lnTo>
                    <a:pt x="117" y="13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28" y="15"/>
                  </a:lnTo>
                  <a:lnTo>
                    <a:pt x="130" y="12"/>
                  </a:lnTo>
                  <a:lnTo>
                    <a:pt x="132" y="12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42" y="13"/>
                  </a:lnTo>
                  <a:lnTo>
                    <a:pt x="148" y="13"/>
                  </a:lnTo>
                  <a:lnTo>
                    <a:pt x="151" y="12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61" y="12"/>
                  </a:lnTo>
                  <a:lnTo>
                    <a:pt x="162" y="12"/>
                  </a:lnTo>
                  <a:lnTo>
                    <a:pt x="162" y="13"/>
                  </a:lnTo>
                  <a:lnTo>
                    <a:pt x="160" y="13"/>
                  </a:lnTo>
                  <a:lnTo>
                    <a:pt x="160" y="19"/>
                  </a:lnTo>
                  <a:lnTo>
                    <a:pt x="157" y="22"/>
                  </a:lnTo>
                  <a:lnTo>
                    <a:pt x="158" y="24"/>
                  </a:lnTo>
                  <a:lnTo>
                    <a:pt x="162" y="25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0"/>
                  </a:lnTo>
                  <a:lnTo>
                    <a:pt x="171" y="29"/>
                  </a:lnTo>
                  <a:lnTo>
                    <a:pt x="173" y="28"/>
                  </a:lnTo>
                  <a:lnTo>
                    <a:pt x="173" y="27"/>
                  </a:lnTo>
                  <a:lnTo>
                    <a:pt x="174" y="27"/>
                  </a:lnTo>
                  <a:lnTo>
                    <a:pt x="174" y="25"/>
                  </a:lnTo>
                  <a:lnTo>
                    <a:pt x="175" y="25"/>
                  </a:lnTo>
                  <a:lnTo>
                    <a:pt x="176" y="24"/>
                  </a:lnTo>
                  <a:lnTo>
                    <a:pt x="177" y="22"/>
                  </a:lnTo>
                  <a:lnTo>
                    <a:pt x="179" y="22"/>
                  </a:lnTo>
                  <a:lnTo>
                    <a:pt x="181" y="21"/>
                  </a:lnTo>
                  <a:lnTo>
                    <a:pt x="183" y="21"/>
                  </a:lnTo>
                  <a:lnTo>
                    <a:pt x="183" y="22"/>
                  </a:lnTo>
                  <a:lnTo>
                    <a:pt x="188" y="27"/>
                  </a:lnTo>
                  <a:lnTo>
                    <a:pt x="188" y="29"/>
                  </a:lnTo>
                  <a:lnTo>
                    <a:pt x="189" y="30"/>
                  </a:lnTo>
                  <a:lnTo>
                    <a:pt x="190" y="34"/>
                  </a:lnTo>
                  <a:lnTo>
                    <a:pt x="193" y="35"/>
                  </a:lnTo>
                  <a:lnTo>
                    <a:pt x="195" y="35"/>
                  </a:lnTo>
                  <a:lnTo>
                    <a:pt x="195" y="34"/>
                  </a:lnTo>
                  <a:lnTo>
                    <a:pt x="197" y="31"/>
                  </a:lnTo>
                  <a:lnTo>
                    <a:pt x="199" y="31"/>
                  </a:lnTo>
                  <a:lnTo>
                    <a:pt x="199" y="29"/>
                  </a:lnTo>
                  <a:lnTo>
                    <a:pt x="200" y="29"/>
                  </a:lnTo>
                  <a:lnTo>
                    <a:pt x="201" y="28"/>
                  </a:lnTo>
                  <a:lnTo>
                    <a:pt x="201" y="25"/>
                  </a:lnTo>
                  <a:lnTo>
                    <a:pt x="203" y="25"/>
                  </a:lnTo>
                  <a:lnTo>
                    <a:pt x="206" y="23"/>
                  </a:lnTo>
                  <a:lnTo>
                    <a:pt x="208" y="23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2" y="21"/>
                  </a:lnTo>
                  <a:lnTo>
                    <a:pt x="213" y="22"/>
                  </a:lnTo>
                  <a:lnTo>
                    <a:pt x="214" y="22"/>
                  </a:lnTo>
                  <a:lnTo>
                    <a:pt x="215" y="23"/>
                  </a:lnTo>
                  <a:lnTo>
                    <a:pt x="219" y="23"/>
                  </a:lnTo>
                  <a:lnTo>
                    <a:pt x="219" y="24"/>
                  </a:lnTo>
                  <a:lnTo>
                    <a:pt x="221" y="24"/>
                  </a:lnTo>
                  <a:lnTo>
                    <a:pt x="222" y="25"/>
                  </a:lnTo>
                  <a:lnTo>
                    <a:pt x="224" y="25"/>
                  </a:lnTo>
                  <a:lnTo>
                    <a:pt x="225" y="27"/>
                  </a:lnTo>
                  <a:lnTo>
                    <a:pt x="227" y="27"/>
                  </a:lnTo>
                  <a:lnTo>
                    <a:pt x="228" y="28"/>
                  </a:lnTo>
                  <a:lnTo>
                    <a:pt x="232" y="28"/>
                  </a:lnTo>
                  <a:lnTo>
                    <a:pt x="232" y="29"/>
                  </a:lnTo>
                  <a:lnTo>
                    <a:pt x="235" y="29"/>
                  </a:lnTo>
                  <a:lnTo>
                    <a:pt x="237" y="28"/>
                  </a:lnTo>
                  <a:lnTo>
                    <a:pt x="238" y="28"/>
                  </a:lnTo>
                  <a:lnTo>
                    <a:pt x="238" y="24"/>
                  </a:lnTo>
                  <a:lnTo>
                    <a:pt x="239" y="24"/>
                  </a:lnTo>
                  <a:lnTo>
                    <a:pt x="240" y="23"/>
                  </a:lnTo>
                  <a:lnTo>
                    <a:pt x="245" y="22"/>
                  </a:lnTo>
                  <a:lnTo>
                    <a:pt x="246" y="21"/>
                  </a:lnTo>
                  <a:lnTo>
                    <a:pt x="246" y="19"/>
                  </a:lnTo>
                  <a:lnTo>
                    <a:pt x="252" y="19"/>
                  </a:lnTo>
                  <a:lnTo>
                    <a:pt x="253" y="18"/>
                  </a:lnTo>
                  <a:lnTo>
                    <a:pt x="253" y="16"/>
                  </a:lnTo>
                  <a:lnTo>
                    <a:pt x="254" y="15"/>
                  </a:lnTo>
                  <a:lnTo>
                    <a:pt x="253" y="15"/>
                  </a:lnTo>
                  <a:lnTo>
                    <a:pt x="252" y="13"/>
                  </a:lnTo>
                  <a:lnTo>
                    <a:pt x="252" y="12"/>
                  </a:lnTo>
                  <a:lnTo>
                    <a:pt x="251" y="12"/>
                  </a:lnTo>
                  <a:lnTo>
                    <a:pt x="250" y="11"/>
                  </a:lnTo>
                  <a:lnTo>
                    <a:pt x="250" y="9"/>
                  </a:lnTo>
                  <a:lnTo>
                    <a:pt x="259" y="9"/>
                  </a:lnTo>
                  <a:lnTo>
                    <a:pt x="266" y="12"/>
                  </a:lnTo>
                  <a:lnTo>
                    <a:pt x="267" y="13"/>
                  </a:lnTo>
                  <a:lnTo>
                    <a:pt x="269" y="13"/>
                  </a:lnTo>
                  <a:lnTo>
                    <a:pt x="269" y="18"/>
                  </a:lnTo>
                  <a:lnTo>
                    <a:pt x="267" y="18"/>
                  </a:lnTo>
                  <a:lnTo>
                    <a:pt x="267" y="21"/>
                  </a:lnTo>
                  <a:lnTo>
                    <a:pt x="269" y="21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1" y="23"/>
                  </a:lnTo>
                  <a:lnTo>
                    <a:pt x="272" y="24"/>
                  </a:lnTo>
                  <a:lnTo>
                    <a:pt x="272" y="25"/>
                  </a:lnTo>
                  <a:lnTo>
                    <a:pt x="271" y="27"/>
                  </a:lnTo>
                  <a:lnTo>
                    <a:pt x="271" y="29"/>
                  </a:lnTo>
                  <a:lnTo>
                    <a:pt x="275" y="29"/>
                  </a:lnTo>
                  <a:lnTo>
                    <a:pt x="276" y="30"/>
                  </a:lnTo>
                  <a:lnTo>
                    <a:pt x="276" y="34"/>
                  </a:lnTo>
                  <a:lnTo>
                    <a:pt x="277" y="34"/>
                  </a:lnTo>
                  <a:lnTo>
                    <a:pt x="277" y="35"/>
                  </a:lnTo>
                  <a:lnTo>
                    <a:pt x="275" y="46"/>
                  </a:lnTo>
                  <a:lnTo>
                    <a:pt x="276" y="46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2" y="50"/>
                  </a:lnTo>
                  <a:lnTo>
                    <a:pt x="282" y="53"/>
                  </a:lnTo>
                  <a:lnTo>
                    <a:pt x="283" y="53"/>
                  </a:lnTo>
                  <a:lnTo>
                    <a:pt x="285" y="54"/>
                  </a:lnTo>
                  <a:lnTo>
                    <a:pt x="288" y="54"/>
                  </a:lnTo>
                  <a:lnTo>
                    <a:pt x="288" y="55"/>
                  </a:lnTo>
                  <a:lnTo>
                    <a:pt x="289" y="56"/>
                  </a:lnTo>
                  <a:lnTo>
                    <a:pt x="290" y="56"/>
                  </a:lnTo>
                  <a:lnTo>
                    <a:pt x="292" y="57"/>
                  </a:lnTo>
                  <a:lnTo>
                    <a:pt x="293" y="57"/>
                  </a:lnTo>
                  <a:lnTo>
                    <a:pt x="295" y="59"/>
                  </a:lnTo>
                  <a:lnTo>
                    <a:pt x="293" y="60"/>
                  </a:lnTo>
                  <a:lnTo>
                    <a:pt x="292" y="60"/>
                  </a:lnTo>
                  <a:lnTo>
                    <a:pt x="293" y="61"/>
                  </a:lnTo>
                  <a:lnTo>
                    <a:pt x="295" y="61"/>
                  </a:lnTo>
                  <a:lnTo>
                    <a:pt x="295" y="62"/>
                  </a:lnTo>
                  <a:lnTo>
                    <a:pt x="293" y="63"/>
                  </a:lnTo>
                  <a:lnTo>
                    <a:pt x="292" y="63"/>
                  </a:lnTo>
                  <a:lnTo>
                    <a:pt x="290" y="62"/>
                  </a:lnTo>
                  <a:lnTo>
                    <a:pt x="290" y="64"/>
                  </a:lnTo>
                  <a:lnTo>
                    <a:pt x="289" y="64"/>
                  </a:lnTo>
                  <a:lnTo>
                    <a:pt x="289" y="66"/>
                  </a:lnTo>
                  <a:lnTo>
                    <a:pt x="288" y="66"/>
                  </a:lnTo>
                  <a:lnTo>
                    <a:pt x="286" y="67"/>
                  </a:lnTo>
                  <a:lnTo>
                    <a:pt x="286" y="69"/>
                  </a:lnTo>
                  <a:lnTo>
                    <a:pt x="284" y="69"/>
                  </a:lnTo>
                  <a:lnTo>
                    <a:pt x="284" y="72"/>
                  </a:lnTo>
                  <a:lnTo>
                    <a:pt x="280" y="75"/>
                  </a:lnTo>
                  <a:lnTo>
                    <a:pt x="280" y="76"/>
                  </a:lnTo>
                  <a:lnTo>
                    <a:pt x="282" y="78"/>
                  </a:lnTo>
                  <a:lnTo>
                    <a:pt x="283" y="76"/>
                  </a:lnTo>
                  <a:lnTo>
                    <a:pt x="288" y="76"/>
                  </a:lnTo>
                  <a:lnTo>
                    <a:pt x="288" y="75"/>
                  </a:lnTo>
                  <a:lnTo>
                    <a:pt x="289" y="73"/>
                  </a:lnTo>
                  <a:lnTo>
                    <a:pt x="296" y="73"/>
                  </a:lnTo>
                  <a:lnTo>
                    <a:pt x="298" y="75"/>
                  </a:lnTo>
                  <a:lnTo>
                    <a:pt x="298" y="82"/>
                  </a:lnTo>
                  <a:lnTo>
                    <a:pt x="297" y="82"/>
                  </a:lnTo>
                  <a:lnTo>
                    <a:pt x="297" y="85"/>
                  </a:lnTo>
                  <a:lnTo>
                    <a:pt x="296" y="86"/>
                  </a:lnTo>
                  <a:lnTo>
                    <a:pt x="297" y="86"/>
                  </a:lnTo>
                  <a:lnTo>
                    <a:pt x="298" y="87"/>
                  </a:lnTo>
                  <a:lnTo>
                    <a:pt x="298" y="95"/>
                  </a:lnTo>
                  <a:lnTo>
                    <a:pt x="299" y="97"/>
                  </a:lnTo>
                  <a:lnTo>
                    <a:pt x="302" y="101"/>
                  </a:lnTo>
                  <a:lnTo>
                    <a:pt x="305" y="101"/>
                  </a:lnTo>
                  <a:lnTo>
                    <a:pt x="305" y="100"/>
                  </a:lnTo>
                  <a:lnTo>
                    <a:pt x="307" y="101"/>
                  </a:lnTo>
                  <a:lnTo>
                    <a:pt x="307" y="104"/>
                  </a:lnTo>
                  <a:lnTo>
                    <a:pt x="308" y="104"/>
                  </a:lnTo>
                  <a:lnTo>
                    <a:pt x="309" y="105"/>
                  </a:lnTo>
                  <a:lnTo>
                    <a:pt x="311" y="105"/>
                  </a:lnTo>
                  <a:lnTo>
                    <a:pt x="312" y="106"/>
                  </a:lnTo>
                  <a:lnTo>
                    <a:pt x="312" y="108"/>
                  </a:lnTo>
                  <a:lnTo>
                    <a:pt x="314" y="110"/>
                  </a:lnTo>
                  <a:lnTo>
                    <a:pt x="312" y="111"/>
                  </a:lnTo>
                  <a:lnTo>
                    <a:pt x="312" y="112"/>
                  </a:lnTo>
                  <a:lnTo>
                    <a:pt x="311" y="113"/>
                  </a:lnTo>
                  <a:lnTo>
                    <a:pt x="311" y="114"/>
                  </a:lnTo>
                  <a:lnTo>
                    <a:pt x="309" y="117"/>
                  </a:lnTo>
                  <a:lnTo>
                    <a:pt x="307" y="117"/>
                  </a:lnTo>
                  <a:lnTo>
                    <a:pt x="305" y="118"/>
                  </a:lnTo>
                  <a:lnTo>
                    <a:pt x="305" y="119"/>
                  </a:lnTo>
                  <a:lnTo>
                    <a:pt x="304" y="120"/>
                  </a:lnTo>
                  <a:lnTo>
                    <a:pt x="305" y="120"/>
                  </a:lnTo>
                  <a:lnTo>
                    <a:pt x="305" y="121"/>
                  </a:lnTo>
                  <a:lnTo>
                    <a:pt x="304" y="123"/>
                  </a:lnTo>
                  <a:lnTo>
                    <a:pt x="304" y="124"/>
                  </a:lnTo>
                  <a:lnTo>
                    <a:pt x="305" y="124"/>
                  </a:lnTo>
                  <a:lnTo>
                    <a:pt x="305" y="125"/>
                  </a:lnTo>
                  <a:lnTo>
                    <a:pt x="307" y="126"/>
                  </a:lnTo>
                  <a:lnTo>
                    <a:pt x="304" y="138"/>
                  </a:lnTo>
                  <a:lnTo>
                    <a:pt x="304" y="140"/>
                  </a:lnTo>
                  <a:lnTo>
                    <a:pt x="305" y="142"/>
                  </a:lnTo>
                  <a:lnTo>
                    <a:pt x="308" y="145"/>
                  </a:lnTo>
                  <a:lnTo>
                    <a:pt x="309" y="146"/>
                  </a:lnTo>
                  <a:lnTo>
                    <a:pt x="312" y="146"/>
                  </a:lnTo>
                  <a:lnTo>
                    <a:pt x="315" y="145"/>
                  </a:lnTo>
                  <a:lnTo>
                    <a:pt x="317" y="145"/>
                  </a:lnTo>
                  <a:lnTo>
                    <a:pt x="317" y="146"/>
                  </a:lnTo>
                  <a:lnTo>
                    <a:pt x="316" y="149"/>
                  </a:lnTo>
                  <a:lnTo>
                    <a:pt x="316" y="150"/>
                  </a:lnTo>
                  <a:lnTo>
                    <a:pt x="315" y="155"/>
                  </a:lnTo>
                  <a:lnTo>
                    <a:pt x="315" y="156"/>
                  </a:lnTo>
                  <a:lnTo>
                    <a:pt x="317" y="157"/>
                  </a:lnTo>
                  <a:lnTo>
                    <a:pt x="318" y="156"/>
                  </a:lnTo>
                  <a:lnTo>
                    <a:pt x="318" y="157"/>
                  </a:lnTo>
                  <a:lnTo>
                    <a:pt x="321" y="159"/>
                  </a:lnTo>
                  <a:lnTo>
                    <a:pt x="322" y="159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2"/>
                  </a:lnTo>
                  <a:lnTo>
                    <a:pt x="320" y="162"/>
                  </a:lnTo>
                  <a:lnTo>
                    <a:pt x="315" y="163"/>
                  </a:lnTo>
                  <a:lnTo>
                    <a:pt x="315" y="164"/>
                  </a:lnTo>
                  <a:lnTo>
                    <a:pt x="314" y="165"/>
                  </a:lnTo>
                  <a:lnTo>
                    <a:pt x="314" y="169"/>
                  </a:lnTo>
                  <a:lnTo>
                    <a:pt x="312" y="172"/>
                  </a:lnTo>
                  <a:lnTo>
                    <a:pt x="314" y="174"/>
                  </a:lnTo>
                  <a:lnTo>
                    <a:pt x="315" y="174"/>
                  </a:lnTo>
                  <a:lnTo>
                    <a:pt x="316" y="175"/>
                  </a:lnTo>
                  <a:lnTo>
                    <a:pt x="320" y="175"/>
                  </a:lnTo>
                  <a:lnTo>
                    <a:pt x="321" y="176"/>
                  </a:lnTo>
                  <a:lnTo>
                    <a:pt x="322" y="176"/>
                  </a:lnTo>
                  <a:lnTo>
                    <a:pt x="322" y="177"/>
                  </a:lnTo>
                  <a:lnTo>
                    <a:pt x="323" y="178"/>
                  </a:lnTo>
                  <a:lnTo>
                    <a:pt x="323" y="180"/>
                  </a:lnTo>
                  <a:lnTo>
                    <a:pt x="324" y="180"/>
                  </a:lnTo>
                  <a:lnTo>
                    <a:pt x="324" y="181"/>
                  </a:lnTo>
                  <a:lnTo>
                    <a:pt x="325" y="182"/>
                  </a:lnTo>
                  <a:lnTo>
                    <a:pt x="325" y="190"/>
                  </a:lnTo>
                  <a:lnTo>
                    <a:pt x="327" y="191"/>
                  </a:lnTo>
                  <a:lnTo>
                    <a:pt x="322" y="191"/>
                  </a:lnTo>
                  <a:lnTo>
                    <a:pt x="321" y="188"/>
                  </a:lnTo>
                  <a:lnTo>
                    <a:pt x="320" y="187"/>
                  </a:lnTo>
                  <a:lnTo>
                    <a:pt x="318" y="187"/>
                  </a:lnTo>
                  <a:lnTo>
                    <a:pt x="318" y="189"/>
                  </a:lnTo>
                  <a:lnTo>
                    <a:pt x="315" y="189"/>
                  </a:lnTo>
                  <a:lnTo>
                    <a:pt x="315" y="188"/>
                  </a:lnTo>
                  <a:lnTo>
                    <a:pt x="314" y="187"/>
                  </a:lnTo>
                  <a:lnTo>
                    <a:pt x="309" y="187"/>
                  </a:lnTo>
                  <a:lnTo>
                    <a:pt x="309" y="186"/>
                  </a:lnTo>
                  <a:lnTo>
                    <a:pt x="308" y="186"/>
                  </a:lnTo>
                  <a:lnTo>
                    <a:pt x="305" y="187"/>
                  </a:lnTo>
                  <a:lnTo>
                    <a:pt x="303" y="187"/>
                  </a:lnTo>
                  <a:lnTo>
                    <a:pt x="301" y="188"/>
                  </a:lnTo>
                  <a:lnTo>
                    <a:pt x="301" y="196"/>
                  </a:lnTo>
                  <a:lnTo>
                    <a:pt x="299" y="197"/>
                  </a:lnTo>
                  <a:lnTo>
                    <a:pt x="303" y="200"/>
                  </a:lnTo>
                  <a:lnTo>
                    <a:pt x="308" y="201"/>
                  </a:lnTo>
                  <a:lnTo>
                    <a:pt x="311" y="200"/>
                  </a:lnTo>
                  <a:lnTo>
                    <a:pt x="311" y="202"/>
                  </a:lnTo>
                  <a:lnTo>
                    <a:pt x="310" y="203"/>
                  </a:lnTo>
                  <a:lnTo>
                    <a:pt x="312" y="206"/>
                  </a:lnTo>
                  <a:lnTo>
                    <a:pt x="312" y="207"/>
                  </a:lnTo>
                  <a:lnTo>
                    <a:pt x="309" y="207"/>
                  </a:lnTo>
                  <a:lnTo>
                    <a:pt x="309" y="208"/>
                  </a:lnTo>
                  <a:lnTo>
                    <a:pt x="308" y="210"/>
                  </a:lnTo>
                  <a:lnTo>
                    <a:pt x="305" y="213"/>
                  </a:lnTo>
                  <a:lnTo>
                    <a:pt x="305" y="215"/>
                  </a:lnTo>
                  <a:lnTo>
                    <a:pt x="307" y="215"/>
                  </a:lnTo>
                  <a:lnTo>
                    <a:pt x="307" y="216"/>
                  </a:lnTo>
                  <a:lnTo>
                    <a:pt x="308" y="216"/>
                  </a:lnTo>
                  <a:lnTo>
                    <a:pt x="308" y="218"/>
                  </a:lnTo>
                  <a:lnTo>
                    <a:pt x="307" y="218"/>
                  </a:lnTo>
                  <a:lnTo>
                    <a:pt x="307" y="220"/>
                  </a:lnTo>
                  <a:lnTo>
                    <a:pt x="304" y="222"/>
                  </a:lnTo>
                  <a:lnTo>
                    <a:pt x="304" y="223"/>
                  </a:lnTo>
                  <a:lnTo>
                    <a:pt x="303" y="225"/>
                  </a:lnTo>
                  <a:lnTo>
                    <a:pt x="303" y="227"/>
                  </a:lnTo>
                  <a:lnTo>
                    <a:pt x="302" y="228"/>
                  </a:lnTo>
                  <a:lnTo>
                    <a:pt x="299" y="227"/>
                  </a:lnTo>
                  <a:lnTo>
                    <a:pt x="298" y="226"/>
                  </a:lnTo>
                  <a:lnTo>
                    <a:pt x="295" y="226"/>
                  </a:lnTo>
                  <a:lnTo>
                    <a:pt x="295" y="227"/>
                  </a:lnTo>
                  <a:lnTo>
                    <a:pt x="293" y="225"/>
                  </a:lnTo>
                  <a:lnTo>
                    <a:pt x="290" y="228"/>
                  </a:lnTo>
                  <a:lnTo>
                    <a:pt x="286" y="225"/>
                  </a:lnTo>
                  <a:lnTo>
                    <a:pt x="286" y="222"/>
                  </a:lnTo>
                  <a:lnTo>
                    <a:pt x="282" y="221"/>
                  </a:lnTo>
                  <a:lnTo>
                    <a:pt x="279" y="223"/>
                  </a:lnTo>
                  <a:lnTo>
                    <a:pt x="279" y="231"/>
                  </a:lnTo>
                  <a:lnTo>
                    <a:pt x="278" y="232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6" y="234"/>
                  </a:lnTo>
                  <a:lnTo>
                    <a:pt x="273" y="237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3" y="240"/>
                  </a:lnTo>
                  <a:lnTo>
                    <a:pt x="271" y="241"/>
                  </a:lnTo>
                  <a:lnTo>
                    <a:pt x="270" y="240"/>
                  </a:lnTo>
                  <a:lnTo>
                    <a:pt x="269" y="241"/>
                  </a:lnTo>
                  <a:lnTo>
                    <a:pt x="266" y="241"/>
                  </a:lnTo>
                  <a:lnTo>
                    <a:pt x="265" y="242"/>
                  </a:lnTo>
                  <a:lnTo>
                    <a:pt x="264" y="242"/>
                  </a:lnTo>
                  <a:lnTo>
                    <a:pt x="264" y="244"/>
                  </a:lnTo>
                  <a:lnTo>
                    <a:pt x="261" y="244"/>
                  </a:lnTo>
                  <a:lnTo>
                    <a:pt x="263" y="242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1" y="240"/>
                  </a:lnTo>
                  <a:lnTo>
                    <a:pt x="259" y="240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7" y="235"/>
                  </a:lnTo>
                  <a:lnTo>
                    <a:pt x="254" y="235"/>
                  </a:lnTo>
                  <a:lnTo>
                    <a:pt x="253" y="234"/>
                  </a:lnTo>
                  <a:lnTo>
                    <a:pt x="251" y="234"/>
                  </a:lnTo>
                  <a:lnTo>
                    <a:pt x="250" y="235"/>
                  </a:lnTo>
                  <a:lnTo>
                    <a:pt x="248" y="234"/>
                  </a:lnTo>
                  <a:lnTo>
                    <a:pt x="247" y="234"/>
                  </a:lnTo>
                  <a:lnTo>
                    <a:pt x="247" y="233"/>
                  </a:lnTo>
                  <a:lnTo>
                    <a:pt x="250" y="231"/>
                  </a:lnTo>
                  <a:lnTo>
                    <a:pt x="250" y="229"/>
                  </a:lnTo>
                  <a:lnTo>
                    <a:pt x="251" y="228"/>
                  </a:lnTo>
                  <a:lnTo>
                    <a:pt x="251" y="226"/>
                  </a:lnTo>
                  <a:lnTo>
                    <a:pt x="252" y="225"/>
                  </a:lnTo>
                  <a:lnTo>
                    <a:pt x="251" y="223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1" y="218"/>
                  </a:lnTo>
                  <a:lnTo>
                    <a:pt x="250" y="216"/>
                  </a:lnTo>
                  <a:lnTo>
                    <a:pt x="248" y="214"/>
                  </a:lnTo>
                  <a:lnTo>
                    <a:pt x="247" y="213"/>
                  </a:lnTo>
                  <a:lnTo>
                    <a:pt x="248" y="210"/>
                  </a:lnTo>
                  <a:lnTo>
                    <a:pt x="248" y="206"/>
                  </a:lnTo>
                  <a:lnTo>
                    <a:pt x="247" y="206"/>
                  </a:lnTo>
                  <a:lnTo>
                    <a:pt x="246" y="202"/>
                  </a:lnTo>
                  <a:lnTo>
                    <a:pt x="246" y="201"/>
                  </a:lnTo>
                  <a:lnTo>
                    <a:pt x="245" y="201"/>
                  </a:lnTo>
                  <a:lnTo>
                    <a:pt x="244" y="200"/>
                  </a:lnTo>
                  <a:lnTo>
                    <a:pt x="244" y="199"/>
                  </a:lnTo>
                  <a:lnTo>
                    <a:pt x="245" y="197"/>
                  </a:lnTo>
                  <a:lnTo>
                    <a:pt x="245" y="195"/>
                  </a:lnTo>
                  <a:lnTo>
                    <a:pt x="244" y="195"/>
                  </a:lnTo>
                  <a:lnTo>
                    <a:pt x="244" y="194"/>
                  </a:lnTo>
                  <a:lnTo>
                    <a:pt x="245" y="194"/>
                  </a:lnTo>
                  <a:lnTo>
                    <a:pt x="246" y="193"/>
                  </a:lnTo>
                  <a:lnTo>
                    <a:pt x="245" y="193"/>
                  </a:lnTo>
                  <a:lnTo>
                    <a:pt x="244" y="191"/>
                  </a:lnTo>
                  <a:lnTo>
                    <a:pt x="243" y="191"/>
                  </a:lnTo>
                  <a:lnTo>
                    <a:pt x="241" y="190"/>
                  </a:lnTo>
                  <a:lnTo>
                    <a:pt x="240" y="190"/>
                  </a:lnTo>
                  <a:lnTo>
                    <a:pt x="240" y="191"/>
                  </a:lnTo>
                  <a:lnTo>
                    <a:pt x="239" y="190"/>
                  </a:lnTo>
                  <a:lnTo>
                    <a:pt x="238" y="191"/>
                  </a:lnTo>
                  <a:lnTo>
                    <a:pt x="238" y="189"/>
                  </a:lnTo>
                  <a:lnTo>
                    <a:pt x="239" y="189"/>
                  </a:lnTo>
                  <a:lnTo>
                    <a:pt x="239" y="188"/>
                  </a:lnTo>
                  <a:lnTo>
                    <a:pt x="238" y="187"/>
                  </a:lnTo>
                  <a:lnTo>
                    <a:pt x="237" y="187"/>
                  </a:lnTo>
                  <a:lnTo>
                    <a:pt x="235" y="188"/>
                  </a:lnTo>
                  <a:lnTo>
                    <a:pt x="234" y="188"/>
                  </a:lnTo>
                  <a:lnTo>
                    <a:pt x="234" y="184"/>
                  </a:lnTo>
                  <a:lnTo>
                    <a:pt x="233" y="183"/>
                  </a:lnTo>
                  <a:lnTo>
                    <a:pt x="233" y="184"/>
                  </a:lnTo>
                  <a:lnTo>
                    <a:pt x="232" y="184"/>
                  </a:lnTo>
                  <a:lnTo>
                    <a:pt x="232" y="186"/>
                  </a:lnTo>
                  <a:lnTo>
                    <a:pt x="231" y="187"/>
                  </a:lnTo>
                  <a:lnTo>
                    <a:pt x="229" y="187"/>
                  </a:lnTo>
                  <a:lnTo>
                    <a:pt x="229" y="186"/>
                  </a:lnTo>
                  <a:lnTo>
                    <a:pt x="228" y="187"/>
                  </a:lnTo>
                  <a:lnTo>
                    <a:pt x="225" y="187"/>
                  </a:lnTo>
                  <a:lnTo>
                    <a:pt x="224" y="188"/>
                  </a:lnTo>
                  <a:lnTo>
                    <a:pt x="221" y="189"/>
                  </a:lnTo>
                  <a:lnTo>
                    <a:pt x="220" y="189"/>
                  </a:lnTo>
                  <a:lnTo>
                    <a:pt x="220" y="186"/>
                  </a:lnTo>
                  <a:lnTo>
                    <a:pt x="215" y="186"/>
                  </a:lnTo>
                  <a:lnTo>
                    <a:pt x="214" y="187"/>
                  </a:lnTo>
                  <a:lnTo>
                    <a:pt x="206" y="187"/>
                  </a:lnTo>
                  <a:lnTo>
                    <a:pt x="206" y="188"/>
                  </a:lnTo>
                  <a:lnTo>
                    <a:pt x="205" y="188"/>
                  </a:lnTo>
                  <a:lnTo>
                    <a:pt x="203" y="190"/>
                  </a:lnTo>
                  <a:lnTo>
                    <a:pt x="201" y="194"/>
                  </a:lnTo>
                  <a:lnTo>
                    <a:pt x="199" y="194"/>
                  </a:lnTo>
                  <a:lnTo>
                    <a:pt x="199" y="195"/>
                  </a:lnTo>
                  <a:lnTo>
                    <a:pt x="197" y="195"/>
                  </a:lnTo>
                  <a:lnTo>
                    <a:pt x="196" y="194"/>
                  </a:lnTo>
                  <a:lnTo>
                    <a:pt x="193" y="194"/>
                  </a:lnTo>
                  <a:lnTo>
                    <a:pt x="193" y="195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94" y="191"/>
                  </a:lnTo>
                  <a:lnTo>
                    <a:pt x="194" y="190"/>
                  </a:lnTo>
                  <a:lnTo>
                    <a:pt x="195" y="187"/>
                  </a:lnTo>
                  <a:lnTo>
                    <a:pt x="195" y="186"/>
                  </a:lnTo>
                  <a:lnTo>
                    <a:pt x="197" y="183"/>
                  </a:lnTo>
                  <a:lnTo>
                    <a:pt x="197" y="182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2" y="180"/>
                  </a:lnTo>
                  <a:lnTo>
                    <a:pt x="202" y="178"/>
                  </a:lnTo>
                  <a:lnTo>
                    <a:pt x="200" y="176"/>
                  </a:lnTo>
                  <a:lnTo>
                    <a:pt x="200" y="175"/>
                  </a:lnTo>
                  <a:lnTo>
                    <a:pt x="197" y="172"/>
                  </a:lnTo>
                  <a:lnTo>
                    <a:pt x="197" y="171"/>
                  </a:lnTo>
                  <a:lnTo>
                    <a:pt x="196" y="170"/>
                  </a:lnTo>
                  <a:lnTo>
                    <a:pt x="196" y="165"/>
                  </a:lnTo>
                  <a:lnTo>
                    <a:pt x="197" y="162"/>
                  </a:lnTo>
                  <a:lnTo>
                    <a:pt x="196" y="161"/>
                  </a:lnTo>
                  <a:lnTo>
                    <a:pt x="190" y="161"/>
                  </a:lnTo>
                  <a:lnTo>
                    <a:pt x="190" y="157"/>
                  </a:lnTo>
                  <a:lnTo>
                    <a:pt x="192" y="156"/>
                  </a:lnTo>
                  <a:lnTo>
                    <a:pt x="192" y="155"/>
                  </a:lnTo>
                  <a:lnTo>
                    <a:pt x="193" y="155"/>
                  </a:lnTo>
                  <a:lnTo>
                    <a:pt x="194" y="153"/>
                  </a:lnTo>
                  <a:lnTo>
                    <a:pt x="193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2" y="149"/>
                  </a:lnTo>
                  <a:lnTo>
                    <a:pt x="190" y="148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5"/>
                  </a:lnTo>
                  <a:lnTo>
                    <a:pt x="187" y="145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6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3" y="138"/>
                  </a:lnTo>
                  <a:lnTo>
                    <a:pt x="182" y="137"/>
                  </a:lnTo>
                  <a:lnTo>
                    <a:pt x="182" y="136"/>
                  </a:lnTo>
                  <a:lnTo>
                    <a:pt x="181" y="136"/>
                  </a:lnTo>
                  <a:lnTo>
                    <a:pt x="181" y="134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6" y="127"/>
                  </a:lnTo>
                  <a:lnTo>
                    <a:pt x="173" y="125"/>
                  </a:lnTo>
                  <a:lnTo>
                    <a:pt x="171" y="121"/>
                  </a:lnTo>
                  <a:lnTo>
                    <a:pt x="171" y="120"/>
                  </a:lnTo>
                  <a:lnTo>
                    <a:pt x="139" y="120"/>
                  </a:lnTo>
                  <a:lnTo>
                    <a:pt x="139" y="123"/>
                  </a:lnTo>
                  <a:lnTo>
                    <a:pt x="131" y="125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5" y="124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17" y="124"/>
                  </a:lnTo>
                  <a:lnTo>
                    <a:pt x="115" y="125"/>
                  </a:lnTo>
                  <a:lnTo>
                    <a:pt x="113" y="126"/>
                  </a:lnTo>
                  <a:lnTo>
                    <a:pt x="113" y="127"/>
                  </a:lnTo>
                  <a:lnTo>
                    <a:pt x="112" y="131"/>
                  </a:lnTo>
                  <a:lnTo>
                    <a:pt x="112" y="132"/>
                  </a:lnTo>
                  <a:lnTo>
                    <a:pt x="110" y="133"/>
                  </a:lnTo>
                  <a:lnTo>
                    <a:pt x="110" y="134"/>
                  </a:lnTo>
                  <a:lnTo>
                    <a:pt x="109" y="134"/>
                  </a:lnTo>
                  <a:lnTo>
                    <a:pt x="109" y="137"/>
                  </a:lnTo>
                  <a:lnTo>
                    <a:pt x="107" y="137"/>
                  </a:lnTo>
                  <a:lnTo>
                    <a:pt x="107" y="139"/>
                  </a:lnTo>
                  <a:lnTo>
                    <a:pt x="106" y="139"/>
                  </a:lnTo>
                  <a:lnTo>
                    <a:pt x="106" y="140"/>
                  </a:lnTo>
                  <a:lnTo>
                    <a:pt x="105" y="145"/>
                  </a:lnTo>
                  <a:lnTo>
                    <a:pt x="104" y="146"/>
                  </a:lnTo>
                  <a:lnTo>
                    <a:pt x="103" y="146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101" y="149"/>
                  </a:lnTo>
                  <a:lnTo>
                    <a:pt x="100" y="149"/>
                  </a:lnTo>
                  <a:lnTo>
                    <a:pt x="99" y="151"/>
                  </a:lnTo>
                  <a:lnTo>
                    <a:pt x="97" y="151"/>
                  </a:lnTo>
                  <a:lnTo>
                    <a:pt x="96" y="152"/>
                  </a:lnTo>
                  <a:lnTo>
                    <a:pt x="94" y="151"/>
                  </a:lnTo>
                  <a:lnTo>
                    <a:pt x="93" y="152"/>
                  </a:lnTo>
                  <a:lnTo>
                    <a:pt x="93" y="153"/>
                  </a:lnTo>
                  <a:lnTo>
                    <a:pt x="92" y="155"/>
                  </a:lnTo>
                  <a:lnTo>
                    <a:pt x="93" y="155"/>
                  </a:lnTo>
                  <a:lnTo>
                    <a:pt x="93" y="156"/>
                  </a:lnTo>
                  <a:lnTo>
                    <a:pt x="92" y="156"/>
                  </a:lnTo>
                  <a:lnTo>
                    <a:pt x="92" y="157"/>
                  </a:lnTo>
                  <a:lnTo>
                    <a:pt x="91" y="159"/>
                  </a:lnTo>
                  <a:lnTo>
                    <a:pt x="90" y="161"/>
                  </a:lnTo>
                  <a:lnTo>
                    <a:pt x="87" y="161"/>
                  </a:lnTo>
                  <a:lnTo>
                    <a:pt x="86" y="162"/>
                  </a:lnTo>
                  <a:lnTo>
                    <a:pt x="85" y="162"/>
                  </a:lnTo>
                  <a:lnTo>
                    <a:pt x="84" y="161"/>
                  </a:lnTo>
                  <a:lnTo>
                    <a:pt x="81" y="161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8" y="159"/>
                  </a:lnTo>
                  <a:lnTo>
                    <a:pt x="81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8" y="156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4" y="151"/>
                  </a:lnTo>
                  <a:lnTo>
                    <a:pt x="73" y="151"/>
                  </a:lnTo>
                  <a:lnTo>
                    <a:pt x="74" y="150"/>
                  </a:lnTo>
                  <a:lnTo>
                    <a:pt x="73" y="150"/>
                  </a:lnTo>
                  <a:lnTo>
                    <a:pt x="73" y="146"/>
                  </a:lnTo>
                  <a:lnTo>
                    <a:pt x="74" y="145"/>
                  </a:lnTo>
                  <a:lnTo>
                    <a:pt x="74" y="144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9" y="144"/>
                  </a:lnTo>
                  <a:lnTo>
                    <a:pt x="68" y="143"/>
                  </a:lnTo>
                  <a:lnTo>
                    <a:pt x="68" y="142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1" y="139"/>
                  </a:lnTo>
                  <a:lnTo>
                    <a:pt x="69" y="139"/>
                  </a:lnTo>
                  <a:lnTo>
                    <a:pt x="69" y="140"/>
                  </a:lnTo>
                  <a:lnTo>
                    <a:pt x="68" y="142"/>
                  </a:lnTo>
                  <a:lnTo>
                    <a:pt x="67" y="142"/>
                  </a:lnTo>
                  <a:lnTo>
                    <a:pt x="66" y="140"/>
                  </a:lnTo>
                  <a:lnTo>
                    <a:pt x="66" y="139"/>
                  </a:lnTo>
                  <a:lnTo>
                    <a:pt x="65" y="139"/>
                  </a:lnTo>
                  <a:lnTo>
                    <a:pt x="64" y="140"/>
                  </a:lnTo>
                  <a:lnTo>
                    <a:pt x="61" y="140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4" y="137"/>
                  </a:lnTo>
                  <a:lnTo>
                    <a:pt x="64" y="136"/>
                  </a:lnTo>
                  <a:lnTo>
                    <a:pt x="65" y="134"/>
                  </a:lnTo>
                  <a:lnTo>
                    <a:pt x="64" y="132"/>
                  </a:lnTo>
                  <a:lnTo>
                    <a:pt x="65" y="132"/>
                  </a:lnTo>
                  <a:lnTo>
                    <a:pt x="65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29"/>
                  </a:lnTo>
                  <a:lnTo>
                    <a:pt x="66" y="130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2" y="126"/>
                  </a:lnTo>
                  <a:lnTo>
                    <a:pt x="62" y="129"/>
                  </a:lnTo>
                  <a:lnTo>
                    <a:pt x="64" y="130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59" y="130"/>
                  </a:lnTo>
                  <a:lnTo>
                    <a:pt x="59" y="127"/>
                  </a:lnTo>
                  <a:lnTo>
                    <a:pt x="61" y="125"/>
                  </a:lnTo>
                  <a:lnTo>
                    <a:pt x="61" y="124"/>
                  </a:lnTo>
                  <a:lnTo>
                    <a:pt x="60" y="124"/>
                  </a:lnTo>
                  <a:lnTo>
                    <a:pt x="59" y="125"/>
                  </a:lnTo>
                  <a:lnTo>
                    <a:pt x="59" y="126"/>
                  </a:lnTo>
                  <a:lnTo>
                    <a:pt x="54" y="126"/>
                  </a:lnTo>
                  <a:lnTo>
                    <a:pt x="54" y="125"/>
                  </a:lnTo>
                  <a:lnTo>
                    <a:pt x="52" y="123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8" y="120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5" y="118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5" y="114"/>
                  </a:lnTo>
                  <a:lnTo>
                    <a:pt x="46" y="113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6" y="112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3" y="117"/>
                  </a:lnTo>
                  <a:lnTo>
                    <a:pt x="42" y="118"/>
                  </a:lnTo>
                  <a:lnTo>
                    <a:pt x="41" y="117"/>
                  </a:lnTo>
                  <a:lnTo>
                    <a:pt x="40" y="117"/>
                  </a:lnTo>
                  <a:lnTo>
                    <a:pt x="40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42" y="112"/>
                  </a:lnTo>
                  <a:lnTo>
                    <a:pt x="41" y="112"/>
                  </a:lnTo>
                  <a:lnTo>
                    <a:pt x="41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37" y="114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5" y="112"/>
                  </a:lnTo>
                  <a:lnTo>
                    <a:pt x="32" y="110"/>
                  </a:lnTo>
                  <a:lnTo>
                    <a:pt x="27" y="110"/>
                  </a:lnTo>
                  <a:lnTo>
                    <a:pt x="27" y="107"/>
                  </a:lnTo>
                  <a:lnTo>
                    <a:pt x="28" y="106"/>
                  </a:lnTo>
                  <a:lnTo>
                    <a:pt x="27" y="105"/>
                  </a:lnTo>
                  <a:lnTo>
                    <a:pt x="24" y="101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4" y="97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2" y="98"/>
                  </a:lnTo>
                  <a:lnTo>
                    <a:pt x="21" y="99"/>
                  </a:lnTo>
                  <a:lnTo>
                    <a:pt x="20" y="99"/>
                  </a:lnTo>
                  <a:lnTo>
                    <a:pt x="20" y="98"/>
                  </a:lnTo>
                  <a:lnTo>
                    <a:pt x="19" y="99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1" y="93"/>
                  </a:lnTo>
                  <a:lnTo>
                    <a:pt x="20" y="92"/>
                  </a:lnTo>
                  <a:lnTo>
                    <a:pt x="21" y="89"/>
                  </a:lnTo>
                  <a:lnTo>
                    <a:pt x="21" y="88"/>
                  </a:lnTo>
                  <a:lnTo>
                    <a:pt x="22" y="88"/>
                  </a:lnTo>
                  <a:lnTo>
                    <a:pt x="22" y="87"/>
                  </a:lnTo>
                  <a:lnTo>
                    <a:pt x="23" y="85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1" y="86"/>
                  </a:lnTo>
                  <a:lnTo>
                    <a:pt x="21" y="87"/>
                  </a:lnTo>
                  <a:lnTo>
                    <a:pt x="17" y="91"/>
                  </a:lnTo>
                  <a:lnTo>
                    <a:pt x="16" y="91"/>
                  </a:lnTo>
                  <a:lnTo>
                    <a:pt x="16" y="87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3"/>
                  </a:lnTo>
                  <a:lnTo>
                    <a:pt x="16" y="86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8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13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3" y="75"/>
                  </a:lnTo>
                  <a:lnTo>
                    <a:pt x="11" y="74"/>
                  </a:lnTo>
                  <a:lnTo>
                    <a:pt x="11" y="75"/>
                  </a:lnTo>
                  <a:lnTo>
                    <a:pt x="10" y="76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7" y="74"/>
                  </a:lnTo>
                  <a:lnTo>
                    <a:pt x="8" y="75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8" y="78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80"/>
                  </a:lnTo>
                  <a:lnTo>
                    <a:pt x="5" y="81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9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6"/>
                  </a:lnTo>
                  <a:lnTo>
                    <a:pt x="5" y="74"/>
                  </a:lnTo>
                  <a:lnTo>
                    <a:pt x="10" y="66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5" y="54"/>
                  </a:lnTo>
                  <a:lnTo>
                    <a:pt x="16" y="53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3" y="48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53" y="46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5" y="43"/>
                  </a:lnTo>
                  <a:lnTo>
                    <a:pt x="55" y="44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59" y="35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51" y="21"/>
                  </a:lnTo>
                  <a:lnTo>
                    <a:pt x="53" y="19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61" y="17"/>
                  </a:lnTo>
                  <a:lnTo>
                    <a:pt x="61" y="12"/>
                  </a:lnTo>
                  <a:lnTo>
                    <a:pt x="62" y="11"/>
                  </a:lnTo>
                  <a:lnTo>
                    <a:pt x="62" y="9"/>
                  </a:lnTo>
                  <a:lnTo>
                    <a:pt x="60" y="5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8631CB75-5516-41B0-964C-E7D5C403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3087688"/>
              <a:ext cx="309562" cy="450850"/>
            </a:xfrm>
            <a:custGeom>
              <a:avLst/>
              <a:gdLst/>
              <a:ahLst/>
              <a:cxnLst>
                <a:cxn ang="0">
                  <a:pos x="141" y="2"/>
                </a:cxn>
                <a:cxn ang="0">
                  <a:pos x="141" y="17"/>
                </a:cxn>
                <a:cxn ang="0">
                  <a:pos x="142" y="25"/>
                </a:cxn>
                <a:cxn ang="0">
                  <a:pos x="152" y="33"/>
                </a:cxn>
                <a:cxn ang="0">
                  <a:pos x="155" y="36"/>
                </a:cxn>
                <a:cxn ang="0">
                  <a:pos x="160" y="42"/>
                </a:cxn>
                <a:cxn ang="0">
                  <a:pos x="160" y="53"/>
                </a:cxn>
                <a:cxn ang="0">
                  <a:pos x="159" y="68"/>
                </a:cxn>
                <a:cxn ang="0">
                  <a:pos x="155" y="71"/>
                </a:cxn>
                <a:cxn ang="0">
                  <a:pos x="156" y="72"/>
                </a:cxn>
                <a:cxn ang="0">
                  <a:pos x="157" y="75"/>
                </a:cxn>
                <a:cxn ang="0">
                  <a:pos x="167" y="78"/>
                </a:cxn>
                <a:cxn ang="0">
                  <a:pos x="166" y="88"/>
                </a:cxn>
                <a:cxn ang="0">
                  <a:pos x="165" y="100"/>
                </a:cxn>
                <a:cxn ang="0">
                  <a:pos x="160" y="106"/>
                </a:cxn>
                <a:cxn ang="0">
                  <a:pos x="171" y="119"/>
                </a:cxn>
                <a:cxn ang="0">
                  <a:pos x="171" y="129"/>
                </a:cxn>
                <a:cxn ang="0">
                  <a:pos x="169" y="135"/>
                </a:cxn>
                <a:cxn ang="0">
                  <a:pos x="166" y="158"/>
                </a:cxn>
                <a:cxn ang="0">
                  <a:pos x="171" y="166"/>
                </a:cxn>
                <a:cxn ang="0">
                  <a:pos x="169" y="184"/>
                </a:cxn>
                <a:cxn ang="0">
                  <a:pos x="167" y="192"/>
                </a:cxn>
                <a:cxn ang="0">
                  <a:pos x="171" y="201"/>
                </a:cxn>
                <a:cxn ang="0">
                  <a:pos x="175" y="208"/>
                </a:cxn>
                <a:cxn ang="0">
                  <a:pos x="187" y="217"/>
                </a:cxn>
                <a:cxn ang="0">
                  <a:pos x="195" y="224"/>
                </a:cxn>
                <a:cxn ang="0">
                  <a:pos x="185" y="237"/>
                </a:cxn>
                <a:cxn ang="0">
                  <a:pos x="150" y="241"/>
                </a:cxn>
                <a:cxn ang="0">
                  <a:pos x="141" y="246"/>
                </a:cxn>
                <a:cxn ang="0">
                  <a:pos x="121" y="256"/>
                </a:cxn>
                <a:cxn ang="0">
                  <a:pos x="105" y="263"/>
                </a:cxn>
                <a:cxn ang="0">
                  <a:pos x="97" y="263"/>
                </a:cxn>
                <a:cxn ang="0">
                  <a:pos x="79" y="271"/>
                </a:cxn>
                <a:cxn ang="0">
                  <a:pos x="71" y="273"/>
                </a:cxn>
                <a:cxn ang="0">
                  <a:pos x="59" y="280"/>
                </a:cxn>
                <a:cxn ang="0">
                  <a:pos x="50" y="282"/>
                </a:cxn>
                <a:cxn ang="0">
                  <a:pos x="32" y="274"/>
                </a:cxn>
                <a:cxn ang="0">
                  <a:pos x="12" y="267"/>
                </a:cxn>
                <a:cxn ang="0">
                  <a:pos x="22" y="265"/>
                </a:cxn>
                <a:cxn ang="0">
                  <a:pos x="24" y="255"/>
                </a:cxn>
                <a:cxn ang="0">
                  <a:pos x="13" y="244"/>
                </a:cxn>
                <a:cxn ang="0">
                  <a:pos x="3" y="217"/>
                </a:cxn>
                <a:cxn ang="0">
                  <a:pos x="7" y="183"/>
                </a:cxn>
                <a:cxn ang="0">
                  <a:pos x="13" y="173"/>
                </a:cxn>
                <a:cxn ang="0">
                  <a:pos x="19" y="150"/>
                </a:cxn>
                <a:cxn ang="0">
                  <a:pos x="24" y="140"/>
                </a:cxn>
                <a:cxn ang="0">
                  <a:pos x="28" y="133"/>
                </a:cxn>
                <a:cxn ang="0">
                  <a:pos x="28" y="104"/>
                </a:cxn>
                <a:cxn ang="0">
                  <a:pos x="26" y="95"/>
                </a:cxn>
                <a:cxn ang="0">
                  <a:pos x="24" y="89"/>
                </a:cxn>
                <a:cxn ang="0">
                  <a:pos x="26" y="80"/>
                </a:cxn>
                <a:cxn ang="0">
                  <a:pos x="22" y="65"/>
                </a:cxn>
                <a:cxn ang="0">
                  <a:pos x="21" y="56"/>
                </a:cxn>
                <a:cxn ang="0">
                  <a:pos x="21" y="43"/>
                </a:cxn>
                <a:cxn ang="0">
                  <a:pos x="19" y="34"/>
                </a:cxn>
                <a:cxn ang="0">
                  <a:pos x="16" y="30"/>
                </a:cxn>
                <a:cxn ang="0">
                  <a:pos x="16" y="17"/>
                </a:cxn>
                <a:cxn ang="0">
                  <a:pos x="19" y="10"/>
                </a:cxn>
                <a:cxn ang="0">
                  <a:pos x="96" y="6"/>
                </a:cxn>
                <a:cxn ang="0">
                  <a:pos x="112" y="8"/>
                </a:cxn>
                <a:cxn ang="0">
                  <a:pos x="122" y="7"/>
                </a:cxn>
                <a:cxn ang="0">
                  <a:pos x="129" y="2"/>
                </a:cxn>
              </a:cxnLst>
              <a:rect l="0" t="0" r="r" b="b"/>
              <a:pathLst>
                <a:path w="195" h="284">
                  <a:moveTo>
                    <a:pt x="130" y="0"/>
                  </a:moveTo>
                  <a:lnTo>
                    <a:pt x="136" y="1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4" y="5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2" y="10"/>
                  </a:lnTo>
                  <a:lnTo>
                    <a:pt x="142" y="15"/>
                  </a:lnTo>
                  <a:lnTo>
                    <a:pt x="141" y="17"/>
                  </a:lnTo>
                  <a:lnTo>
                    <a:pt x="140" y="17"/>
                  </a:lnTo>
                  <a:lnTo>
                    <a:pt x="140" y="20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2" y="25"/>
                  </a:lnTo>
                  <a:lnTo>
                    <a:pt x="144" y="25"/>
                  </a:lnTo>
                  <a:lnTo>
                    <a:pt x="144" y="26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9" y="30"/>
                  </a:lnTo>
                  <a:lnTo>
                    <a:pt x="152" y="34"/>
                  </a:lnTo>
                  <a:lnTo>
                    <a:pt x="152" y="33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3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5" y="34"/>
                  </a:lnTo>
                  <a:lnTo>
                    <a:pt x="155" y="36"/>
                  </a:lnTo>
                  <a:lnTo>
                    <a:pt x="156" y="36"/>
                  </a:lnTo>
                  <a:lnTo>
                    <a:pt x="156" y="37"/>
                  </a:lnTo>
                  <a:lnTo>
                    <a:pt x="157" y="38"/>
                  </a:lnTo>
                  <a:lnTo>
                    <a:pt x="160" y="38"/>
                  </a:lnTo>
                  <a:lnTo>
                    <a:pt x="161" y="39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59" y="42"/>
                  </a:lnTo>
                  <a:lnTo>
                    <a:pt x="159" y="46"/>
                  </a:lnTo>
                  <a:lnTo>
                    <a:pt x="161" y="49"/>
                  </a:lnTo>
                  <a:lnTo>
                    <a:pt x="161" y="50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59" y="55"/>
                  </a:lnTo>
                  <a:lnTo>
                    <a:pt x="159" y="58"/>
                  </a:lnTo>
                  <a:lnTo>
                    <a:pt x="157" y="62"/>
                  </a:lnTo>
                  <a:lnTo>
                    <a:pt x="157" y="63"/>
                  </a:lnTo>
                  <a:lnTo>
                    <a:pt x="159" y="64"/>
                  </a:lnTo>
                  <a:lnTo>
                    <a:pt x="159" y="68"/>
                  </a:lnTo>
                  <a:lnTo>
                    <a:pt x="157" y="68"/>
                  </a:lnTo>
                  <a:lnTo>
                    <a:pt x="155" y="65"/>
                  </a:lnTo>
                  <a:lnTo>
                    <a:pt x="155" y="69"/>
                  </a:lnTo>
                  <a:lnTo>
                    <a:pt x="160" y="69"/>
                  </a:lnTo>
                  <a:lnTo>
                    <a:pt x="160" y="70"/>
                  </a:lnTo>
                  <a:lnTo>
                    <a:pt x="156" y="70"/>
                  </a:lnTo>
                  <a:lnTo>
                    <a:pt x="155" y="71"/>
                  </a:lnTo>
                  <a:lnTo>
                    <a:pt x="154" y="70"/>
                  </a:lnTo>
                  <a:lnTo>
                    <a:pt x="153" y="71"/>
                  </a:lnTo>
                  <a:lnTo>
                    <a:pt x="153" y="72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5" y="72"/>
                  </a:lnTo>
                  <a:lnTo>
                    <a:pt x="156" y="72"/>
                  </a:lnTo>
                  <a:lnTo>
                    <a:pt x="156" y="75"/>
                  </a:lnTo>
                  <a:lnTo>
                    <a:pt x="153" y="75"/>
                  </a:lnTo>
                  <a:lnTo>
                    <a:pt x="153" y="76"/>
                  </a:lnTo>
                  <a:lnTo>
                    <a:pt x="154" y="76"/>
                  </a:lnTo>
                  <a:lnTo>
                    <a:pt x="153" y="77"/>
                  </a:lnTo>
                  <a:lnTo>
                    <a:pt x="157" y="77"/>
                  </a:lnTo>
                  <a:lnTo>
                    <a:pt x="157" y="75"/>
                  </a:lnTo>
                  <a:lnTo>
                    <a:pt x="160" y="75"/>
                  </a:lnTo>
                  <a:lnTo>
                    <a:pt x="161" y="74"/>
                  </a:lnTo>
                  <a:lnTo>
                    <a:pt x="162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6" y="77"/>
                  </a:lnTo>
                  <a:lnTo>
                    <a:pt x="167" y="78"/>
                  </a:lnTo>
                  <a:lnTo>
                    <a:pt x="167" y="83"/>
                  </a:lnTo>
                  <a:lnTo>
                    <a:pt x="166" y="83"/>
                  </a:lnTo>
                  <a:lnTo>
                    <a:pt x="166" y="84"/>
                  </a:lnTo>
                  <a:lnTo>
                    <a:pt x="165" y="84"/>
                  </a:lnTo>
                  <a:lnTo>
                    <a:pt x="165" y="85"/>
                  </a:lnTo>
                  <a:lnTo>
                    <a:pt x="166" y="87"/>
                  </a:lnTo>
                  <a:lnTo>
                    <a:pt x="166" y="88"/>
                  </a:lnTo>
                  <a:lnTo>
                    <a:pt x="165" y="89"/>
                  </a:lnTo>
                  <a:lnTo>
                    <a:pt x="163" y="89"/>
                  </a:lnTo>
                  <a:lnTo>
                    <a:pt x="163" y="91"/>
                  </a:lnTo>
                  <a:lnTo>
                    <a:pt x="162" y="94"/>
                  </a:lnTo>
                  <a:lnTo>
                    <a:pt x="162" y="95"/>
                  </a:lnTo>
                  <a:lnTo>
                    <a:pt x="163" y="96"/>
                  </a:lnTo>
                  <a:lnTo>
                    <a:pt x="165" y="100"/>
                  </a:lnTo>
                  <a:lnTo>
                    <a:pt x="166" y="102"/>
                  </a:lnTo>
                  <a:lnTo>
                    <a:pt x="165" y="103"/>
                  </a:lnTo>
                  <a:lnTo>
                    <a:pt x="165" y="106"/>
                  </a:lnTo>
                  <a:lnTo>
                    <a:pt x="162" y="106"/>
                  </a:lnTo>
                  <a:lnTo>
                    <a:pt x="161" y="107"/>
                  </a:lnTo>
                  <a:lnTo>
                    <a:pt x="161" y="106"/>
                  </a:lnTo>
                  <a:lnTo>
                    <a:pt x="160" y="106"/>
                  </a:lnTo>
                  <a:lnTo>
                    <a:pt x="160" y="108"/>
                  </a:lnTo>
                  <a:lnTo>
                    <a:pt x="162" y="113"/>
                  </a:lnTo>
                  <a:lnTo>
                    <a:pt x="165" y="114"/>
                  </a:lnTo>
                  <a:lnTo>
                    <a:pt x="166" y="115"/>
                  </a:lnTo>
                  <a:lnTo>
                    <a:pt x="166" y="116"/>
                  </a:lnTo>
                  <a:lnTo>
                    <a:pt x="167" y="118"/>
                  </a:lnTo>
                  <a:lnTo>
                    <a:pt x="171" y="119"/>
                  </a:lnTo>
                  <a:lnTo>
                    <a:pt x="172" y="120"/>
                  </a:lnTo>
                  <a:lnTo>
                    <a:pt x="172" y="122"/>
                  </a:lnTo>
                  <a:lnTo>
                    <a:pt x="173" y="123"/>
                  </a:lnTo>
                  <a:lnTo>
                    <a:pt x="174" y="123"/>
                  </a:lnTo>
                  <a:lnTo>
                    <a:pt x="174" y="128"/>
                  </a:lnTo>
                  <a:lnTo>
                    <a:pt x="172" y="129"/>
                  </a:lnTo>
                  <a:lnTo>
                    <a:pt x="171" y="129"/>
                  </a:lnTo>
                  <a:lnTo>
                    <a:pt x="169" y="131"/>
                  </a:lnTo>
                  <a:lnTo>
                    <a:pt x="168" y="131"/>
                  </a:lnTo>
                  <a:lnTo>
                    <a:pt x="168" y="132"/>
                  </a:lnTo>
                  <a:lnTo>
                    <a:pt x="169" y="133"/>
                  </a:lnTo>
                  <a:lnTo>
                    <a:pt x="169" y="134"/>
                  </a:lnTo>
                  <a:lnTo>
                    <a:pt x="168" y="134"/>
                  </a:lnTo>
                  <a:lnTo>
                    <a:pt x="169" y="135"/>
                  </a:lnTo>
                  <a:lnTo>
                    <a:pt x="169" y="147"/>
                  </a:lnTo>
                  <a:lnTo>
                    <a:pt x="171" y="151"/>
                  </a:lnTo>
                  <a:lnTo>
                    <a:pt x="171" y="153"/>
                  </a:lnTo>
                  <a:lnTo>
                    <a:pt x="169" y="153"/>
                  </a:lnTo>
                  <a:lnTo>
                    <a:pt x="168" y="154"/>
                  </a:lnTo>
                  <a:lnTo>
                    <a:pt x="168" y="158"/>
                  </a:lnTo>
                  <a:lnTo>
                    <a:pt x="166" y="158"/>
                  </a:lnTo>
                  <a:lnTo>
                    <a:pt x="166" y="159"/>
                  </a:lnTo>
                  <a:lnTo>
                    <a:pt x="165" y="163"/>
                  </a:lnTo>
                  <a:lnTo>
                    <a:pt x="166" y="164"/>
                  </a:lnTo>
                  <a:lnTo>
                    <a:pt x="166" y="166"/>
                  </a:lnTo>
                  <a:lnTo>
                    <a:pt x="167" y="167"/>
                  </a:lnTo>
                  <a:lnTo>
                    <a:pt x="169" y="167"/>
                  </a:lnTo>
                  <a:lnTo>
                    <a:pt x="171" y="166"/>
                  </a:lnTo>
                  <a:lnTo>
                    <a:pt x="171" y="167"/>
                  </a:lnTo>
                  <a:lnTo>
                    <a:pt x="172" y="170"/>
                  </a:lnTo>
                  <a:lnTo>
                    <a:pt x="172" y="171"/>
                  </a:lnTo>
                  <a:lnTo>
                    <a:pt x="171" y="172"/>
                  </a:lnTo>
                  <a:lnTo>
                    <a:pt x="171" y="174"/>
                  </a:lnTo>
                  <a:lnTo>
                    <a:pt x="169" y="177"/>
                  </a:lnTo>
                  <a:lnTo>
                    <a:pt x="169" y="184"/>
                  </a:lnTo>
                  <a:lnTo>
                    <a:pt x="168" y="185"/>
                  </a:lnTo>
                  <a:lnTo>
                    <a:pt x="165" y="185"/>
                  </a:lnTo>
                  <a:lnTo>
                    <a:pt x="167" y="188"/>
                  </a:lnTo>
                  <a:lnTo>
                    <a:pt x="167" y="189"/>
                  </a:lnTo>
                  <a:lnTo>
                    <a:pt x="166" y="190"/>
                  </a:lnTo>
                  <a:lnTo>
                    <a:pt x="166" y="192"/>
                  </a:lnTo>
                  <a:lnTo>
                    <a:pt x="167" y="192"/>
                  </a:lnTo>
                  <a:lnTo>
                    <a:pt x="168" y="195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2" y="197"/>
                  </a:lnTo>
                  <a:lnTo>
                    <a:pt x="172" y="198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3" y="203"/>
                  </a:lnTo>
                  <a:lnTo>
                    <a:pt x="175" y="203"/>
                  </a:lnTo>
                  <a:lnTo>
                    <a:pt x="175" y="204"/>
                  </a:lnTo>
                  <a:lnTo>
                    <a:pt x="174" y="204"/>
                  </a:lnTo>
                  <a:lnTo>
                    <a:pt x="174" y="205"/>
                  </a:lnTo>
                  <a:lnTo>
                    <a:pt x="175" y="206"/>
                  </a:lnTo>
                  <a:lnTo>
                    <a:pt x="175" y="208"/>
                  </a:lnTo>
                  <a:lnTo>
                    <a:pt x="176" y="209"/>
                  </a:lnTo>
                  <a:lnTo>
                    <a:pt x="176" y="210"/>
                  </a:lnTo>
                  <a:lnTo>
                    <a:pt x="179" y="211"/>
                  </a:lnTo>
                  <a:lnTo>
                    <a:pt x="180" y="211"/>
                  </a:lnTo>
                  <a:lnTo>
                    <a:pt x="181" y="214"/>
                  </a:lnTo>
                  <a:lnTo>
                    <a:pt x="187" y="214"/>
                  </a:lnTo>
                  <a:lnTo>
                    <a:pt x="187" y="217"/>
                  </a:lnTo>
                  <a:lnTo>
                    <a:pt x="188" y="218"/>
                  </a:lnTo>
                  <a:lnTo>
                    <a:pt x="189" y="218"/>
                  </a:lnTo>
                  <a:lnTo>
                    <a:pt x="189" y="220"/>
                  </a:lnTo>
                  <a:lnTo>
                    <a:pt x="191" y="221"/>
                  </a:lnTo>
                  <a:lnTo>
                    <a:pt x="192" y="221"/>
                  </a:lnTo>
                  <a:lnTo>
                    <a:pt x="195" y="222"/>
                  </a:lnTo>
                  <a:lnTo>
                    <a:pt x="195" y="224"/>
                  </a:lnTo>
                  <a:lnTo>
                    <a:pt x="193" y="225"/>
                  </a:lnTo>
                  <a:lnTo>
                    <a:pt x="189" y="229"/>
                  </a:lnTo>
                  <a:lnTo>
                    <a:pt x="188" y="229"/>
                  </a:lnTo>
                  <a:lnTo>
                    <a:pt x="188" y="231"/>
                  </a:lnTo>
                  <a:lnTo>
                    <a:pt x="187" y="233"/>
                  </a:lnTo>
                  <a:lnTo>
                    <a:pt x="187" y="236"/>
                  </a:lnTo>
                  <a:lnTo>
                    <a:pt x="185" y="237"/>
                  </a:lnTo>
                  <a:lnTo>
                    <a:pt x="184" y="239"/>
                  </a:lnTo>
                  <a:lnTo>
                    <a:pt x="175" y="239"/>
                  </a:lnTo>
                  <a:lnTo>
                    <a:pt x="160" y="237"/>
                  </a:lnTo>
                  <a:lnTo>
                    <a:pt x="157" y="239"/>
                  </a:lnTo>
                  <a:lnTo>
                    <a:pt x="154" y="239"/>
                  </a:lnTo>
                  <a:lnTo>
                    <a:pt x="153" y="240"/>
                  </a:lnTo>
                  <a:lnTo>
                    <a:pt x="150" y="241"/>
                  </a:lnTo>
                  <a:lnTo>
                    <a:pt x="149" y="241"/>
                  </a:lnTo>
                  <a:lnTo>
                    <a:pt x="148" y="242"/>
                  </a:lnTo>
                  <a:lnTo>
                    <a:pt x="147" y="242"/>
                  </a:lnTo>
                  <a:lnTo>
                    <a:pt x="146" y="243"/>
                  </a:lnTo>
                  <a:lnTo>
                    <a:pt x="146" y="244"/>
                  </a:lnTo>
                  <a:lnTo>
                    <a:pt x="144" y="244"/>
                  </a:lnTo>
                  <a:lnTo>
                    <a:pt x="141" y="246"/>
                  </a:lnTo>
                  <a:lnTo>
                    <a:pt x="141" y="247"/>
                  </a:lnTo>
                  <a:lnTo>
                    <a:pt x="140" y="247"/>
                  </a:lnTo>
                  <a:lnTo>
                    <a:pt x="130" y="250"/>
                  </a:lnTo>
                  <a:lnTo>
                    <a:pt x="127" y="250"/>
                  </a:lnTo>
                  <a:lnTo>
                    <a:pt x="123" y="254"/>
                  </a:lnTo>
                  <a:lnTo>
                    <a:pt x="123" y="255"/>
                  </a:lnTo>
                  <a:lnTo>
                    <a:pt x="121" y="256"/>
                  </a:lnTo>
                  <a:lnTo>
                    <a:pt x="117" y="256"/>
                  </a:lnTo>
                  <a:lnTo>
                    <a:pt x="117" y="258"/>
                  </a:lnTo>
                  <a:lnTo>
                    <a:pt x="115" y="258"/>
                  </a:lnTo>
                  <a:lnTo>
                    <a:pt x="112" y="259"/>
                  </a:lnTo>
                  <a:lnTo>
                    <a:pt x="109" y="262"/>
                  </a:lnTo>
                  <a:lnTo>
                    <a:pt x="108" y="262"/>
                  </a:lnTo>
                  <a:lnTo>
                    <a:pt x="105" y="263"/>
                  </a:lnTo>
                  <a:lnTo>
                    <a:pt x="104" y="263"/>
                  </a:lnTo>
                  <a:lnTo>
                    <a:pt x="103" y="262"/>
                  </a:lnTo>
                  <a:lnTo>
                    <a:pt x="103" y="263"/>
                  </a:lnTo>
                  <a:lnTo>
                    <a:pt x="99" y="263"/>
                  </a:lnTo>
                  <a:lnTo>
                    <a:pt x="99" y="262"/>
                  </a:lnTo>
                  <a:lnTo>
                    <a:pt x="98" y="263"/>
                  </a:lnTo>
                  <a:lnTo>
                    <a:pt x="97" y="263"/>
                  </a:lnTo>
                  <a:lnTo>
                    <a:pt x="92" y="266"/>
                  </a:lnTo>
                  <a:lnTo>
                    <a:pt x="91" y="267"/>
                  </a:lnTo>
                  <a:lnTo>
                    <a:pt x="89" y="268"/>
                  </a:lnTo>
                  <a:lnTo>
                    <a:pt x="85" y="268"/>
                  </a:lnTo>
                  <a:lnTo>
                    <a:pt x="84" y="269"/>
                  </a:lnTo>
                  <a:lnTo>
                    <a:pt x="80" y="269"/>
                  </a:lnTo>
                  <a:lnTo>
                    <a:pt x="79" y="271"/>
                  </a:lnTo>
                  <a:lnTo>
                    <a:pt x="75" y="271"/>
                  </a:lnTo>
                  <a:lnTo>
                    <a:pt x="75" y="272"/>
                  </a:lnTo>
                  <a:lnTo>
                    <a:pt x="73" y="271"/>
                  </a:lnTo>
                  <a:lnTo>
                    <a:pt x="72" y="272"/>
                  </a:lnTo>
                  <a:lnTo>
                    <a:pt x="71" y="272"/>
                  </a:lnTo>
                  <a:lnTo>
                    <a:pt x="72" y="273"/>
                  </a:lnTo>
                  <a:lnTo>
                    <a:pt x="71" y="273"/>
                  </a:lnTo>
                  <a:lnTo>
                    <a:pt x="69" y="275"/>
                  </a:lnTo>
                  <a:lnTo>
                    <a:pt x="67" y="275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5" y="278"/>
                  </a:lnTo>
                  <a:lnTo>
                    <a:pt x="63" y="279"/>
                  </a:lnTo>
                  <a:lnTo>
                    <a:pt x="59" y="280"/>
                  </a:lnTo>
                  <a:lnTo>
                    <a:pt x="58" y="281"/>
                  </a:lnTo>
                  <a:lnTo>
                    <a:pt x="58" y="282"/>
                  </a:lnTo>
                  <a:lnTo>
                    <a:pt x="57" y="282"/>
                  </a:lnTo>
                  <a:lnTo>
                    <a:pt x="56" y="284"/>
                  </a:lnTo>
                  <a:lnTo>
                    <a:pt x="51" y="284"/>
                  </a:lnTo>
                  <a:lnTo>
                    <a:pt x="51" y="282"/>
                  </a:lnTo>
                  <a:lnTo>
                    <a:pt x="50" y="282"/>
                  </a:lnTo>
                  <a:lnTo>
                    <a:pt x="48" y="281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5" y="278"/>
                  </a:lnTo>
                  <a:lnTo>
                    <a:pt x="44" y="278"/>
                  </a:lnTo>
                  <a:lnTo>
                    <a:pt x="40" y="275"/>
                  </a:lnTo>
                  <a:lnTo>
                    <a:pt x="32" y="274"/>
                  </a:lnTo>
                  <a:lnTo>
                    <a:pt x="25" y="272"/>
                  </a:lnTo>
                  <a:lnTo>
                    <a:pt x="19" y="272"/>
                  </a:lnTo>
                  <a:lnTo>
                    <a:pt x="13" y="271"/>
                  </a:lnTo>
                  <a:lnTo>
                    <a:pt x="7" y="268"/>
                  </a:lnTo>
                  <a:lnTo>
                    <a:pt x="6" y="268"/>
                  </a:lnTo>
                  <a:lnTo>
                    <a:pt x="6" y="267"/>
                  </a:lnTo>
                  <a:lnTo>
                    <a:pt x="12" y="267"/>
                  </a:lnTo>
                  <a:lnTo>
                    <a:pt x="12" y="268"/>
                  </a:lnTo>
                  <a:lnTo>
                    <a:pt x="14" y="268"/>
                  </a:lnTo>
                  <a:lnTo>
                    <a:pt x="14" y="267"/>
                  </a:lnTo>
                  <a:lnTo>
                    <a:pt x="15" y="266"/>
                  </a:lnTo>
                  <a:lnTo>
                    <a:pt x="21" y="266"/>
                  </a:lnTo>
                  <a:lnTo>
                    <a:pt x="21" y="265"/>
                  </a:lnTo>
                  <a:lnTo>
                    <a:pt x="22" y="265"/>
                  </a:lnTo>
                  <a:lnTo>
                    <a:pt x="21" y="263"/>
                  </a:lnTo>
                  <a:lnTo>
                    <a:pt x="21" y="261"/>
                  </a:lnTo>
                  <a:lnTo>
                    <a:pt x="20" y="260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4" y="256"/>
                  </a:lnTo>
                  <a:lnTo>
                    <a:pt x="24" y="255"/>
                  </a:lnTo>
                  <a:lnTo>
                    <a:pt x="22" y="253"/>
                  </a:lnTo>
                  <a:lnTo>
                    <a:pt x="21" y="249"/>
                  </a:lnTo>
                  <a:lnTo>
                    <a:pt x="21" y="246"/>
                  </a:lnTo>
                  <a:lnTo>
                    <a:pt x="20" y="246"/>
                  </a:lnTo>
                  <a:lnTo>
                    <a:pt x="16" y="244"/>
                  </a:lnTo>
                  <a:lnTo>
                    <a:pt x="14" y="246"/>
                  </a:lnTo>
                  <a:lnTo>
                    <a:pt x="13" y="244"/>
                  </a:lnTo>
                  <a:lnTo>
                    <a:pt x="13" y="241"/>
                  </a:lnTo>
                  <a:lnTo>
                    <a:pt x="11" y="241"/>
                  </a:lnTo>
                  <a:lnTo>
                    <a:pt x="11" y="235"/>
                  </a:lnTo>
                  <a:lnTo>
                    <a:pt x="7" y="228"/>
                  </a:lnTo>
                  <a:lnTo>
                    <a:pt x="6" y="221"/>
                  </a:lnTo>
                  <a:lnTo>
                    <a:pt x="6" y="218"/>
                  </a:lnTo>
                  <a:lnTo>
                    <a:pt x="3" y="217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1" y="199"/>
                  </a:lnTo>
                  <a:lnTo>
                    <a:pt x="2" y="197"/>
                  </a:lnTo>
                  <a:lnTo>
                    <a:pt x="1" y="196"/>
                  </a:lnTo>
                  <a:lnTo>
                    <a:pt x="1" y="191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9" y="182"/>
                  </a:lnTo>
                  <a:lnTo>
                    <a:pt x="9" y="179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8" y="151"/>
                  </a:lnTo>
                  <a:lnTo>
                    <a:pt x="18" y="150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0" y="147"/>
                  </a:lnTo>
                  <a:lnTo>
                    <a:pt x="20" y="142"/>
                  </a:lnTo>
                  <a:lnTo>
                    <a:pt x="21" y="142"/>
                  </a:lnTo>
                  <a:lnTo>
                    <a:pt x="21" y="144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5" y="140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9" y="138"/>
                  </a:lnTo>
                  <a:lnTo>
                    <a:pt x="29" y="136"/>
                  </a:lnTo>
                  <a:lnTo>
                    <a:pt x="28" y="136"/>
                  </a:lnTo>
                  <a:lnTo>
                    <a:pt x="28" y="133"/>
                  </a:lnTo>
                  <a:lnTo>
                    <a:pt x="31" y="133"/>
                  </a:lnTo>
                  <a:lnTo>
                    <a:pt x="33" y="132"/>
                  </a:lnTo>
                  <a:lnTo>
                    <a:pt x="33" y="131"/>
                  </a:lnTo>
                  <a:lnTo>
                    <a:pt x="31" y="119"/>
                  </a:lnTo>
                  <a:lnTo>
                    <a:pt x="29" y="106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9" y="104"/>
                  </a:lnTo>
                  <a:lnTo>
                    <a:pt x="29" y="103"/>
                  </a:lnTo>
                  <a:lnTo>
                    <a:pt x="28" y="101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7" y="96"/>
                  </a:lnTo>
                  <a:lnTo>
                    <a:pt x="26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1" y="93"/>
                  </a:lnTo>
                  <a:lnTo>
                    <a:pt x="22" y="93"/>
                  </a:lnTo>
                  <a:lnTo>
                    <a:pt x="22" y="89"/>
                  </a:lnTo>
                  <a:lnTo>
                    <a:pt x="24" y="89"/>
                  </a:lnTo>
                  <a:lnTo>
                    <a:pt x="24" y="87"/>
                  </a:lnTo>
                  <a:lnTo>
                    <a:pt x="25" y="87"/>
                  </a:lnTo>
                  <a:lnTo>
                    <a:pt x="26" y="85"/>
                  </a:lnTo>
                  <a:lnTo>
                    <a:pt x="26" y="83"/>
                  </a:lnTo>
                  <a:lnTo>
                    <a:pt x="25" y="83"/>
                  </a:lnTo>
                  <a:lnTo>
                    <a:pt x="24" y="82"/>
                  </a:lnTo>
                  <a:lnTo>
                    <a:pt x="26" y="80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4" y="72"/>
                  </a:lnTo>
                  <a:lnTo>
                    <a:pt x="21" y="70"/>
                  </a:lnTo>
                  <a:lnTo>
                    <a:pt x="21" y="69"/>
                  </a:lnTo>
                  <a:lnTo>
                    <a:pt x="22" y="68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0" y="64"/>
                  </a:lnTo>
                  <a:lnTo>
                    <a:pt x="20" y="63"/>
                  </a:lnTo>
                  <a:lnTo>
                    <a:pt x="21" y="62"/>
                  </a:lnTo>
                  <a:lnTo>
                    <a:pt x="22" y="59"/>
                  </a:lnTo>
                  <a:lnTo>
                    <a:pt x="22" y="57"/>
                  </a:lnTo>
                  <a:lnTo>
                    <a:pt x="21" y="56"/>
                  </a:lnTo>
                  <a:lnTo>
                    <a:pt x="22" y="55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1" y="46"/>
                  </a:lnTo>
                  <a:lnTo>
                    <a:pt x="20" y="44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3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82" y="6"/>
                  </a:lnTo>
                  <a:lnTo>
                    <a:pt x="83" y="7"/>
                  </a:lnTo>
                  <a:lnTo>
                    <a:pt x="95" y="7"/>
                  </a:lnTo>
                  <a:lnTo>
                    <a:pt x="96" y="6"/>
                  </a:lnTo>
                  <a:lnTo>
                    <a:pt x="102" y="7"/>
                  </a:lnTo>
                  <a:lnTo>
                    <a:pt x="103" y="7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4" y="10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6" y="10"/>
                  </a:lnTo>
                  <a:lnTo>
                    <a:pt x="118" y="7"/>
                  </a:lnTo>
                  <a:lnTo>
                    <a:pt x="122" y="7"/>
                  </a:lnTo>
                  <a:lnTo>
                    <a:pt x="123" y="6"/>
                  </a:lnTo>
                  <a:lnTo>
                    <a:pt x="123" y="5"/>
                  </a:lnTo>
                  <a:lnTo>
                    <a:pt x="124" y="4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7" y="4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980FB009-C64E-48CA-8987-FB1D6DE13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3713" y="2897188"/>
              <a:ext cx="207962" cy="55563"/>
            </a:xfrm>
            <a:custGeom>
              <a:avLst/>
              <a:gdLst/>
              <a:ahLst/>
              <a:cxnLst>
                <a:cxn ang="0">
                  <a:pos x="60" y="16"/>
                </a:cxn>
                <a:cxn ang="0">
                  <a:pos x="63" y="18"/>
                </a:cxn>
                <a:cxn ang="0">
                  <a:pos x="61" y="17"/>
                </a:cxn>
                <a:cxn ang="0">
                  <a:pos x="58" y="14"/>
                </a:cxn>
                <a:cxn ang="0">
                  <a:pos x="77" y="1"/>
                </a:cxn>
                <a:cxn ang="0">
                  <a:pos x="85" y="3"/>
                </a:cxn>
                <a:cxn ang="0">
                  <a:pos x="91" y="10"/>
                </a:cxn>
                <a:cxn ang="0">
                  <a:pos x="96" y="7"/>
                </a:cxn>
                <a:cxn ang="0">
                  <a:pos x="100" y="10"/>
                </a:cxn>
                <a:cxn ang="0">
                  <a:pos x="103" y="13"/>
                </a:cxn>
                <a:cxn ang="0">
                  <a:pos x="109" y="17"/>
                </a:cxn>
                <a:cxn ang="0">
                  <a:pos x="117" y="13"/>
                </a:cxn>
                <a:cxn ang="0">
                  <a:pos x="127" y="12"/>
                </a:cxn>
                <a:cxn ang="0">
                  <a:pos x="130" y="16"/>
                </a:cxn>
                <a:cxn ang="0">
                  <a:pos x="131" y="20"/>
                </a:cxn>
                <a:cxn ang="0">
                  <a:pos x="121" y="24"/>
                </a:cxn>
                <a:cxn ang="0">
                  <a:pos x="116" y="26"/>
                </a:cxn>
                <a:cxn ang="0">
                  <a:pos x="106" y="26"/>
                </a:cxn>
                <a:cxn ang="0">
                  <a:pos x="99" y="24"/>
                </a:cxn>
                <a:cxn ang="0">
                  <a:pos x="96" y="22"/>
                </a:cxn>
                <a:cxn ang="0">
                  <a:pos x="91" y="22"/>
                </a:cxn>
                <a:cxn ang="0">
                  <a:pos x="87" y="19"/>
                </a:cxn>
                <a:cxn ang="0">
                  <a:pos x="85" y="17"/>
                </a:cxn>
                <a:cxn ang="0">
                  <a:pos x="77" y="13"/>
                </a:cxn>
                <a:cxn ang="0">
                  <a:pos x="70" y="14"/>
                </a:cxn>
                <a:cxn ang="0">
                  <a:pos x="63" y="22"/>
                </a:cxn>
                <a:cxn ang="0">
                  <a:pos x="54" y="22"/>
                </a:cxn>
                <a:cxn ang="0">
                  <a:pos x="44" y="31"/>
                </a:cxn>
                <a:cxn ang="0">
                  <a:pos x="6" y="30"/>
                </a:cxn>
                <a:cxn ang="0">
                  <a:pos x="2" y="33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2" y="19"/>
                </a:cxn>
                <a:cxn ang="0">
                  <a:pos x="8" y="16"/>
                </a:cxn>
                <a:cxn ang="0">
                  <a:pos x="9" y="19"/>
                </a:cxn>
                <a:cxn ang="0">
                  <a:pos x="12" y="25"/>
                </a:cxn>
                <a:cxn ang="0">
                  <a:pos x="17" y="26"/>
                </a:cxn>
                <a:cxn ang="0">
                  <a:pos x="17" y="26"/>
                </a:cxn>
                <a:cxn ang="0">
                  <a:pos x="19" y="26"/>
                </a:cxn>
                <a:cxn ang="0">
                  <a:pos x="23" y="23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6" y="20"/>
                </a:cxn>
                <a:cxn ang="0">
                  <a:pos x="29" y="18"/>
                </a:cxn>
                <a:cxn ang="0">
                  <a:pos x="39" y="18"/>
                </a:cxn>
                <a:cxn ang="0">
                  <a:pos x="54" y="17"/>
                </a:cxn>
                <a:cxn ang="0">
                  <a:pos x="54" y="14"/>
                </a:cxn>
                <a:cxn ang="0">
                  <a:pos x="47" y="17"/>
                </a:cxn>
                <a:cxn ang="0">
                  <a:pos x="31" y="17"/>
                </a:cxn>
                <a:cxn ang="0">
                  <a:pos x="27" y="1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13" y="22"/>
                </a:cxn>
                <a:cxn ang="0">
                  <a:pos x="13" y="18"/>
                </a:cxn>
                <a:cxn ang="0">
                  <a:pos x="12" y="12"/>
                </a:cxn>
                <a:cxn ang="0">
                  <a:pos x="58" y="7"/>
                </a:cxn>
                <a:cxn ang="0">
                  <a:pos x="63" y="3"/>
                </a:cxn>
                <a:cxn ang="0">
                  <a:pos x="68" y="4"/>
                </a:cxn>
              </a:cxnLst>
              <a:rect l="0" t="0" r="r" b="b"/>
              <a:pathLst>
                <a:path w="131" h="35">
                  <a:moveTo>
                    <a:pt x="57" y="14"/>
                  </a:moveTo>
                  <a:lnTo>
                    <a:pt x="57" y="16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6" y="17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7" y="14"/>
                  </a:lnTo>
                  <a:close/>
                  <a:moveTo>
                    <a:pt x="76" y="0"/>
                  </a:moveTo>
                  <a:lnTo>
                    <a:pt x="77" y="1"/>
                  </a:lnTo>
                  <a:lnTo>
                    <a:pt x="79" y="1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7" y="5"/>
                  </a:lnTo>
                  <a:lnTo>
                    <a:pt x="89" y="9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5" y="9"/>
                  </a:lnTo>
                  <a:lnTo>
                    <a:pt x="96" y="7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2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1" y="16"/>
                  </a:lnTo>
                  <a:lnTo>
                    <a:pt x="115" y="14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29" y="14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0" y="17"/>
                  </a:lnTo>
                  <a:lnTo>
                    <a:pt x="131" y="18"/>
                  </a:lnTo>
                  <a:lnTo>
                    <a:pt x="131" y="20"/>
                  </a:lnTo>
                  <a:lnTo>
                    <a:pt x="130" y="23"/>
                  </a:lnTo>
                  <a:lnTo>
                    <a:pt x="128" y="24"/>
                  </a:lnTo>
                  <a:lnTo>
                    <a:pt x="121" y="24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6" y="26"/>
                  </a:lnTo>
                  <a:lnTo>
                    <a:pt x="115" y="28"/>
                  </a:lnTo>
                  <a:lnTo>
                    <a:pt x="108" y="28"/>
                  </a:lnTo>
                  <a:lnTo>
                    <a:pt x="106" y="26"/>
                  </a:lnTo>
                  <a:lnTo>
                    <a:pt x="105" y="26"/>
                  </a:lnTo>
                  <a:lnTo>
                    <a:pt x="103" y="24"/>
                  </a:lnTo>
                  <a:lnTo>
                    <a:pt x="99" y="24"/>
                  </a:lnTo>
                  <a:lnTo>
                    <a:pt x="99" y="23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5" y="23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6" y="18"/>
                  </a:lnTo>
                  <a:lnTo>
                    <a:pt x="85" y="17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7" y="13"/>
                  </a:lnTo>
                  <a:lnTo>
                    <a:pt x="74" y="12"/>
                  </a:lnTo>
                  <a:lnTo>
                    <a:pt x="73" y="11"/>
                  </a:lnTo>
                  <a:lnTo>
                    <a:pt x="70" y="14"/>
                  </a:lnTo>
                  <a:lnTo>
                    <a:pt x="70" y="18"/>
                  </a:lnTo>
                  <a:lnTo>
                    <a:pt x="66" y="22"/>
                  </a:lnTo>
                  <a:lnTo>
                    <a:pt x="63" y="22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2"/>
                  </a:lnTo>
                  <a:lnTo>
                    <a:pt x="47" y="22"/>
                  </a:lnTo>
                  <a:lnTo>
                    <a:pt x="44" y="23"/>
                  </a:lnTo>
                  <a:lnTo>
                    <a:pt x="44" y="31"/>
                  </a:lnTo>
                  <a:lnTo>
                    <a:pt x="32" y="31"/>
                  </a:lnTo>
                  <a:lnTo>
                    <a:pt x="22" y="30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9"/>
                  </a:lnTo>
                  <a:lnTo>
                    <a:pt x="36" y="19"/>
                  </a:lnTo>
                  <a:lnTo>
                    <a:pt x="39" y="18"/>
                  </a:lnTo>
                  <a:lnTo>
                    <a:pt x="46" y="18"/>
                  </a:lnTo>
                  <a:lnTo>
                    <a:pt x="48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4"/>
                  </a:lnTo>
                  <a:lnTo>
                    <a:pt x="54" y="14"/>
                  </a:lnTo>
                  <a:lnTo>
                    <a:pt x="53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32" y="18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58" y="11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72" y="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050C8569-7532-44CD-B7F6-6408577CD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4888" y="3705225"/>
              <a:ext cx="404812" cy="434975"/>
            </a:xfrm>
            <a:custGeom>
              <a:avLst/>
              <a:gdLst/>
              <a:ahLst/>
              <a:cxnLst>
                <a:cxn ang="0">
                  <a:pos x="14" y="159"/>
                </a:cxn>
                <a:cxn ang="0">
                  <a:pos x="12" y="135"/>
                </a:cxn>
                <a:cxn ang="0">
                  <a:pos x="157" y="1"/>
                </a:cxn>
                <a:cxn ang="0">
                  <a:pos x="181" y="4"/>
                </a:cxn>
                <a:cxn ang="0">
                  <a:pos x="199" y="14"/>
                </a:cxn>
                <a:cxn ang="0">
                  <a:pos x="194" y="32"/>
                </a:cxn>
                <a:cxn ang="0">
                  <a:pos x="200" y="49"/>
                </a:cxn>
                <a:cxn ang="0">
                  <a:pos x="221" y="43"/>
                </a:cxn>
                <a:cxn ang="0">
                  <a:pos x="243" y="44"/>
                </a:cxn>
                <a:cxn ang="0">
                  <a:pos x="253" y="63"/>
                </a:cxn>
                <a:cxn ang="0">
                  <a:pos x="231" y="86"/>
                </a:cxn>
                <a:cxn ang="0">
                  <a:pos x="230" y="103"/>
                </a:cxn>
                <a:cxn ang="0">
                  <a:pos x="232" y="114"/>
                </a:cxn>
                <a:cxn ang="0">
                  <a:pos x="253" y="126"/>
                </a:cxn>
                <a:cxn ang="0">
                  <a:pos x="253" y="151"/>
                </a:cxn>
                <a:cxn ang="0">
                  <a:pos x="254" y="164"/>
                </a:cxn>
                <a:cxn ang="0">
                  <a:pos x="250" y="173"/>
                </a:cxn>
                <a:cxn ang="0">
                  <a:pos x="244" y="189"/>
                </a:cxn>
                <a:cxn ang="0">
                  <a:pos x="239" y="201"/>
                </a:cxn>
                <a:cxn ang="0">
                  <a:pos x="230" y="211"/>
                </a:cxn>
                <a:cxn ang="0">
                  <a:pos x="224" y="198"/>
                </a:cxn>
                <a:cxn ang="0">
                  <a:pos x="213" y="204"/>
                </a:cxn>
                <a:cxn ang="0">
                  <a:pos x="205" y="209"/>
                </a:cxn>
                <a:cxn ang="0">
                  <a:pos x="189" y="203"/>
                </a:cxn>
                <a:cxn ang="0">
                  <a:pos x="181" y="190"/>
                </a:cxn>
                <a:cxn ang="0">
                  <a:pos x="166" y="186"/>
                </a:cxn>
                <a:cxn ang="0">
                  <a:pos x="165" y="202"/>
                </a:cxn>
                <a:cxn ang="0">
                  <a:pos x="130" y="204"/>
                </a:cxn>
                <a:cxn ang="0">
                  <a:pos x="129" y="226"/>
                </a:cxn>
                <a:cxn ang="0">
                  <a:pos x="143" y="248"/>
                </a:cxn>
                <a:cxn ang="0">
                  <a:pos x="134" y="264"/>
                </a:cxn>
                <a:cxn ang="0">
                  <a:pos x="113" y="262"/>
                </a:cxn>
                <a:cxn ang="0">
                  <a:pos x="85" y="247"/>
                </a:cxn>
                <a:cxn ang="0">
                  <a:pos x="52" y="220"/>
                </a:cxn>
                <a:cxn ang="0">
                  <a:pos x="56" y="217"/>
                </a:cxn>
                <a:cxn ang="0">
                  <a:pos x="62" y="213"/>
                </a:cxn>
                <a:cxn ang="0">
                  <a:pos x="52" y="208"/>
                </a:cxn>
                <a:cxn ang="0">
                  <a:pos x="39" y="205"/>
                </a:cxn>
                <a:cxn ang="0">
                  <a:pos x="26" y="184"/>
                </a:cxn>
                <a:cxn ang="0">
                  <a:pos x="36" y="191"/>
                </a:cxn>
                <a:cxn ang="0">
                  <a:pos x="33" y="183"/>
                </a:cxn>
                <a:cxn ang="0">
                  <a:pos x="27" y="183"/>
                </a:cxn>
                <a:cxn ang="0">
                  <a:pos x="24" y="169"/>
                </a:cxn>
                <a:cxn ang="0">
                  <a:pos x="36" y="172"/>
                </a:cxn>
                <a:cxn ang="0">
                  <a:pos x="25" y="168"/>
                </a:cxn>
                <a:cxn ang="0">
                  <a:pos x="29" y="158"/>
                </a:cxn>
                <a:cxn ang="0">
                  <a:pos x="19" y="162"/>
                </a:cxn>
                <a:cxn ang="0">
                  <a:pos x="10" y="146"/>
                </a:cxn>
                <a:cxn ang="0">
                  <a:pos x="2" y="135"/>
                </a:cxn>
                <a:cxn ang="0">
                  <a:pos x="7" y="135"/>
                </a:cxn>
                <a:cxn ang="0">
                  <a:pos x="13" y="137"/>
                </a:cxn>
                <a:cxn ang="0">
                  <a:pos x="25" y="120"/>
                </a:cxn>
                <a:cxn ang="0">
                  <a:pos x="26" y="92"/>
                </a:cxn>
                <a:cxn ang="0">
                  <a:pos x="32" y="94"/>
                </a:cxn>
                <a:cxn ang="0">
                  <a:pos x="42" y="95"/>
                </a:cxn>
                <a:cxn ang="0">
                  <a:pos x="52" y="94"/>
                </a:cxn>
                <a:cxn ang="0">
                  <a:pos x="39" y="89"/>
                </a:cxn>
                <a:cxn ang="0">
                  <a:pos x="33" y="74"/>
                </a:cxn>
                <a:cxn ang="0">
                  <a:pos x="39" y="80"/>
                </a:cxn>
                <a:cxn ang="0">
                  <a:pos x="40" y="67"/>
                </a:cxn>
                <a:cxn ang="0">
                  <a:pos x="49" y="60"/>
                </a:cxn>
                <a:cxn ang="0">
                  <a:pos x="115" y="24"/>
                </a:cxn>
              </a:cxnLst>
              <a:rect l="0" t="0" r="r" b="b"/>
              <a:pathLst>
                <a:path w="255" h="274">
                  <a:moveTo>
                    <a:pt x="56" y="211"/>
                  </a:moveTo>
                  <a:lnTo>
                    <a:pt x="57" y="211"/>
                  </a:lnTo>
                  <a:lnTo>
                    <a:pt x="57" y="214"/>
                  </a:lnTo>
                  <a:lnTo>
                    <a:pt x="56" y="214"/>
                  </a:lnTo>
                  <a:lnTo>
                    <a:pt x="56" y="213"/>
                  </a:lnTo>
                  <a:lnTo>
                    <a:pt x="55" y="213"/>
                  </a:lnTo>
                  <a:lnTo>
                    <a:pt x="56" y="211"/>
                  </a:lnTo>
                  <a:close/>
                  <a:moveTo>
                    <a:pt x="14" y="159"/>
                  </a:moveTo>
                  <a:lnTo>
                    <a:pt x="15" y="160"/>
                  </a:lnTo>
                  <a:lnTo>
                    <a:pt x="14" y="160"/>
                  </a:lnTo>
                  <a:lnTo>
                    <a:pt x="14" y="159"/>
                  </a:lnTo>
                  <a:close/>
                  <a:moveTo>
                    <a:pt x="13" y="158"/>
                  </a:moveTo>
                  <a:lnTo>
                    <a:pt x="14" y="159"/>
                  </a:lnTo>
                  <a:lnTo>
                    <a:pt x="13" y="159"/>
                  </a:lnTo>
                  <a:lnTo>
                    <a:pt x="13" y="158"/>
                  </a:lnTo>
                  <a:close/>
                  <a:moveTo>
                    <a:pt x="13" y="128"/>
                  </a:moveTo>
                  <a:lnTo>
                    <a:pt x="13" y="130"/>
                  </a:lnTo>
                  <a:lnTo>
                    <a:pt x="14" y="130"/>
                  </a:lnTo>
                  <a:lnTo>
                    <a:pt x="15" y="132"/>
                  </a:lnTo>
                  <a:lnTo>
                    <a:pt x="14" y="133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2" y="132"/>
                  </a:lnTo>
                  <a:lnTo>
                    <a:pt x="11" y="132"/>
                  </a:lnTo>
                  <a:lnTo>
                    <a:pt x="11" y="131"/>
                  </a:lnTo>
                  <a:lnTo>
                    <a:pt x="13" y="128"/>
                  </a:lnTo>
                  <a:close/>
                  <a:moveTo>
                    <a:pt x="129" y="0"/>
                  </a:moveTo>
                  <a:lnTo>
                    <a:pt x="130" y="0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3"/>
                  </a:lnTo>
                  <a:lnTo>
                    <a:pt x="155" y="3"/>
                  </a:lnTo>
                  <a:lnTo>
                    <a:pt x="157" y="1"/>
                  </a:lnTo>
                  <a:lnTo>
                    <a:pt x="160" y="1"/>
                  </a:lnTo>
                  <a:lnTo>
                    <a:pt x="161" y="3"/>
                  </a:lnTo>
                  <a:lnTo>
                    <a:pt x="162" y="3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3"/>
                  </a:lnTo>
                  <a:lnTo>
                    <a:pt x="171" y="3"/>
                  </a:lnTo>
                  <a:lnTo>
                    <a:pt x="172" y="4"/>
                  </a:lnTo>
                  <a:lnTo>
                    <a:pt x="180" y="4"/>
                  </a:lnTo>
                  <a:lnTo>
                    <a:pt x="180" y="3"/>
                  </a:lnTo>
                  <a:lnTo>
                    <a:pt x="181" y="4"/>
                  </a:lnTo>
                  <a:lnTo>
                    <a:pt x="185" y="4"/>
                  </a:lnTo>
                  <a:lnTo>
                    <a:pt x="186" y="3"/>
                  </a:lnTo>
                  <a:lnTo>
                    <a:pt x="187" y="4"/>
                  </a:lnTo>
                  <a:lnTo>
                    <a:pt x="193" y="4"/>
                  </a:lnTo>
                  <a:lnTo>
                    <a:pt x="194" y="3"/>
                  </a:lnTo>
                  <a:lnTo>
                    <a:pt x="200" y="3"/>
                  </a:lnTo>
                  <a:lnTo>
                    <a:pt x="200" y="4"/>
                  </a:lnTo>
                  <a:lnTo>
                    <a:pt x="202" y="4"/>
                  </a:lnTo>
                  <a:lnTo>
                    <a:pt x="202" y="13"/>
                  </a:lnTo>
                  <a:lnTo>
                    <a:pt x="199" y="13"/>
                  </a:lnTo>
                  <a:lnTo>
                    <a:pt x="199" y="14"/>
                  </a:lnTo>
                  <a:lnTo>
                    <a:pt x="198" y="14"/>
                  </a:lnTo>
                  <a:lnTo>
                    <a:pt x="198" y="18"/>
                  </a:lnTo>
                  <a:lnTo>
                    <a:pt x="197" y="18"/>
                  </a:lnTo>
                  <a:lnTo>
                    <a:pt x="197" y="19"/>
                  </a:lnTo>
                  <a:lnTo>
                    <a:pt x="196" y="19"/>
                  </a:lnTo>
                  <a:lnTo>
                    <a:pt x="198" y="22"/>
                  </a:lnTo>
                  <a:lnTo>
                    <a:pt x="197" y="23"/>
                  </a:lnTo>
                  <a:lnTo>
                    <a:pt x="197" y="24"/>
                  </a:lnTo>
                  <a:lnTo>
                    <a:pt x="196" y="25"/>
                  </a:lnTo>
                  <a:lnTo>
                    <a:pt x="196" y="31"/>
                  </a:lnTo>
                  <a:lnTo>
                    <a:pt x="194" y="32"/>
                  </a:lnTo>
                  <a:lnTo>
                    <a:pt x="197" y="35"/>
                  </a:lnTo>
                  <a:lnTo>
                    <a:pt x="197" y="37"/>
                  </a:lnTo>
                  <a:lnTo>
                    <a:pt x="198" y="37"/>
                  </a:lnTo>
                  <a:lnTo>
                    <a:pt x="199" y="39"/>
                  </a:lnTo>
                  <a:lnTo>
                    <a:pt x="199" y="43"/>
                  </a:lnTo>
                  <a:lnTo>
                    <a:pt x="200" y="44"/>
                  </a:lnTo>
                  <a:lnTo>
                    <a:pt x="199" y="44"/>
                  </a:lnTo>
                  <a:lnTo>
                    <a:pt x="199" y="45"/>
                  </a:lnTo>
                  <a:lnTo>
                    <a:pt x="197" y="45"/>
                  </a:lnTo>
                  <a:lnTo>
                    <a:pt x="197" y="49"/>
                  </a:lnTo>
                  <a:lnTo>
                    <a:pt x="200" y="49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7" y="45"/>
                  </a:lnTo>
                  <a:lnTo>
                    <a:pt x="209" y="46"/>
                  </a:lnTo>
                  <a:lnTo>
                    <a:pt x="213" y="46"/>
                  </a:lnTo>
                  <a:lnTo>
                    <a:pt x="213" y="45"/>
                  </a:lnTo>
                  <a:lnTo>
                    <a:pt x="215" y="44"/>
                  </a:lnTo>
                  <a:lnTo>
                    <a:pt x="216" y="44"/>
                  </a:lnTo>
                  <a:lnTo>
                    <a:pt x="217" y="43"/>
                  </a:lnTo>
                  <a:lnTo>
                    <a:pt x="221" y="43"/>
                  </a:lnTo>
                  <a:lnTo>
                    <a:pt x="221" y="42"/>
                  </a:lnTo>
                  <a:lnTo>
                    <a:pt x="223" y="42"/>
                  </a:lnTo>
                  <a:lnTo>
                    <a:pt x="223" y="39"/>
                  </a:lnTo>
                  <a:lnTo>
                    <a:pt x="224" y="39"/>
                  </a:lnTo>
                  <a:lnTo>
                    <a:pt x="232" y="41"/>
                  </a:lnTo>
                  <a:lnTo>
                    <a:pt x="234" y="41"/>
                  </a:lnTo>
                  <a:lnTo>
                    <a:pt x="235" y="42"/>
                  </a:lnTo>
                  <a:lnTo>
                    <a:pt x="242" y="42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3" y="44"/>
                  </a:lnTo>
                  <a:lnTo>
                    <a:pt x="244" y="44"/>
                  </a:lnTo>
                  <a:lnTo>
                    <a:pt x="245" y="48"/>
                  </a:lnTo>
                  <a:lnTo>
                    <a:pt x="245" y="52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50" y="58"/>
                  </a:lnTo>
                  <a:lnTo>
                    <a:pt x="250" y="60"/>
                  </a:lnTo>
                  <a:lnTo>
                    <a:pt x="253" y="62"/>
                  </a:lnTo>
                  <a:lnTo>
                    <a:pt x="254" y="62"/>
                  </a:lnTo>
                  <a:lnTo>
                    <a:pt x="254" y="63"/>
                  </a:lnTo>
                  <a:lnTo>
                    <a:pt x="253" y="63"/>
                  </a:lnTo>
                  <a:lnTo>
                    <a:pt x="253" y="67"/>
                  </a:lnTo>
                  <a:lnTo>
                    <a:pt x="248" y="71"/>
                  </a:lnTo>
                  <a:lnTo>
                    <a:pt x="248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36" y="79"/>
                  </a:lnTo>
                  <a:lnTo>
                    <a:pt x="235" y="81"/>
                  </a:lnTo>
                  <a:lnTo>
                    <a:pt x="236" y="81"/>
                  </a:lnTo>
                  <a:lnTo>
                    <a:pt x="236" y="83"/>
                  </a:lnTo>
                  <a:lnTo>
                    <a:pt x="235" y="84"/>
                  </a:lnTo>
                  <a:lnTo>
                    <a:pt x="231" y="86"/>
                  </a:lnTo>
                  <a:lnTo>
                    <a:pt x="230" y="87"/>
                  </a:lnTo>
                  <a:lnTo>
                    <a:pt x="229" y="90"/>
                  </a:lnTo>
                  <a:lnTo>
                    <a:pt x="228" y="93"/>
                  </a:lnTo>
                  <a:lnTo>
                    <a:pt x="228" y="98"/>
                  </a:lnTo>
                  <a:lnTo>
                    <a:pt x="229" y="100"/>
                  </a:lnTo>
                  <a:lnTo>
                    <a:pt x="229" y="101"/>
                  </a:lnTo>
                  <a:lnTo>
                    <a:pt x="230" y="101"/>
                  </a:lnTo>
                  <a:lnTo>
                    <a:pt x="230" y="102"/>
                  </a:lnTo>
                  <a:lnTo>
                    <a:pt x="229" y="102"/>
                  </a:lnTo>
                  <a:lnTo>
                    <a:pt x="229" y="103"/>
                  </a:lnTo>
                  <a:lnTo>
                    <a:pt x="230" y="103"/>
                  </a:lnTo>
                  <a:lnTo>
                    <a:pt x="230" y="105"/>
                  </a:lnTo>
                  <a:lnTo>
                    <a:pt x="229" y="105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6" y="109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8" y="114"/>
                  </a:lnTo>
                  <a:lnTo>
                    <a:pt x="229" y="113"/>
                  </a:lnTo>
                  <a:lnTo>
                    <a:pt x="232" y="113"/>
                  </a:lnTo>
                  <a:lnTo>
                    <a:pt x="232" y="114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9" y="116"/>
                  </a:lnTo>
                  <a:lnTo>
                    <a:pt x="239" y="122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2"/>
                  </a:lnTo>
                  <a:lnTo>
                    <a:pt x="244" y="121"/>
                  </a:lnTo>
                  <a:lnTo>
                    <a:pt x="247" y="121"/>
                  </a:lnTo>
                  <a:lnTo>
                    <a:pt x="249" y="122"/>
                  </a:lnTo>
                  <a:lnTo>
                    <a:pt x="253" y="126"/>
                  </a:lnTo>
                  <a:lnTo>
                    <a:pt x="254" y="126"/>
                  </a:lnTo>
                  <a:lnTo>
                    <a:pt x="255" y="128"/>
                  </a:lnTo>
                  <a:lnTo>
                    <a:pt x="255" y="131"/>
                  </a:lnTo>
                  <a:lnTo>
                    <a:pt x="253" y="135"/>
                  </a:lnTo>
                  <a:lnTo>
                    <a:pt x="253" y="140"/>
                  </a:lnTo>
                  <a:lnTo>
                    <a:pt x="251" y="141"/>
                  </a:lnTo>
                  <a:lnTo>
                    <a:pt x="251" y="144"/>
                  </a:lnTo>
                  <a:lnTo>
                    <a:pt x="250" y="145"/>
                  </a:lnTo>
                  <a:lnTo>
                    <a:pt x="250" y="147"/>
                  </a:lnTo>
                  <a:lnTo>
                    <a:pt x="251" y="151"/>
                  </a:lnTo>
                  <a:lnTo>
                    <a:pt x="253" y="151"/>
                  </a:lnTo>
                  <a:lnTo>
                    <a:pt x="253" y="152"/>
                  </a:lnTo>
                  <a:lnTo>
                    <a:pt x="251" y="153"/>
                  </a:lnTo>
                  <a:lnTo>
                    <a:pt x="253" y="153"/>
                  </a:lnTo>
                  <a:lnTo>
                    <a:pt x="253" y="154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3" y="158"/>
                  </a:lnTo>
                  <a:lnTo>
                    <a:pt x="253" y="159"/>
                  </a:lnTo>
                  <a:lnTo>
                    <a:pt x="251" y="160"/>
                  </a:lnTo>
                  <a:lnTo>
                    <a:pt x="255" y="164"/>
                  </a:lnTo>
                  <a:lnTo>
                    <a:pt x="254" y="164"/>
                  </a:lnTo>
                  <a:lnTo>
                    <a:pt x="254" y="165"/>
                  </a:lnTo>
                  <a:lnTo>
                    <a:pt x="253" y="165"/>
                  </a:lnTo>
                  <a:lnTo>
                    <a:pt x="253" y="169"/>
                  </a:lnTo>
                  <a:lnTo>
                    <a:pt x="254" y="169"/>
                  </a:lnTo>
                  <a:lnTo>
                    <a:pt x="254" y="170"/>
                  </a:lnTo>
                  <a:lnTo>
                    <a:pt x="251" y="170"/>
                  </a:lnTo>
                  <a:lnTo>
                    <a:pt x="251" y="171"/>
                  </a:lnTo>
                  <a:lnTo>
                    <a:pt x="250" y="172"/>
                  </a:lnTo>
                  <a:lnTo>
                    <a:pt x="249" y="172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50" y="176"/>
                  </a:lnTo>
                  <a:lnTo>
                    <a:pt x="253" y="176"/>
                  </a:lnTo>
                  <a:lnTo>
                    <a:pt x="251" y="177"/>
                  </a:lnTo>
                  <a:lnTo>
                    <a:pt x="251" y="178"/>
                  </a:lnTo>
                  <a:lnTo>
                    <a:pt x="250" y="182"/>
                  </a:lnTo>
                  <a:lnTo>
                    <a:pt x="250" y="183"/>
                  </a:lnTo>
                  <a:lnTo>
                    <a:pt x="251" y="185"/>
                  </a:lnTo>
                  <a:lnTo>
                    <a:pt x="250" y="185"/>
                  </a:lnTo>
                  <a:lnTo>
                    <a:pt x="249" y="186"/>
                  </a:lnTo>
                  <a:lnTo>
                    <a:pt x="244" y="188"/>
                  </a:lnTo>
                  <a:lnTo>
                    <a:pt x="244" y="189"/>
                  </a:lnTo>
                  <a:lnTo>
                    <a:pt x="243" y="189"/>
                  </a:lnTo>
                  <a:lnTo>
                    <a:pt x="243" y="191"/>
                  </a:lnTo>
                  <a:lnTo>
                    <a:pt x="244" y="191"/>
                  </a:lnTo>
                  <a:lnTo>
                    <a:pt x="244" y="192"/>
                  </a:lnTo>
                  <a:lnTo>
                    <a:pt x="243" y="195"/>
                  </a:lnTo>
                  <a:lnTo>
                    <a:pt x="243" y="196"/>
                  </a:lnTo>
                  <a:lnTo>
                    <a:pt x="242" y="196"/>
                  </a:lnTo>
                  <a:lnTo>
                    <a:pt x="242" y="198"/>
                  </a:lnTo>
                  <a:lnTo>
                    <a:pt x="241" y="200"/>
                  </a:lnTo>
                  <a:lnTo>
                    <a:pt x="239" y="200"/>
                  </a:lnTo>
                  <a:lnTo>
                    <a:pt x="239" y="201"/>
                  </a:lnTo>
                  <a:lnTo>
                    <a:pt x="243" y="204"/>
                  </a:lnTo>
                  <a:lnTo>
                    <a:pt x="243" y="205"/>
                  </a:lnTo>
                  <a:lnTo>
                    <a:pt x="241" y="205"/>
                  </a:lnTo>
                  <a:lnTo>
                    <a:pt x="238" y="208"/>
                  </a:lnTo>
                  <a:lnTo>
                    <a:pt x="238" y="209"/>
                  </a:lnTo>
                  <a:lnTo>
                    <a:pt x="237" y="210"/>
                  </a:lnTo>
                  <a:lnTo>
                    <a:pt x="237" y="211"/>
                  </a:lnTo>
                  <a:lnTo>
                    <a:pt x="232" y="211"/>
                  </a:lnTo>
                  <a:lnTo>
                    <a:pt x="232" y="210"/>
                  </a:lnTo>
                  <a:lnTo>
                    <a:pt x="231" y="210"/>
                  </a:lnTo>
                  <a:lnTo>
                    <a:pt x="230" y="211"/>
                  </a:lnTo>
                  <a:lnTo>
                    <a:pt x="228" y="211"/>
                  </a:lnTo>
                  <a:lnTo>
                    <a:pt x="226" y="210"/>
                  </a:lnTo>
                  <a:lnTo>
                    <a:pt x="226" y="208"/>
                  </a:lnTo>
                  <a:lnTo>
                    <a:pt x="228" y="208"/>
                  </a:lnTo>
                  <a:lnTo>
                    <a:pt x="228" y="205"/>
                  </a:lnTo>
                  <a:lnTo>
                    <a:pt x="229" y="205"/>
                  </a:lnTo>
                  <a:lnTo>
                    <a:pt x="229" y="204"/>
                  </a:lnTo>
                  <a:lnTo>
                    <a:pt x="226" y="204"/>
                  </a:lnTo>
                  <a:lnTo>
                    <a:pt x="226" y="202"/>
                  </a:lnTo>
                  <a:lnTo>
                    <a:pt x="225" y="201"/>
                  </a:lnTo>
                  <a:lnTo>
                    <a:pt x="224" y="198"/>
                  </a:lnTo>
                  <a:lnTo>
                    <a:pt x="224" y="197"/>
                  </a:lnTo>
                  <a:lnTo>
                    <a:pt x="223" y="196"/>
                  </a:lnTo>
                  <a:lnTo>
                    <a:pt x="223" y="195"/>
                  </a:lnTo>
                  <a:lnTo>
                    <a:pt x="222" y="195"/>
                  </a:lnTo>
                  <a:lnTo>
                    <a:pt x="222" y="194"/>
                  </a:lnTo>
                  <a:lnTo>
                    <a:pt x="221" y="196"/>
                  </a:lnTo>
                  <a:lnTo>
                    <a:pt x="221" y="197"/>
                  </a:lnTo>
                  <a:lnTo>
                    <a:pt x="216" y="202"/>
                  </a:lnTo>
                  <a:lnTo>
                    <a:pt x="216" y="203"/>
                  </a:lnTo>
                  <a:lnTo>
                    <a:pt x="215" y="204"/>
                  </a:lnTo>
                  <a:lnTo>
                    <a:pt x="213" y="204"/>
                  </a:lnTo>
                  <a:lnTo>
                    <a:pt x="213" y="205"/>
                  </a:lnTo>
                  <a:lnTo>
                    <a:pt x="212" y="205"/>
                  </a:lnTo>
                  <a:lnTo>
                    <a:pt x="212" y="207"/>
                  </a:lnTo>
                  <a:lnTo>
                    <a:pt x="211" y="207"/>
                  </a:lnTo>
                  <a:lnTo>
                    <a:pt x="210" y="208"/>
                  </a:lnTo>
                  <a:lnTo>
                    <a:pt x="210" y="209"/>
                  </a:lnTo>
                  <a:lnTo>
                    <a:pt x="209" y="209"/>
                  </a:lnTo>
                  <a:lnTo>
                    <a:pt x="209" y="208"/>
                  </a:lnTo>
                  <a:lnTo>
                    <a:pt x="207" y="209"/>
                  </a:lnTo>
                  <a:lnTo>
                    <a:pt x="206" y="208"/>
                  </a:lnTo>
                  <a:lnTo>
                    <a:pt x="205" y="209"/>
                  </a:lnTo>
                  <a:lnTo>
                    <a:pt x="205" y="208"/>
                  </a:lnTo>
                  <a:lnTo>
                    <a:pt x="197" y="205"/>
                  </a:lnTo>
                  <a:lnTo>
                    <a:pt x="196" y="205"/>
                  </a:lnTo>
                  <a:lnTo>
                    <a:pt x="194" y="207"/>
                  </a:lnTo>
                  <a:lnTo>
                    <a:pt x="194" y="205"/>
                  </a:lnTo>
                  <a:lnTo>
                    <a:pt x="191" y="204"/>
                  </a:lnTo>
                  <a:lnTo>
                    <a:pt x="190" y="204"/>
                  </a:lnTo>
                  <a:lnTo>
                    <a:pt x="189" y="205"/>
                  </a:lnTo>
                  <a:lnTo>
                    <a:pt x="187" y="205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2"/>
                  </a:lnTo>
                  <a:lnTo>
                    <a:pt x="189" y="202"/>
                  </a:lnTo>
                  <a:lnTo>
                    <a:pt x="189" y="200"/>
                  </a:lnTo>
                  <a:lnTo>
                    <a:pt x="187" y="200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5" y="198"/>
                  </a:lnTo>
                  <a:lnTo>
                    <a:pt x="185" y="197"/>
                  </a:lnTo>
                  <a:lnTo>
                    <a:pt x="184" y="196"/>
                  </a:lnTo>
                  <a:lnTo>
                    <a:pt x="184" y="192"/>
                  </a:lnTo>
                  <a:lnTo>
                    <a:pt x="181" y="190"/>
                  </a:lnTo>
                  <a:lnTo>
                    <a:pt x="181" y="188"/>
                  </a:lnTo>
                  <a:lnTo>
                    <a:pt x="180" y="186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4" y="183"/>
                  </a:lnTo>
                  <a:lnTo>
                    <a:pt x="173" y="182"/>
                  </a:lnTo>
                  <a:lnTo>
                    <a:pt x="171" y="182"/>
                  </a:lnTo>
                  <a:lnTo>
                    <a:pt x="168" y="184"/>
                  </a:lnTo>
                  <a:lnTo>
                    <a:pt x="167" y="184"/>
                  </a:lnTo>
                  <a:lnTo>
                    <a:pt x="167" y="186"/>
                  </a:lnTo>
                  <a:lnTo>
                    <a:pt x="166" y="186"/>
                  </a:lnTo>
                  <a:lnTo>
                    <a:pt x="165" y="185"/>
                  </a:lnTo>
                  <a:lnTo>
                    <a:pt x="165" y="184"/>
                  </a:lnTo>
                  <a:lnTo>
                    <a:pt x="164" y="184"/>
                  </a:lnTo>
                  <a:lnTo>
                    <a:pt x="164" y="190"/>
                  </a:lnTo>
                  <a:lnTo>
                    <a:pt x="165" y="191"/>
                  </a:lnTo>
                  <a:lnTo>
                    <a:pt x="165" y="194"/>
                  </a:lnTo>
                  <a:lnTo>
                    <a:pt x="167" y="194"/>
                  </a:lnTo>
                  <a:lnTo>
                    <a:pt x="167" y="195"/>
                  </a:lnTo>
                  <a:lnTo>
                    <a:pt x="166" y="196"/>
                  </a:lnTo>
                  <a:lnTo>
                    <a:pt x="166" y="201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48" y="208"/>
                  </a:lnTo>
                  <a:lnTo>
                    <a:pt x="146" y="208"/>
                  </a:lnTo>
                  <a:lnTo>
                    <a:pt x="142" y="204"/>
                  </a:lnTo>
                  <a:lnTo>
                    <a:pt x="141" y="204"/>
                  </a:lnTo>
                  <a:lnTo>
                    <a:pt x="139" y="205"/>
                  </a:lnTo>
                  <a:lnTo>
                    <a:pt x="136" y="205"/>
                  </a:lnTo>
                  <a:lnTo>
                    <a:pt x="135" y="208"/>
                  </a:lnTo>
                  <a:lnTo>
                    <a:pt x="133" y="208"/>
                  </a:lnTo>
                  <a:lnTo>
                    <a:pt x="130" y="205"/>
                  </a:lnTo>
                  <a:lnTo>
                    <a:pt x="130" y="204"/>
                  </a:lnTo>
                  <a:lnTo>
                    <a:pt x="126" y="204"/>
                  </a:lnTo>
                  <a:lnTo>
                    <a:pt x="126" y="205"/>
                  </a:lnTo>
                  <a:lnTo>
                    <a:pt x="127" y="208"/>
                  </a:lnTo>
                  <a:lnTo>
                    <a:pt x="127" y="213"/>
                  </a:lnTo>
                  <a:lnTo>
                    <a:pt x="128" y="214"/>
                  </a:lnTo>
                  <a:lnTo>
                    <a:pt x="128" y="220"/>
                  </a:lnTo>
                  <a:lnTo>
                    <a:pt x="125" y="224"/>
                  </a:lnTo>
                  <a:lnTo>
                    <a:pt x="125" y="228"/>
                  </a:lnTo>
                  <a:lnTo>
                    <a:pt x="126" y="228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7"/>
                  </a:lnTo>
                  <a:lnTo>
                    <a:pt x="135" y="233"/>
                  </a:lnTo>
                  <a:lnTo>
                    <a:pt x="135" y="235"/>
                  </a:lnTo>
                  <a:lnTo>
                    <a:pt x="132" y="235"/>
                  </a:lnTo>
                  <a:lnTo>
                    <a:pt x="132" y="241"/>
                  </a:lnTo>
                  <a:lnTo>
                    <a:pt x="134" y="242"/>
                  </a:lnTo>
                  <a:lnTo>
                    <a:pt x="135" y="243"/>
                  </a:lnTo>
                  <a:lnTo>
                    <a:pt x="138" y="245"/>
                  </a:lnTo>
                  <a:lnTo>
                    <a:pt x="139" y="246"/>
                  </a:lnTo>
                  <a:lnTo>
                    <a:pt x="141" y="246"/>
                  </a:lnTo>
                  <a:lnTo>
                    <a:pt x="143" y="248"/>
                  </a:lnTo>
                  <a:lnTo>
                    <a:pt x="140" y="252"/>
                  </a:lnTo>
                  <a:lnTo>
                    <a:pt x="138" y="258"/>
                  </a:lnTo>
                  <a:lnTo>
                    <a:pt x="138" y="259"/>
                  </a:lnTo>
                  <a:lnTo>
                    <a:pt x="139" y="260"/>
                  </a:lnTo>
                  <a:lnTo>
                    <a:pt x="140" y="260"/>
                  </a:lnTo>
                  <a:lnTo>
                    <a:pt x="141" y="261"/>
                  </a:lnTo>
                  <a:lnTo>
                    <a:pt x="140" y="262"/>
                  </a:lnTo>
                  <a:lnTo>
                    <a:pt x="140" y="264"/>
                  </a:lnTo>
                  <a:lnTo>
                    <a:pt x="139" y="265"/>
                  </a:lnTo>
                  <a:lnTo>
                    <a:pt x="138" y="265"/>
                  </a:lnTo>
                  <a:lnTo>
                    <a:pt x="134" y="264"/>
                  </a:lnTo>
                  <a:lnTo>
                    <a:pt x="130" y="264"/>
                  </a:lnTo>
                  <a:lnTo>
                    <a:pt x="129" y="262"/>
                  </a:lnTo>
                  <a:lnTo>
                    <a:pt x="126" y="258"/>
                  </a:lnTo>
                  <a:lnTo>
                    <a:pt x="125" y="256"/>
                  </a:lnTo>
                  <a:lnTo>
                    <a:pt x="122" y="255"/>
                  </a:lnTo>
                  <a:lnTo>
                    <a:pt x="120" y="258"/>
                  </a:lnTo>
                  <a:lnTo>
                    <a:pt x="120" y="259"/>
                  </a:lnTo>
                  <a:lnTo>
                    <a:pt x="117" y="260"/>
                  </a:lnTo>
                  <a:lnTo>
                    <a:pt x="116" y="260"/>
                  </a:lnTo>
                  <a:lnTo>
                    <a:pt x="114" y="261"/>
                  </a:lnTo>
                  <a:lnTo>
                    <a:pt x="113" y="262"/>
                  </a:lnTo>
                  <a:lnTo>
                    <a:pt x="111" y="262"/>
                  </a:lnTo>
                  <a:lnTo>
                    <a:pt x="109" y="265"/>
                  </a:lnTo>
                  <a:lnTo>
                    <a:pt x="107" y="273"/>
                  </a:lnTo>
                  <a:lnTo>
                    <a:pt x="106" y="274"/>
                  </a:lnTo>
                  <a:lnTo>
                    <a:pt x="102" y="271"/>
                  </a:lnTo>
                  <a:lnTo>
                    <a:pt x="101" y="268"/>
                  </a:lnTo>
                  <a:lnTo>
                    <a:pt x="101" y="265"/>
                  </a:lnTo>
                  <a:lnTo>
                    <a:pt x="98" y="262"/>
                  </a:lnTo>
                  <a:lnTo>
                    <a:pt x="93" y="258"/>
                  </a:lnTo>
                  <a:lnTo>
                    <a:pt x="85" y="253"/>
                  </a:lnTo>
                  <a:lnTo>
                    <a:pt x="85" y="247"/>
                  </a:lnTo>
                  <a:lnTo>
                    <a:pt x="84" y="247"/>
                  </a:lnTo>
                  <a:lnTo>
                    <a:pt x="79" y="242"/>
                  </a:lnTo>
                  <a:lnTo>
                    <a:pt x="79" y="241"/>
                  </a:lnTo>
                  <a:lnTo>
                    <a:pt x="78" y="241"/>
                  </a:lnTo>
                  <a:lnTo>
                    <a:pt x="77" y="239"/>
                  </a:lnTo>
                  <a:lnTo>
                    <a:pt x="72" y="235"/>
                  </a:lnTo>
                  <a:lnTo>
                    <a:pt x="66" y="232"/>
                  </a:lnTo>
                  <a:lnTo>
                    <a:pt x="64" y="229"/>
                  </a:lnTo>
                  <a:lnTo>
                    <a:pt x="59" y="226"/>
                  </a:lnTo>
                  <a:lnTo>
                    <a:pt x="56" y="223"/>
                  </a:lnTo>
                  <a:lnTo>
                    <a:pt x="52" y="220"/>
                  </a:lnTo>
                  <a:lnTo>
                    <a:pt x="45" y="210"/>
                  </a:lnTo>
                  <a:lnTo>
                    <a:pt x="46" y="211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0" y="210"/>
                  </a:lnTo>
                  <a:lnTo>
                    <a:pt x="50" y="211"/>
                  </a:lnTo>
                  <a:lnTo>
                    <a:pt x="51" y="213"/>
                  </a:lnTo>
                  <a:lnTo>
                    <a:pt x="53" y="214"/>
                  </a:lnTo>
                  <a:lnTo>
                    <a:pt x="55" y="215"/>
                  </a:lnTo>
                  <a:lnTo>
                    <a:pt x="56" y="215"/>
                  </a:lnTo>
                  <a:lnTo>
                    <a:pt x="56" y="217"/>
                  </a:lnTo>
                  <a:lnTo>
                    <a:pt x="57" y="216"/>
                  </a:lnTo>
                  <a:lnTo>
                    <a:pt x="58" y="216"/>
                  </a:lnTo>
                  <a:lnTo>
                    <a:pt x="57" y="217"/>
                  </a:lnTo>
                  <a:lnTo>
                    <a:pt x="58" y="217"/>
                  </a:lnTo>
                  <a:lnTo>
                    <a:pt x="59" y="216"/>
                  </a:lnTo>
                  <a:lnTo>
                    <a:pt x="59" y="215"/>
                  </a:lnTo>
                  <a:lnTo>
                    <a:pt x="64" y="215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1" y="211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9" y="213"/>
                  </a:lnTo>
                  <a:lnTo>
                    <a:pt x="58" y="213"/>
                  </a:lnTo>
                  <a:lnTo>
                    <a:pt x="58" y="211"/>
                  </a:lnTo>
                  <a:lnTo>
                    <a:pt x="57" y="211"/>
                  </a:lnTo>
                  <a:lnTo>
                    <a:pt x="56" y="210"/>
                  </a:lnTo>
                  <a:lnTo>
                    <a:pt x="53" y="210"/>
                  </a:lnTo>
                  <a:lnTo>
                    <a:pt x="52" y="208"/>
                  </a:lnTo>
                  <a:lnTo>
                    <a:pt x="49" y="208"/>
                  </a:lnTo>
                  <a:lnTo>
                    <a:pt x="49" y="209"/>
                  </a:lnTo>
                  <a:lnTo>
                    <a:pt x="47" y="210"/>
                  </a:lnTo>
                  <a:lnTo>
                    <a:pt x="46" y="210"/>
                  </a:lnTo>
                  <a:lnTo>
                    <a:pt x="45" y="209"/>
                  </a:lnTo>
                  <a:lnTo>
                    <a:pt x="45" y="205"/>
                  </a:lnTo>
                  <a:lnTo>
                    <a:pt x="44" y="205"/>
                  </a:lnTo>
                  <a:lnTo>
                    <a:pt x="44" y="209"/>
                  </a:lnTo>
                  <a:lnTo>
                    <a:pt x="42" y="207"/>
                  </a:lnTo>
                  <a:lnTo>
                    <a:pt x="42" y="208"/>
                  </a:lnTo>
                  <a:lnTo>
                    <a:pt x="39" y="205"/>
                  </a:lnTo>
                  <a:lnTo>
                    <a:pt x="39" y="203"/>
                  </a:lnTo>
                  <a:lnTo>
                    <a:pt x="38" y="203"/>
                  </a:lnTo>
                  <a:lnTo>
                    <a:pt x="38" y="198"/>
                  </a:lnTo>
                  <a:lnTo>
                    <a:pt x="33" y="194"/>
                  </a:lnTo>
                  <a:lnTo>
                    <a:pt x="32" y="194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30" y="190"/>
                  </a:lnTo>
                  <a:lnTo>
                    <a:pt x="30" y="189"/>
                  </a:lnTo>
                  <a:lnTo>
                    <a:pt x="25" y="184"/>
                  </a:lnTo>
                  <a:lnTo>
                    <a:pt x="26" y="184"/>
                  </a:lnTo>
                  <a:lnTo>
                    <a:pt x="27" y="185"/>
                  </a:lnTo>
                  <a:lnTo>
                    <a:pt x="29" y="185"/>
                  </a:lnTo>
                  <a:lnTo>
                    <a:pt x="29" y="186"/>
                  </a:lnTo>
                  <a:lnTo>
                    <a:pt x="30" y="185"/>
                  </a:lnTo>
                  <a:lnTo>
                    <a:pt x="30" y="186"/>
                  </a:lnTo>
                  <a:lnTo>
                    <a:pt x="34" y="186"/>
                  </a:lnTo>
                  <a:lnTo>
                    <a:pt x="34" y="188"/>
                  </a:lnTo>
                  <a:lnTo>
                    <a:pt x="33" y="189"/>
                  </a:lnTo>
                  <a:lnTo>
                    <a:pt x="34" y="190"/>
                  </a:lnTo>
                  <a:lnTo>
                    <a:pt x="36" y="190"/>
                  </a:lnTo>
                  <a:lnTo>
                    <a:pt x="36" y="191"/>
                  </a:lnTo>
                  <a:lnTo>
                    <a:pt x="37" y="191"/>
                  </a:lnTo>
                  <a:lnTo>
                    <a:pt x="37" y="192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6" y="188"/>
                  </a:lnTo>
                  <a:lnTo>
                    <a:pt x="34" y="188"/>
                  </a:lnTo>
                  <a:lnTo>
                    <a:pt x="36" y="186"/>
                  </a:lnTo>
                  <a:lnTo>
                    <a:pt x="34" y="184"/>
                  </a:lnTo>
                  <a:lnTo>
                    <a:pt x="33" y="183"/>
                  </a:lnTo>
                  <a:lnTo>
                    <a:pt x="33" y="184"/>
                  </a:lnTo>
                  <a:lnTo>
                    <a:pt x="32" y="183"/>
                  </a:lnTo>
                  <a:lnTo>
                    <a:pt x="32" y="185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0" y="182"/>
                  </a:lnTo>
                  <a:lnTo>
                    <a:pt x="29" y="183"/>
                  </a:lnTo>
                  <a:lnTo>
                    <a:pt x="29" y="185"/>
                  </a:lnTo>
                  <a:lnTo>
                    <a:pt x="27" y="184"/>
                  </a:lnTo>
                  <a:lnTo>
                    <a:pt x="26" y="184"/>
                  </a:lnTo>
                  <a:lnTo>
                    <a:pt x="27" y="183"/>
                  </a:lnTo>
                  <a:lnTo>
                    <a:pt x="26" y="182"/>
                  </a:lnTo>
                  <a:lnTo>
                    <a:pt x="25" y="183"/>
                  </a:lnTo>
                  <a:lnTo>
                    <a:pt x="24" y="183"/>
                  </a:lnTo>
                  <a:lnTo>
                    <a:pt x="24" y="173"/>
                  </a:lnTo>
                  <a:lnTo>
                    <a:pt x="23" y="171"/>
                  </a:lnTo>
                  <a:lnTo>
                    <a:pt x="19" y="168"/>
                  </a:lnTo>
                  <a:lnTo>
                    <a:pt x="15" y="160"/>
                  </a:lnTo>
                  <a:lnTo>
                    <a:pt x="17" y="160"/>
                  </a:lnTo>
                  <a:lnTo>
                    <a:pt x="17" y="163"/>
                  </a:lnTo>
                  <a:lnTo>
                    <a:pt x="23" y="169"/>
                  </a:lnTo>
                  <a:lnTo>
                    <a:pt x="24" y="169"/>
                  </a:lnTo>
                  <a:lnTo>
                    <a:pt x="25" y="170"/>
                  </a:lnTo>
                  <a:lnTo>
                    <a:pt x="25" y="176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7" y="173"/>
                  </a:lnTo>
                  <a:lnTo>
                    <a:pt x="30" y="173"/>
                  </a:lnTo>
                  <a:lnTo>
                    <a:pt x="31" y="172"/>
                  </a:lnTo>
                  <a:lnTo>
                    <a:pt x="31" y="175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6" y="172"/>
                  </a:lnTo>
                  <a:lnTo>
                    <a:pt x="36" y="171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3" y="166"/>
                  </a:lnTo>
                  <a:lnTo>
                    <a:pt x="32" y="166"/>
                  </a:lnTo>
                  <a:lnTo>
                    <a:pt x="32" y="169"/>
                  </a:lnTo>
                  <a:lnTo>
                    <a:pt x="30" y="171"/>
                  </a:lnTo>
                  <a:lnTo>
                    <a:pt x="26" y="171"/>
                  </a:lnTo>
                  <a:lnTo>
                    <a:pt x="26" y="170"/>
                  </a:lnTo>
                  <a:lnTo>
                    <a:pt x="25" y="170"/>
                  </a:lnTo>
                  <a:lnTo>
                    <a:pt x="25" y="168"/>
                  </a:lnTo>
                  <a:lnTo>
                    <a:pt x="24" y="168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6" y="164"/>
                  </a:lnTo>
                  <a:lnTo>
                    <a:pt x="27" y="164"/>
                  </a:lnTo>
                  <a:lnTo>
                    <a:pt x="27" y="163"/>
                  </a:lnTo>
                  <a:lnTo>
                    <a:pt x="29" y="163"/>
                  </a:lnTo>
                  <a:lnTo>
                    <a:pt x="29" y="160"/>
                  </a:lnTo>
                  <a:lnTo>
                    <a:pt x="27" y="159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7" y="163"/>
                  </a:lnTo>
                  <a:lnTo>
                    <a:pt x="26" y="163"/>
                  </a:lnTo>
                  <a:lnTo>
                    <a:pt x="26" y="162"/>
                  </a:lnTo>
                  <a:lnTo>
                    <a:pt x="25" y="162"/>
                  </a:lnTo>
                  <a:lnTo>
                    <a:pt x="24" y="163"/>
                  </a:lnTo>
                  <a:lnTo>
                    <a:pt x="24" y="164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3"/>
                  </a:lnTo>
                  <a:lnTo>
                    <a:pt x="13" y="153"/>
                  </a:lnTo>
                  <a:lnTo>
                    <a:pt x="13" y="156"/>
                  </a:lnTo>
                  <a:lnTo>
                    <a:pt x="12" y="152"/>
                  </a:lnTo>
                  <a:lnTo>
                    <a:pt x="12" y="151"/>
                  </a:lnTo>
                  <a:lnTo>
                    <a:pt x="7" y="145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0" y="144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6" y="143"/>
                  </a:lnTo>
                  <a:lnTo>
                    <a:pt x="6" y="140"/>
                  </a:lnTo>
                  <a:lnTo>
                    <a:pt x="5" y="139"/>
                  </a:lnTo>
                  <a:lnTo>
                    <a:pt x="4" y="137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5" y="134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8" y="133"/>
                  </a:lnTo>
                  <a:lnTo>
                    <a:pt x="8" y="134"/>
                  </a:lnTo>
                  <a:lnTo>
                    <a:pt x="10" y="134"/>
                  </a:lnTo>
                  <a:lnTo>
                    <a:pt x="10" y="133"/>
                  </a:lnTo>
                  <a:lnTo>
                    <a:pt x="8" y="133"/>
                  </a:lnTo>
                  <a:lnTo>
                    <a:pt x="8" y="132"/>
                  </a:lnTo>
                  <a:lnTo>
                    <a:pt x="10" y="132"/>
                  </a:lnTo>
                  <a:lnTo>
                    <a:pt x="11" y="133"/>
                  </a:lnTo>
                  <a:lnTo>
                    <a:pt x="11" y="135"/>
                  </a:lnTo>
                  <a:lnTo>
                    <a:pt x="13" y="137"/>
                  </a:lnTo>
                  <a:lnTo>
                    <a:pt x="13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5" y="135"/>
                  </a:lnTo>
                  <a:lnTo>
                    <a:pt x="15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8" y="131"/>
                  </a:lnTo>
                  <a:lnTo>
                    <a:pt x="17" y="130"/>
                  </a:lnTo>
                  <a:lnTo>
                    <a:pt x="21" y="125"/>
                  </a:lnTo>
                  <a:lnTo>
                    <a:pt x="25" y="120"/>
                  </a:lnTo>
                  <a:lnTo>
                    <a:pt x="26" y="119"/>
                  </a:lnTo>
                  <a:lnTo>
                    <a:pt x="26" y="111"/>
                  </a:lnTo>
                  <a:lnTo>
                    <a:pt x="27" y="111"/>
                  </a:lnTo>
                  <a:lnTo>
                    <a:pt x="27" y="108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00"/>
                  </a:lnTo>
                  <a:lnTo>
                    <a:pt x="26" y="92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9" y="87"/>
                  </a:lnTo>
                  <a:lnTo>
                    <a:pt x="30" y="87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4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4" y="98"/>
                  </a:lnTo>
                  <a:lnTo>
                    <a:pt x="34" y="95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40" y="96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6" y="98"/>
                  </a:lnTo>
                  <a:lnTo>
                    <a:pt x="47" y="100"/>
                  </a:lnTo>
                  <a:lnTo>
                    <a:pt x="49" y="101"/>
                  </a:lnTo>
                  <a:lnTo>
                    <a:pt x="47" y="99"/>
                  </a:lnTo>
                  <a:lnTo>
                    <a:pt x="46" y="98"/>
                  </a:lnTo>
                  <a:lnTo>
                    <a:pt x="46" y="96"/>
                  </a:lnTo>
                  <a:lnTo>
                    <a:pt x="49" y="96"/>
                  </a:lnTo>
                  <a:lnTo>
                    <a:pt x="49" y="98"/>
                  </a:lnTo>
                  <a:lnTo>
                    <a:pt x="52" y="94"/>
                  </a:lnTo>
                  <a:lnTo>
                    <a:pt x="55" y="94"/>
                  </a:lnTo>
                  <a:lnTo>
                    <a:pt x="56" y="95"/>
                  </a:lnTo>
                  <a:lnTo>
                    <a:pt x="57" y="94"/>
                  </a:lnTo>
                  <a:lnTo>
                    <a:pt x="55" y="94"/>
                  </a:lnTo>
                  <a:lnTo>
                    <a:pt x="55" y="93"/>
                  </a:lnTo>
                  <a:lnTo>
                    <a:pt x="53" y="93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45" y="93"/>
                  </a:lnTo>
                  <a:lnTo>
                    <a:pt x="43" y="93"/>
                  </a:lnTo>
                  <a:lnTo>
                    <a:pt x="39" y="89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31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6" y="75"/>
                  </a:lnTo>
                  <a:lnTo>
                    <a:pt x="29" y="75"/>
                  </a:lnTo>
                  <a:lnTo>
                    <a:pt x="30" y="74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8" y="73"/>
                  </a:lnTo>
                  <a:lnTo>
                    <a:pt x="38" y="75"/>
                  </a:lnTo>
                  <a:lnTo>
                    <a:pt x="34" y="75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80"/>
                  </a:lnTo>
                  <a:lnTo>
                    <a:pt x="38" y="80"/>
                  </a:lnTo>
                  <a:lnTo>
                    <a:pt x="39" y="81"/>
                  </a:lnTo>
                  <a:lnTo>
                    <a:pt x="39" y="82"/>
                  </a:lnTo>
                  <a:lnTo>
                    <a:pt x="40" y="82"/>
                  </a:lnTo>
                  <a:lnTo>
                    <a:pt x="39" y="81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0" y="79"/>
                  </a:lnTo>
                  <a:lnTo>
                    <a:pt x="42" y="76"/>
                  </a:lnTo>
                  <a:lnTo>
                    <a:pt x="40" y="75"/>
                  </a:lnTo>
                  <a:lnTo>
                    <a:pt x="40" y="67"/>
                  </a:lnTo>
                  <a:lnTo>
                    <a:pt x="39" y="63"/>
                  </a:lnTo>
                  <a:lnTo>
                    <a:pt x="38" y="62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39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49" y="60"/>
                  </a:lnTo>
                  <a:lnTo>
                    <a:pt x="49" y="58"/>
                  </a:lnTo>
                  <a:lnTo>
                    <a:pt x="51" y="58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2"/>
                  </a:lnTo>
                  <a:lnTo>
                    <a:pt x="56" y="62"/>
                  </a:lnTo>
                  <a:lnTo>
                    <a:pt x="56" y="58"/>
                  </a:lnTo>
                  <a:lnTo>
                    <a:pt x="116" y="58"/>
                  </a:lnTo>
                  <a:lnTo>
                    <a:pt x="116" y="26"/>
                  </a:lnTo>
                  <a:lnTo>
                    <a:pt x="115" y="24"/>
                  </a:lnTo>
                  <a:lnTo>
                    <a:pt x="115" y="7"/>
                  </a:lnTo>
                  <a:lnTo>
                    <a:pt x="116" y="6"/>
                  </a:lnTo>
                  <a:lnTo>
                    <a:pt x="116" y="1"/>
                  </a:lnTo>
                  <a:lnTo>
                    <a:pt x="128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38D0E369-9C36-45C7-B6F3-03750CDE5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822575"/>
              <a:ext cx="1046162" cy="808038"/>
            </a:xfrm>
            <a:custGeom>
              <a:avLst/>
              <a:gdLst/>
              <a:ahLst/>
              <a:cxnLst>
                <a:cxn ang="0">
                  <a:pos x="225" y="9"/>
                </a:cxn>
                <a:cxn ang="0">
                  <a:pos x="236" y="18"/>
                </a:cxn>
                <a:cxn ang="0">
                  <a:pos x="258" y="18"/>
                </a:cxn>
                <a:cxn ang="0">
                  <a:pos x="273" y="18"/>
                </a:cxn>
                <a:cxn ang="0">
                  <a:pos x="289" y="14"/>
                </a:cxn>
                <a:cxn ang="0">
                  <a:pos x="307" y="19"/>
                </a:cxn>
                <a:cxn ang="0">
                  <a:pos x="342" y="33"/>
                </a:cxn>
                <a:cxn ang="0">
                  <a:pos x="392" y="88"/>
                </a:cxn>
                <a:cxn ang="0">
                  <a:pos x="403" y="123"/>
                </a:cxn>
                <a:cxn ang="0">
                  <a:pos x="387" y="141"/>
                </a:cxn>
                <a:cxn ang="0">
                  <a:pos x="392" y="177"/>
                </a:cxn>
                <a:cxn ang="0">
                  <a:pos x="414" y="174"/>
                </a:cxn>
                <a:cxn ang="0">
                  <a:pos x="436" y="174"/>
                </a:cxn>
                <a:cxn ang="0">
                  <a:pos x="429" y="186"/>
                </a:cxn>
                <a:cxn ang="0">
                  <a:pos x="430" y="200"/>
                </a:cxn>
                <a:cxn ang="0">
                  <a:pos x="449" y="224"/>
                </a:cxn>
                <a:cxn ang="0">
                  <a:pos x="468" y="248"/>
                </a:cxn>
                <a:cxn ang="0">
                  <a:pos x="515" y="274"/>
                </a:cxn>
                <a:cxn ang="0">
                  <a:pos x="610" y="305"/>
                </a:cxn>
                <a:cxn ang="0">
                  <a:pos x="627" y="338"/>
                </a:cxn>
                <a:cxn ang="0">
                  <a:pos x="595" y="370"/>
                </a:cxn>
                <a:cxn ang="0">
                  <a:pos x="551" y="415"/>
                </a:cxn>
                <a:cxn ang="0">
                  <a:pos x="491" y="441"/>
                </a:cxn>
                <a:cxn ang="0">
                  <a:pos x="442" y="458"/>
                </a:cxn>
                <a:cxn ang="0">
                  <a:pos x="422" y="472"/>
                </a:cxn>
                <a:cxn ang="0">
                  <a:pos x="389" y="485"/>
                </a:cxn>
                <a:cxn ang="0">
                  <a:pos x="359" y="485"/>
                </a:cxn>
                <a:cxn ang="0">
                  <a:pos x="342" y="472"/>
                </a:cxn>
                <a:cxn ang="0">
                  <a:pos x="315" y="483"/>
                </a:cxn>
                <a:cxn ang="0">
                  <a:pos x="290" y="504"/>
                </a:cxn>
                <a:cxn ang="0">
                  <a:pos x="277" y="505"/>
                </a:cxn>
                <a:cxn ang="0">
                  <a:pos x="244" y="499"/>
                </a:cxn>
                <a:cxn ang="0">
                  <a:pos x="223" y="499"/>
                </a:cxn>
                <a:cxn ang="0">
                  <a:pos x="192" y="478"/>
                </a:cxn>
                <a:cxn ang="0">
                  <a:pos x="169" y="464"/>
                </a:cxn>
                <a:cxn ang="0">
                  <a:pos x="122" y="436"/>
                </a:cxn>
                <a:cxn ang="0">
                  <a:pos x="116" y="423"/>
                </a:cxn>
                <a:cxn ang="0">
                  <a:pos x="99" y="421"/>
                </a:cxn>
                <a:cxn ang="0">
                  <a:pos x="88" y="398"/>
                </a:cxn>
                <a:cxn ang="0">
                  <a:pos x="82" y="379"/>
                </a:cxn>
                <a:cxn ang="0">
                  <a:pos x="69" y="363"/>
                </a:cxn>
                <a:cxn ang="0">
                  <a:pos x="53" y="349"/>
                </a:cxn>
                <a:cxn ang="0">
                  <a:pos x="34" y="325"/>
                </a:cxn>
                <a:cxn ang="0">
                  <a:pos x="20" y="318"/>
                </a:cxn>
                <a:cxn ang="0">
                  <a:pos x="6" y="317"/>
                </a:cxn>
                <a:cxn ang="0">
                  <a:pos x="8" y="302"/>
                </a:cxn>
                <a:cxn ang="0">
                  <a:pos x="17" y="288"/>
                </a:cxn>
                <a:cxn ang="0">
                  <a:pos x="35" y="289"/>
                </a:cxn>
                <a:cxn ang="0">
                  <a:pos x="47" y="239"/>
                </a:cxn>
                <a:cxn ang="0">
                  <a:pos x="63" y="185"/>
                </a:cxn>
                <a:cxn ang="0">
                  <a:pos x="79" y="186"/>
                </a:cxn>
                <a:cxn ang="0">
                  <a:pos x="88" y="167"/>
                </a:cxn>
                <a:cxn ang="0">
                  <a:pos x="90" y="142"/>
                </a:cxn>
                <a:cxn ang="0">
                  <a:pos x="103" y="128"/>
                </a:cxn>
                <a:cxn ang="0">
                  <a:pos x="118" y="103"/>
                </a:cxn>
                <a:cxn ang="0">
                  <a:pos x="137" y="89"/>
                </a:cxn>
                <a:cxn ang="0">
                  <a:pos x="153" y="46"/>
                </a:cxn>
                <a:cxn ang="0">
                  <a:pos x="173" y="26"/>
                </a:cxn>
                <a:cxn ang="0">
                  <a:pos x="188" y="19"/>
                </a:cxn>
                <a:cxn ang="0">
                  <a:pos x="200" y="34"/>
                </a:cxn>
              </a:cxnLst>
              <a:rect l="0" t="0" r="r" b="b"/>
              <a:pathLst>
                <a:path w="659" h="509">
                  <a:moveTo>
                    <a:pt x="216" y="0"/>
                  </a:moveTo>
                  <a:lnTo>
                    <a:pt x="217" y="1"/>
                  </a:lnTo>
                  <a:lnTo>
                    <a:pt x="218" y="3"/>
                  </a:lnTo>
                  <a:lnTo>
                    <a:pt x="219" y="3"/>
                  </a:lnTo>
                  <a:lnTo>
                    <a:pt x="218" y="5"/>
                  </a:lnTo>
                  <a:lnTo>
                    <a:pt x="219" y="5"/>
                  </a:lnTo>
                  <a:lnTo>
                    <a:pt x="219" y="6"/>
                  </a:lnTo>
                  <a:lnTo>
                    <a:pt x="220" y="6"/>
                  </a:lnTo>
                  <a:lnTo>
                    <a:pt x="220" y="7"/>
                  </a:lnTo>
                  <a:lnTo>
                    <a:pt x="225" y="9"/>
                  </a:lnTo>
                  <a:lnTo>
                    <a:pt x="226" y="9"/>
                  </a:lnTo>
                  <a:lnTo>
                    <a:pt x="229" y="8"/>
                  </a:lnTo>
                  <a:lnTo>
                    <a:pt x="230" y="9"/>
                  </a:lnTo>
                  <a:lnTo>
                    <a:pt x="231" y="9"/>
                  </a:lnTo>
                  <a:lnTo>
                    <a:pt x="231" y="12"/>
                  </a:lnTo>
                  <a:lnTo>
                    <a:pt x="232" y="12"/>
                  </a:lnTo>
                  <a:lnTo>
                    <a:pt x="232" y="13"/>
                  </a:lnTo>
                  <a:lnTo>
                    <a:pt x="233" y="13"/>
                  </a:lnTo>
                  <a:lnTo>
                    <a:pt x="233" y="15"/>
                  </a:lnTo>
                  <a:lnTo>
                    <a:pt x="236" y="18"/>
                  </a:lnTo>
                  <a:lnTo>
                    <a:pt x="238" y="19"/>
                  </a:lnTo>
                  <a:lnTo>
                    <a:pt x="238" y="20"/>
                  </a:lnTo>
                  <a:lnTo>
                    <a:pt x="239" y="21"/>
                  </a:lnTo>
                  <a:lnTo>
                    <a:pt x="242" y="21"/>
                  </a:lnTo>
                  <a:lnTo>
                    <a:pt x="245" y="20"/>
                  </a:lnTo>
                  <a:lnTo>
                    <a:pt x="248" y="20"/>
                  </a:lnTo>
                  <a:lnTo>
                    <a:pt x="250" y="19"/>
                  </a:lnTo>
                  <a:lnTo>
                    <a:pt x="254" y="19"/>
                  </a:lnTo>
                  <a:lnTo>
                    <a:pt x="257" y="18"/>
                  </a:lnTo>
                  <a:lnTo>
                    <a:pt x="258" y="18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3" y="14"/>
                  </a:lnTo>
                  <a:lnTo>
                    <a:pt x="264" y="13"/>
                  </a:lnTo>
                  <a:lnTo>
                    <a:pt x="264" y="10"/>
                  </a:lnTo>
                  <a:lnTo>
                    <a:pt x="268" y="10"/>
                  </a:lnTo>
                  <a:lnTo>
                    <a:pt x="268" y="12"/>
                  </a:lnTo>
                  <a:lnTo>
                    <a:pt x="269" y="12"/>
                  </a:lnTo>
                  <a:lnTo>
                    <a:pt x="271" y="14"/>
                  </a:lnTo>
                  <a:lnTo>
                    <a:pt x="273" y="18"/>
                  </a:lnTo>
                  <a:lnTo>
                    <a:pt x="274" y="20"/>
                  </a:lnTo>
                  <a:lnTo>
                    <a:pt x="275" y="20"/>
                  </a:lnTo>
                  <a:lnTo>
                    <a:pt x="276" y="19"/>
                  </a:lnTo>
                  <a:lnTo>
                    <a:pt x="276" y="18"/>
                  </a:lnTo>
                  <a:lnTo>
                    <a:pt x="281" y="18"/>
                  </a:lnTo>
                  <a:lnTo>
                    <a:pt x="284" y="16"/>
                  </a:lnTo>
                  <a:lnTo>
                    <a:pt x="286" y="16"/>
                  </a:lnTo>
                  <a:lnTo>
                    <a:pt x="287" y="15"/>
                  </a:lnTo>
                  <a:lnTo>
                    <a:pt x="287" y="14"/>
                  </a:lnTo>
                  <a:lnTo>
                    <a:pt x="289" y="14"/>
                  </a:lnTo>
                  <a:lnTo>
                    <a:pt x="289" y="15"/>
                  </a:lnTo>
                  <a:lnTo>
                    <a:pt x="290" y="16"/>
                  </a:lnTo>
                  <a:lnTo>
                    <a:pt x="293" y="18"/>
                  </a:lnTo>
                  <a:lnTo>
                    <a:pt x="296" y="18"/>
                  </a:lnTo>
                  <a:lnTo>
                    <a:pt x="296" y="16"/>
                  </a:lnTo>
                  <a:lnTo>
                    <a:pt x="299" y="16"/>
                  </a:lnTo>
                  <a:lnTo>
                    <a:pt x="300" y="18"/>
                  </a:lnTo>
                  <a:lnTo>
                    <a:pt x="301" y="18"/>
                  </a:lnTo>
                  <a:lnTo>
                    <a:pt x="305" y="21"/>
                  </a:lnTo>
                  <a:lnTo>
                    <a:pt x="307" y="19"/>
                  </a:lnTo>
                  <a:lnTo>
                    <a:pt x="313" y="19"/>
                  </a:lnTo>
                  <a:lnTo>
                    <a:pt x="316" y="20"/>
                  </a:lnTo>
                  <a:lnTo>
                    <a:pt x="319" y="20"/>
                  </a:lnTo>
                  <a:lnTo>
                    <a:pt x="321" y="21"/>
                  </a:lnTo>
                  <a:lnTo>
                    <a:pt x="323" y="25"/>
                  </a:lnTo>
                  <a:lnTo>
                    <a:pt x="327" y="27"/>
                  </a:lnTo>
                  <a:lnTo>
                    <a:pt x="334" y="31"/>
                  </a:lnTo>
                  <a:lnTo>
                    <a:pt x="335" y="32"/>
                  </a:lnTo>
                  <a:lnTo>
                    <a:pt x="339" y="32"/>
                  </a:lnTo>
                  <a:lnTo>
                    <a:pt x="342" y="33"/>
                  </a:lnTo>
                  <a:lnTo>
                    <a:pt x="354" y="45"/>
                  </a:lnTo>
                  <a:lnTo>
                    <a:pt x="360" y="57"/>
                  </a:lnTo>
                  <a:lnTo>
                    <a:pt x="363" y="58"/>
                  </a:lnTo>
                  <a:lnTo>
                    <a:pt x="369" y="63"/>
                  </a:lnTo>
                  <a:lnTo>
                    <a:pt x="376" y="67"/>
                  </a:lnTo>
                  <a:lnTo>
                    <a:pt x="380" y="71"/>
                  </a:lnTo>
                  <a:lnTo>
                    <a:pt x="384" y="73"/>
                  </a:lnTo>
                  <a:lnTo>
                    <a:pt x="385" y="76"/>
                  </a:lnTo>
                  <a:lnTo>
                    <a:pt x="389" y="79"/>
                  </a:lnTo>
                  <a:lnTo>
                    <a:pt x="392" y="88"/>
                  </a:lnTo>
                  <a:lnTo>
                    <a:pt x="393" y="90"/>
                  </a:lnTo>
                  <a:lnTo>
                    <a:pt x="397" y="92"/>
                  </a:lnTo>
                  <a:lnTo>
                    <a:pt x="401" y="93"/>
                  </a:lnTo>
                  <a:lnTo>
                    <a:pt x="403" y="95"/>
                  </a:lnTo>
                  <a:lnTo>
                    <a:pt x="404" y="97"/>
                  </a:lnTo>
                  <a:lnTo>
                    <a:pt x="411" y="107"/>
                  </a:lnTo>
                  <a:lnTo>
                    <a:pt x="414" y="109"/>
                  </a:lnTo>
                  <a:lnTo>
                    <a:pt x="410" y="112"/>
                  </a:lnTo>
                  <a:lnTo>
                    <a:pt x="409" y="115"/>
                  </a:lnTo>
                  <a:lnTo>
                    <a:pt x="403" y="123"/>
                  </a:lnTo>
                  <a:lnTo>
                    <a:pt x="403" y="124"/>
                  </a:lnTo>
                  <a:lnTo>
                    <a:pt x="401" y="127"/>
                  </a:lnTo>
                  <a:lnTo>
                    <a:pt x="399" y="129"/>
                  </a:lnTo>
                  <a:lnTo>
                    <a:pt x="396" y="135"/>
                  </a:lnTo>
                  <a:lnTo>
                    <a:pt x="392" y="139"/>
                  </a:lnTo>
                  <a:lnTo>
                    <a:pt x="391" y="139"/>
                  </a:lnTo>
                  <a:lnTo>
                    <a:pt x="391" y="140"/>
                  </a:lnTo>
                  <a:lnTo>
                    <a:pt x="390" y="140"/>
                  </a:lnTo>
                  <a:lnTo>
                    <a:pt x="389" y="141"/>
                  </a:lnTo>
                  <a:lnTo>
                    <a:pt x="387" y="141"/>
                  </a:lnTo>
                  <a:lnTo>
                    <a:pt x="387" y="142"/>
                  </a:lnTo>
                  <a:lnTo>
                    <a:pt x="386" y="146"/>
                  </a:lnTo>
                  <a:lnTo>
                    <a:pt x="385" y="150"/>
                  </a:lnTo>
                  <a:lnTo>
                    <a:pt x="385" y="153"/>
                  </a:lnTo>
                  <a:lnTo>
                    <a:pt x="387" y="162"/>
                  </a:lnTo>
                  <a:lnTo>
                    <a:pt x="387" y="171"/>
                  </a:lnTo>
                  <a:lnTo>
                    <a:pt x="386" y="173"/>
                  </a:lnTo>
                  <a:lnTo>
                    <a:pt x="386" y="175"/>
                  </a:lnTo>
                  <a:lnTo>
                    <a:pt x="387" y="175"/>
                  </a:lnTo>
                  <a:lnTo>
                    <a:pt x="392" y="177"/>
                  </a:lnTo>
                  <a:lnTo>
                    <a:pt x="398" y="177"/>
                  </a:lnTo>
                  <a:lnTo>
                    <a:pt x="401" y="174"/>
                  </a:lnTo>
                  <a:lnTo>
                    <a:pt x="403" y="174"/>
                  </a:lnTo>
                  <a:lnTo>
                    <a:pt x="405" y="175"/>
                  </a:lnTo>
                  <a:lnTo>
                    <a:pt x="406" y="175"/>
                  </a:lnTo>
                  <a:lnTo>
                    <a:pt x="406" y="174"/>
                  </a:lnTo>
                  <a:lnTo>
                    <a:pt x="410" y="174"/>
                  </a:lnTo>
                  <a:lnTo>
                    <a:pt x="411" y="173"/>
                  </a:lnTo>
                  <a:lnTo>
                    <a:pt x="412" y="174"/>
                  </a:lnTo>
                  <a:lnTo>
                    <a:pt x="414" y="174"/>
                  </a:lnTo>
                  <a:lnTo>
                    <a:pt x="415" y="173"/>
                  </a:lnTo>
                  <a:lnTo>
                    <a:pt x="417" y="172"/>
                  </a:lnTo>
                  <a:lnTo>
                    <a:pt x="422" y="171"/>
                  </a:lnTo>
                  <a:lnTo>
                    <a:pt x="428" y="171"/>
                  </a:lnTo>
                  <a:lnTo>
                    <a:pt x="429" y="172"/>
                  </a:lnTo>
                  <a:lnTo>
                    <a:pt x="429" y="174"/>
                  </a:lnTo>
                  <a:lnTo>
                    <a:pt x="433" y="174"/>
                  </a:lnTo>
                  <a:lnTo>
                    <a:pt x="434" y="175"/>
                  </a:lnTo>
                  <a:lnTo>
                    <a:pt x="435" y="175"/>
                  </a:lnTo>
                  <a:lnTo>
                    <a:pt x="436" y="174"/>
                  </a:lnTo>
                  <a:lnTo>
                    <a:pt x="437" y="174"/>
                  </a:lnTo>
                  <a:lnTo>
                    <a:pt x="436" y="175"/>
                  </a:lnTo>
                  <a:lnTo>
                    <a:pt x="436" y="178"/>
                  </a:lnTo>
                  <a:lnTo>
                    <a:pt x="435" y="178"/>
                  </a:lnTo>
                  <a:lnTo>
                    <a:pt x="433" y="179"/>
                  </a:lnTo>
                  <a:lnTo>
                    <a:pt x="433" y="180"/>
                  </a:lnTo>
                  <a:lnTo>
                    <a:pt x="431" y="181"/>
                  </a:lnTo>
                  <a:lnTo>
                    <a:pt x="431" y="182"/>
                  </a:lnTo>
                  <a:lnTo>
                    <a:pt x="429" y="184"/>
                  </a:lnTo>
                  <a:lnTo>
                    <a:pt x="429" y="186"/>
                  </a:lnTo>
                  <a:lnTo>
                    <a:pt x="428" y="187"/>
                  </a:lnTo>
                  <a:lnTo>
                    <a:pt x="428" y="188"/>
                  </a:lnTo>
                  <a:lnTo>
                    <a:pt x="427" y="190"/>
                  </a:lnTo>
                  <a:lnTo>
                    <a:pt x="425" y="190"/>
                  </a:lnTo>
                  <a:lnTo>
                    <a:pt x="424" y="191"/>
                  </a:lnTo>
                  <a:lnTo>
                    <a:pt x="425" y="192"/>
                  </a:lnTo>
                  <a:lnTo>
                    <a:pt x="425" y="193"/>
                  </a:lnTo>
                  <a:lnTo>
                    <a:pt x="427" y="196"/>
                  </a:lnTo>
                  <a:lnTo>
                    <a:pt x="430" y="199"/>
                  </a:lnTo>
                  <a:lnTo>
                    <a:pt x="430" y="200"/>
                  </a:lnTo>
                  <a:lnTo>
                    <a:pt x="431" y="204"/>
                  </a:lnTo>
                  <a:lnTo>
                    <a:pt x="431" y="206"/>
                  </a:lnTo>
                  <a:lnTo>
                    <a:pt x="434" y="210"/>
                  </a:lnTo>
                  <a:lnTo>
                    <a:pt x="434" y="211"/>
                  </a:lnTo>
                  <a:lnTo>
                    <a:pt x="438" y="213"/>
                  </a:lnTo>
                  <a:lnTo>
                    <a:pt x="441" y="216"/>
                  </a:lnTo>
                  <a:lnTo>
                    <a:pt x="441" y="219"/>
                  </a:lnTo>
                  <a:lnTo>
                    <a:pt x="444" y="223"/>
                  </a:lnTo>
                  <a:lnTo>
                    <a:pt x="447" y="223"/>
                  </a:lnTo>
                  <a:lnTo>
                    <a:pt x="449" y="224"/>
                  </a:lnTo>
                  <a:lnTo>
                    <a:pt x="449" y="225"/>
                  </a:lnTo>
                  <a:lnTo>
                    <a:pt x="450" y="232"/>
                  </a:lnTo>
                  <a:lnTo>
                    <a:pt x="455" y="237"/>
                  </a:lnTo>
                  <a:lnTo>
                    <a:pt x="455" y="238"/>
                  </a:lnTo>
                  <a:lnTo>
                    <a:pt x="456" y="238"/>
                  </a:lnTo>
                  <a:lnTo>
                    <a:pt x="457" y="241"/>
                  </a:lnTo>
                  <a:lnTo>
                    <a:pt x="457" y="243"/>
                  </a:lnTo>
                  <a:lnTo>
                    <a:pt x="461" y="247"/>
                  </a:lnTo>
                  <a:lnTo>
                    <a:pt x="465" y="248"/>
                  </a:lnTo>
                  <a:lnTo>
                    <a:pt x="468" y="248"/>
                  </a:lnTo>
                  <a:lnTo>
                    <a:pt x="470" y="251"/>
                  </a:lnTo>
                  <a:lnTo>
                    <a:pt x="475" y="255"/>
                  </a:lnTo>
                  <a:lnTo>
                    <a:pt x="481" y="260"/>
                  </a:lnTo>
                  <a:lnTo>
                    <a:pt x="483" y="263"/>
                  </a:lnTo>
                  <a:lnTo>
                    <a:pt x="486" y="263"/>
                  </a:lnTo>
                  <a:lnTo>
                    <a:pt x="493" y="266"/>
                  </a:lnTo>
                  <a:lnTo>
                    <a:pt x="497" y="268"/>
                  </a:lnTo>
                  <a:lnTo>
                    <a:pt x="500" y="269"/>
                  </a:lnTo>
                  <a:lnTo>
                    <a:pt x="505" y="270"/>
                  </a:lnTo>
                  <a:lnTo>
                    <a:pt x="515" y="274"/>
                  </a:lnTo>
                  <a:lnTo>
                    <a:pt x="520" y="275"/>
                  </a:lnTo>
                  <a:lnTo>
                    <a:pt x="527" y="277"/>
                  </a:lnTo>
                  <a:lnTo>
                    <a:pt x="532" y="279"/>
                  </a:lnTo>
                  <a:lnTo>
                    <a:pt x="543" y="282"/>
                  </a:lnTo>
                  <a:lnTo>
                    <a:pt x="547" y="285"/>
                  </a:lnTo>
                  <a:lnTo>
                    <a:pt x="569" y="292"/>
                  </a:lnTo>
                  <a:lnTo>
                    <a:pt x="574" y="293"/>
                  </a:lnTo>
                  <a:lnTo>
                    <a:pt x="602" y="302"/>
                  </a:lnTo>
                  <a:lnTo>
                    <a:pt x="607" y="303"/>
                  </a:lnTo>
                  <a:lnTo>
                    <a:pt x="610" y="305"/>
                  </a:lnTo>
                  <a:lnTo>
                    <a:pt x="615" y="307"/>
                  </a:lnTo>
                  <a:lnTo>
                    <a:pt x="659" y="307"/>
                  </a:lnTo>
                  <a:lnTo>
                    <a:pt x="658" y="309"/>
                  </a:lnTo>
                  <a:lnTo>
                    <a:pt x="655" y="312"/>
                  </a:lnTo>
                  <a:lnTo>
                    <a:pt x="653" y="313"/>
                  </a:lnTo>
                  <a:lnTo>
                    <a:pt x="648" y="318"/>
                  </a:lnTo>
                  <a:lnTo>
                    <a:pt x="647" y="320"/>
                  </a:lnTo>
                  <a:lnTo>
                    <a:pt x="645" y="321"/>
                  </a:lnTo>
                  <a:lnTo>
                    <a:pt x="629" y="337"/>
                  </a:lnTo>
                  <a:lnTo>
                    <a:pt x="627" y="338"/>
                  </a:lnTo>
                  <a:lnTo>
                    <a:pt x="625" y="340"/>
                  </a:lnTo>
                  <a:lnTo>
                    <a:pt x="623" y="343"/>
                  </a:lnTo>
                  <a:lnTo>
                    <a:pt x="621" y="345"/>
                  </a:lnTo>
                  <a:lnTo>
                    <a:pt x="619" y="346"/>
                  </a:lnTo>
                  <a:lnTo>
                    <a:pt x="614" y="351"/>
                  </a:lnTo>
                  <a:lnTo>
                    <a:pt x="613" y="353"/>
                  </a:lnTo>
                  <a:lnTo>
                    <a:pt x="610" y="355"/>
                  </a:lnTo>
                  <a:lnTo>
                    <a:pt x="598" y="366"/>
                  </a:lnTo>
                  <a:lnTo>
                    <a:pt x="596" y="368"/>
                  </a:lnTo>
                  <a:lnTo>
                    <a:pt x="595" y="370"/>
                  </a:lnTo>
                  <a:lnTo>
                    <a:pt x="594" y="371"/>
                  </a:lnTo>
                  <a:lnTo>
                    <a:pt x="593" y="371"/>
                  </a:lnTo>
                  <a:lnTo>
                    <a:pt x="591" y="373"/>
                  </a:lnTo>
                  <a:lnTo>
                    <a:pt x="588" y="376"/>
                  </a:lnTo>
                  <a:lnTo>
                    <a:pt x="585" y="379"/>
                  </a:lnTo>
                  <a:lnTo>
                    <a:pt x="570" y="395"/>
                  </a:lnTo>
                  <a:lnTo>
                    <a:pt x="565" y="401"/>
                  </a:lnTo>
                  <a:lnTo>
                    <a:pt x="561" y="406"/>
                  </a:lnTo>
                  <a:lnTo>
                    <a:pt x="556" y="411"/>
                  </a:lnTo>
                  <a:lnTo>
                    <a:pt x="551" y="415"/>
                  </a:lnTo>
                  <a:lnTo>
                    <a:pt x="551" y="416"/>
                  </a:lnTo>
                  <a:lnTo>
                    <a:pt x="546" y="421"/>
                  </a:lnTo>
                  <a:lnTo>
                    <a:pt x="542" y="427"/>
                  </a:lnTo>
                  <a:lnTo>
                    <a:pt x="532" y="436"/>
                  </a:lnTo>
                  <a:lnTo>
                    <a:pt x="530" y="440"/>
                  </a:lnTo>
                  <a:lnTo>
                    <a:pt x="526" y="444"/>
                  </a:lnTo>
                  <a:lnTo>
                    <a:pt x="513" y="444"/>
                  </a:lnTo>
                  <a:lnTo>
                    <a:pt x="511" y="442"/>
                  </a:lnTo>
                  <a:lnTo>
                    <a:pt x="493" y="442"/>
                  </a:lnTo>
                  <a:lnTo>
                    <a:pt x="491" y="441"/>
                  </a:lnTo>
                  <a:lnTo>
                    <a:pt x="481" y="441"/>
                  </a:lnTo>
                  <a:lnTo>
                    <a:pt x="478" y="444"/>
                  </a:lnTo>
                  <a:lnTo>
                    <a:pt x="476" y="444"/>
                  </a:lnTo>
                  <a:lnTo>
                    <a:pt x="472" y="445"/>
                  </a:lnTo>
                  <a:lnTo>
                    <a:pt x="468" y="445"/>
                  </a:lnTo>
                  <a:lnTo>
                    <a:pt x="463" y="446"/>
                  </a:lnTo>
                  <a:lnTo>
                    <a:pt x="461" y="447"/>
                  </a:lnTo>
                  <a:lnTo>
                    <a:pt x="455" y="449"/>
                  </a:lnTo>
                  <a:lnTo>
                    <a:pt x="446" y="454"/>
                  </a:lnTo>
                  <a:lnTo>
                    <a:pt x="442" y="458"/>
                  </a:lnTo>
                  <a:lnTo>
                    <a:pt x="438" y="460"/>
                  </a:lnTo>
                  <a:lnTo>
                    <a:pt x="438" y="461"/>
                  </a:lnTo>
                  <a:lnTo>
                    <a:pt x="437" y="462"/>
                  </a:lnTo>
                  <a:lnTo>
                    <a:pt x="436" y="466"/>
                  </a:lnTo>
                  <a:lnTo>
                    <a:pt x="436" y="467"/>
                  </a:lnTo>
                  <a:lnTo>
                    <a:pt x="435" y="468"/>
                  </a:lnTo>
                  <a:lnTo>
                    <a:pt x="433" y="470"/>
                  </a:lnTo>
                  <a:lnTo>
                    <a:pt x="431" y="471"/>
                  </a:lnTo>
                  <a:lnTo>
                    <a:pt x="428" y="471"/>
                  </a:lnTo>
                  <a:lnTo>
                    <a:pt x="422" y="472"/>
                  </a:lnTo>
                  <a:lnTo>
                    <a:pt x="415" y="473"/>
                  </a:lnTo>
                  <a:lnTo>
                    <a:pt x="410" y="474"/>
                  </a:lnTo>
                  <a:lnTo>
                    <a:pt x="401" y="474"/>
                  </a:lnTo>
                  <a:lnTo>
                    <a:pt x="397" y="478"/>
                  </a:lnTo>
                  <a:lnTo>
                    <a:pt x="393" y="479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2" y="483"/>
                  </a:lnTo>
                  <a:lnTo>
                    <a:pt x="391" y="484"/>
                  </a:lnTo>
                  <a:lnTo>
                    <a:pt x="389" y="485"/>
                  </a:lnTo>
                  <a:lnTo>
                    <a:pt x="387" y="485"/>
                  </a:lnTo>
                  <a:lnTo>
                    <a:pt x="383" y="483"/>
                  </a:lnTo>
                  <a:lnTo>
                    <a:pt x="380" y="485"/>
                  </a:lnTo>
                  <a:lnTo>
                    <a:pt x="380" y="484"/>
                  </a:lnTo>
                  <a:lnTo>
                    <a:pt x="378" y="484"/>
                  </a:lnTo>
                  <a:lnTo>
                    <a:pt x="374" y="485"/>
                  </a:lnTo>
                  <a:lnTo>
                    <a:pt x="371" y="485"/>
                  </a:lnTo>
                  <a:lnTo>
                    <a:pt x="366" y="486"/>
                  </a:lnTo>
                  <a:lnTo>
                    <a:pt x="361" y="486"/>
                  </a:lnTo>
                  <a:lnTo>
                    <a:pt x="359" y="485"/>
                  </a:lnTo>
                  <a:lnTo>
                    <a:pt x="358" y="485"/>
                  </a:lnTo>
                  <a:lnTo>
                    <a:pt x="355" y="483"/>
                  </a:lnTo>
                  <a:lnTo>
                    <a:pt x="353" y="479"/>
                  </a:lnTo>
                  <a:lnTo>
                    <a:pt x="352" y="478"/>
                  </a:lnTo>
                  <a:lnTo>
                    <a:pt x="351" y="478"/>
                  </a:lnTo>
                  <a:lnTo>
                    <a:pt x="348" y="477"/>
                  </a:lnTo>
                  <a:lnTo>
                    <a:pt x="347" y="477"/>
                  </a:lnTo>
                  <a:lnTo>
                    <a:pt x="347" y="474"/>
                  </a:lnTo>
                  <a:lnTo>
                    <a:pt x="346" y="473"/>
                  </a:lnTo>
                  <a:lnTo>
                    <a:pt x="342" y="472"/>
                  </a:lnTo>
                  <a:lnTo>
                    <a:pt x="342" y="471"/>
                  </a:lnTo>
                  <a:lnTo>
                    <a:pt x="339" y="472"/>
                  </a:lnTo>
                  <a:lnTo>
                    <a:pt x="335" y="474"/>
                  </a:lnTo>
                  <a:lnTo>
                    <a:pt x="331" y="476"/>
                  </a:lnTo>
                  <a:lnTo>
                    <a:pt x="325" y="478"/>
                  </a:lnTo>
                  <a:lnTo>
                    <a:pt x="325" y="479"/>
                  </a:lnTo>
                  <a:lnTo>
                    <a:pt x="321" y="480"/>
                  </a:lnTo>
                  <a:lnTo>
                    <a:pt x="316" y="481"/>
                  </a:lnTo>
                  <a:lnTo>
                    <a:pt x="315" y="481"/>
                  </a:lnTo>
                  <a:lnTo>
                    <a:pt x="315" y="483"/>
                  </a:lnTo>
                  <a:lnTo>
                    <a:pt x="314" y="483"/>
                  </a:lnTo>
                  <a:lnTo>
                    <a:pt x="309" y="485"/>
                  </a:lnTo>
                  <a:lnTo>
                    <a:pt x="306" y="487"/>
                  </a:lnTo>
                  <a:lnTo>
                    <a:pt x="302" y="489"/>
                  </a:lnTo>
                  <a:lnTo>
                    <a:pt x="301" y="490"/>
                  </a:lnTo>
                  <a:lnTo>
                    <a:pt x="300" y="492"/>
                  </a:lnTo>
                  <a:lnTo>
                    <a:pt x="299" y="496"/>
                  </a:lnTo>
                  <a:lnTo>
                    <a:pt x="299" y="497"/>
                  </a:lnTo>
                  <a:lnTo>
                    <a:pt x="294" y="502"/>
                  </a:lnTo>
                  <a:lnTo>
                    <a:pt x="290" y="504"/>
                  </a:lnTo>
                  <a:lnTo>
                    <a:pt x="289" y="505"/>
                  </a:lnTo>
                  <a:lnTo>
                    <a:pt x="289" y="508"/>
                  </a:lnTo>
                  <a:lnTo>
                    <a:pt x="288" y="509"/>
                  </a:lnTo>
                  <a:lnTo>
                    <a:pt x="286" y="509"/>
                  </a:lnTo>
                  <a:lnTo>
                    <a:pt x="286" y="508"/>
                  </a:lnTo>
                  <a:lnTo>
                    <a:pt x="284" y="508"/>
                  </a:lnTo>
                  <a:lnTo>
                    <a:pt x="283" y="506"/>
                  </a:lnTo>
                  <a:lnTo>
                    <a:pt x="278" y="506"/>
                  </a:lnTo>
                  <a:lnTo>
                    <a:pt x="278" y="505"/>
                  </a:lnTo>
                  <a:lnTo>
                    <a:pt x="277" y="505"/>
                  </a:lnTo>
                  <a:lnTo>
                    <a:pt x="276" y="506"/>
                  </a:lnTo>
                  <a:lnTo>
                    <a:pt x="273" y="506"/>
                  </a:lnTo>
                  <a:lnTo>
                    <a:pt x="269" y="504"/>
                  </a:lnTo>
                  <a:lnTo>
                    <a:pt x="257" y="504"/>
                  </a:lnTo>
                  <a:lnTo>
                    <a:pt x="252" y="503"/>
                  </a:lnTo>
                  <a:lnTo>
                    <a:pt x="251" y="502"/>
                  </a:lnTo>
                  <a:lnTo>
                    <a:pt x="250" y="499"/>
                  </a:lnTo>
                  <a:lnTo>
                    <a:pt x="250" y="500"/>
                  </a:lnTo>
                  <a:lnTo>
                    <a:pt x="244" y="500"/>
                  </a:lnTo>
                  <a:lnTo>
                    <a:pt x="244" y="499"/>
                  </a:lnTo>
                  <a:lnTo>
                    <a:pt x="243" y="498"/>
                  </a:lnTo>
                  <a:lnTo>
                    <a:pt x="243" y="499"/>
                  </a:lnTo>
                  <a:lnTo>
                    <a:pt x="242" y="499"/>
                  </a:lnTo>
                  <a:lnTo>
                    <a:pt x="241" y="500"/>
                  </a:lnTo>
                  <a:lnTo>
                    <a:pt x="233" y="500"/>
                  </a:lnTo>
                  <a:lnTo>
                    <a:pt x="229" y="499"/>
                  </a:lnTo>
                  <a:lnTo>
                    <a:pt x="226" y="499"/>
                  </a:lnTo>
                  <a:lnTo>
                    <a:pt x="225" y="500"/>
                  </a:lnTo>
                  <a:lnTo>
                    <a:pt x="224" y="499"/>
                  </a:lnTo>
                  <a:lnTo>
                    <a:pt x="223" y="499"/>
                  </a:lnTo>
                  <a:lnTo>
                    <a:pt x="222" y="498"/>
                  </a:lnTo>
                  <a:lnTo>
                    <a:pt x="220" y="496"/>
                  </a:lnTo>
                  <a:lnTo>
                    <a:pt x="219" y="495"/>
                  </a:lnTo>
                  <a:lnTo>
                    <a:pt x="218" y="495"/>
                  </a:lnTo>
                  <a:lnTo>
                    <a:pt x="213" y="491"/>
                  </a:lnTo>
                  <a:lnTo>
                    <a:pt x="210" y="489"/>
                  </a:lnTo>
                  <a:lnTo>
                    <a:pt x="205" y="486"/>
                  </a:lnTo>
                  <a:lnTo>
                    <a:pt x="201" y="483"/>
                  </a:lnTo>
                  <a:lnTo>
                    <a:pt x="198" y="481"/>
                  </a:lnTo>
                  <a:lnTo>
                    <a:pt x="192" y="478"/>
                  </a:lnTo>
                  <a:lnTo>
                    <a:pt x="188" y="476"/>
                  </a:lnTo>
                  <a:lnTo>
                    <a:pt x="184" y="472"/>
                  </a:lnTo>
                  <a:lnTo>
                    <a:pt x="181" y="471"/>
                  </a:lnTo>
                  <a:lnTo>
                    <a:pt x="180" y="471"/>
                  </a:lnTo>
                  <a:lnTo>
                    <a:pt x="180" y="468"/>
                  </a:lnTo>
                  <a:lnTo>
                    <a:pt x="178" y="468"/>
                  </a:lnTo>
                  <a:lnTo>
                    <a:pt x="178" y="467"/>
                  </a:lnTo>
                  <a:lnTo>
                    <a:pt x="175" y="466"/>
                  </a:lnTo>
                  <a:lnTo>
                    <a:pt x="172" y="465"/>
                  </a:lnTo>
                  <a:lnTo>
                    <a:pt x="169" y="464"/>
                  </a:lnTo>
                  <a:lnTo>
                    <a:pt x="134" y="464"/>
                  </a:lnTo>
                  <a:lnTo>
                    <a:pt x="133" y="462"/>
                  </a:lnTo>
                  <a:lnTo>
                    <a:pt x="130" y="461"/>
                  </a:lnTo>
                  <a:lnTo>
                    <a:pt x="129" y="460"/>
                  </a:lnTo>
                  <a:lnTo>
                    <a:pt x="129" y="459"/>
                  </a:lnTo>
                  <a:lnTo>
                    <a:pt x="130" y="459"/>
                  </a:lnTo>
                  <a:lnTo>
                    <a:pt x="129" y="458"/>
                  </a:lnTo>
                  <a:lnTo>
                    <a:pt x="129" y="455"/>
                  </a:lnTo>
                  <a:lnTo>
                    <a:pt x="122" y="448"/>
                  </a:lnTo>
                  <a:lnTo>
                    <a:pt x="122" y="436"/>
                  </a:lnTo>
                  <a:lnTo>
                    <a:pt x="123" y="434"/>
                  </a:lnTo>
                  <a:lnTo>
                    <a:pt x="124" y="433"/>
                  </a:lnTo>
                  <a:lnTo>
                    <a:pt x="124" y="432"/>
                  </a:lnTo>
                  <a:lnTo>
                    <a:pt x="123" y="430"/>
                  </a:lnTo>
                  <a:lnTo>
                    <a:pt x="123" y="427"/>
                  </a:lnTo>
                  <a:lnTo>
                    <a:pt x="124" y="426"/>
                  </a:lnTo>
                  <a:lnTo>
                    <a:pt x="122" y="425"/>
                  </a:lnTo>
                  <a:lnTo>
                    <a:pt x="118" y="422"/>
                  </a:lnTo>
                  <a:lnTo>
                    <a:pt x="116" y="422"/>
                  </a:lnTo>
                  <a:lnTo>
                    <a:pt x="116" y="423"/>
                  </a:lnTo>
                  <a:lnTo>
                    <a:pt x="114" y="423"/>
                  </a:lnTo>
                  <a:lnTo>
                    <a:pt x="111" y="421"/>
                  </a:lnTo>
                  <a:lnTo>
                    <a:pt x="110" y="421"/>
                  </a:lnTo>
                  <a:lnTo>
                    <a:pt x="109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07" y="421"/>
                  </a:lnTo>
                  <a:lnTo>
                    <a:pt x="104" y="423"/>
                  </a:lnTo>
                  <a:lnTo>
                    <a:pt x="101" y="423"/>
                  </a:lnTo>
                  <a:lnTo>
                    <a:pt x="99" y="421"/>
                  </a:lnTo>
                  <a:lnTo>
                    <a:pt x="99" y="419"/>
                  </a:lnTo>
                  <a:lnTo>
                    <a:pt x="101" y="419"/>
                  </a:lnTo>
                  <a:lnTo>
                    <a:pt x="101" y="417"/>
                  </a:lnTo>
                  <a:lnTo>
                    <a:pt x="98" y="415"/>
                  </a:lnTo>
                  <a:lnTo>
                    <a:pt x="95" y="414"/>
                  </a:lnTo>
                  <a:lnTo>
                    <a:pt x="92" y="411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88" y="402"/>
                  </a:lnTo>
                  <a:lnTo>
                    <a:pt x="88" y="398"/>
                  </a:lnTo>
                  <a:lnTo>
                    <a:pt x="86" y="398"/>
                  </a:lnTo>
                  <a:lnTo>
                    <a:pt x="86" y="396"/>
                  </a:lnTo>
                  <a:lnTo>
                    <a:pt x="88" y="395"/>
                  </a:lnTo>
                  <a:lnTo>
                    <a:pt x="86" y="392"/>
                  </a:lnTo>
                  <a:lnTo>
                    <a:pt x="86" y="391"/>
                  </a:lnTo>
                  <a:lnTo>
                    <a:pt x="85" y="391"/>
                  </a:lnTo>
                  <a:lnTo>
                    <a:pt x="85" y="390"/>
                  </a:lnTo>
                  <a:lnTo>
                    <a:pt x="84" y="389"/>
                  </a:lnTo>
                  <a:lnTo>
                    <a:pt x="82" y="384"/>
                  </a:lnTo>
                  <a:lnTo>
                    <a:pt x="82" y="379"/>
                  </a:lnTo>
                  <a:lnTo>
                    <a:pt x="79" y="377"/>
                  </a:lnTo>
                  <a:lnTo>
                    <a:pt x="79" y="376"/>
                  </a:lnTo>
                  <a:lnTo>
                    <a:pt x="78" y="373"/>
                  </a:lnTo>
                  <a:lnTo>
                    <a:pt x="78" y="371"/>
                  </a:lnTo>
                  <a:lnTo>
                    <a:pt x="77" y="369"/>
                  </a:lnTo>
                  <a:lnTo>
                    <a:pt x="77" y="368"/>
                  </a:lnTo>
                  <a:lnTo>
                    <a:pt x="76" y="366"/>
                  </a:lnTo>
                  <a:lnTo>
                    <a:pt x="76" y="365"/>
                  </a:lnTo>
                  <a:lnTo>
                    <a:pt x="72" y="363"/>
                  </a:lnTo>
                  <a:lnTo>
                    <a:pt x="69" y="363"/>
                  </a:lnTo>
                  <a:lnTo>
                    <a:pt x="67" y="362"/>
                  </a:lnTo>
                  <a:lnTo>
                    <a:pt x="67" y="357"/>
                  </a:lnTo>
                  <a:lnTo>
                    <a:pt x="66" y="356"/>
                  </a:lnTo>
                  <a:lnTo>
                    <a:pt x="64" y="355"/>
                  </a:lnTo>
                  <a:lnTo>
                    <a:pt x="58" y="352"/>
                  </a:lnTo>
                  <a:lnTo>
                    <a:pt x="57" y="352"/>
                  </a:lnTo>
                  <a:lnTo>
                    <a:pt x="57" y="351"/>
                  </a:lnTo>
                  <a:lnTo>
                    <a:pt x="54" y="350"/>
                  </a:lnTo>
                  <a:lnTo>
                    <a:pt x="54" y="349"/>
                  </a:lnTo>
                  <a:lnTo>
                    <a:pt x="53" y="349"/>
                  </a:lnTo>
                  <a:lnTo>
                    <a:pt x="53" y="345"/>
                  </a:lnTo>
                  <a:lnTo>
                    <a:pt x="52" y="344"/>
                  </a:lnTo>
                  <a:lnTo>
                    <a:pt x="50" y="344"/>
                  </a:lnTo>
                  <a:lnTo>
                    <a:pt x="49" y="341"/>
                  </a:lnTo>
                  <a:lnTo>
                    <a:pt x="46" y="340"/>
                  </a:lnTo>
                  <a:lnTo>
                    <a:pt x="46" y="334"/>
                  </a:lnTo>
                  <a:lnTo>
                    <a:pt x="39" y="327"/>
                  </a:lnTo>
                  <a:lnTo>
                    <a:pt x="37" y="327"/>
                  </a:lnTo>
                  <a:lnTo>
                    <a:pt x="37" y="326"/>
                  </a:lnTo>
                  <a:lnTo>
                    <a:pt x="34" y="325"/>
                  </a:lnTo>
                  <a:lnTo>
                    <a:pt x="33" y="322"/>
                  </a:lnTo>
                  <a:lnTo>
                    <a:pt x="32" y="322"/>
                  </a:lnTo>
                  <a:lnTo>
                    <a:pt x="31" y="321"/>
                  </a:lnTo>
                  <a:lnTo>
                    <a:pt x="25" y="321"/>
                  </a:lnTo>
                  <a:lnTo>
                    <a:pt x="25" y="320"/>
                  </a:lnTo>
                  <a:lnTo>
                    <a:pt x="24" y="320"/>
                  </a:lnTo>
                  <a:lnTo>
                    <a:pt x="24" y="319"/>
                  </a:lnTo>
                  <a:lnTo>
                    <a:pt x="21" y="319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18" y="319"/>
                  </a:lnTo>
                  <a:lnTo>
                    <a:pt x="17" y="320"/>
                  </a:lnTo>
                  <a:lnTo>
                    <a:pt x="15" y="320"/>
                  </a:lnTo>
                  <a:lnTo>
                    <a:pt x="13" y="319"/>
                  </a:lnTo>
                  <a:lnTo>
                    <a:pt x="13" y="318"/>
                  </a:lnTo>
                  <a:lnTo>
                    <a:pt x="12" y="318"/>
                  </a:lnTo>
                  <a:lnTo>
                    <a:pt x="12" y="317"/>
                  </a:lnTo>
                  <a:lnTo>
                    <a:pt x="8" y="317"/>
                  </a:lnTo>
                  <a:lnTo>
                    <a:pt x="8" y="315"/>
                  </a:lnTo>
                  <a:lnTo>
                    <a:pt x="6" y="317"/>
                  </a:lnTo>
                  <a:lnTo>
                    <a:pt x="3" y="317"/>
                  </a:lnTo>
                  <a:lnTo>
                    <a:pt x="1" y="314"/>
                  </a:lnTo>
                  <a:lnTo>
                    <a:pt x="0" y="311"/>
                  </a:lnTo>
                  <a:lnTo>
                    <a:pt x="1" y="309"/>
                  </a:lnTo>
                  <a:lnTo>
                    <a:pt x="1" y="308"/>
                  </a:lnTo>
                  <a:lnTo>
                    <a:pt x="2" y="307"/>
                  </a:lnTo>
                  <a:lnTo>
                    <a:pt x="5" y="303"/>
                  </a:lnTo>
                  <a:lnTo>
                    <a:pt x="6" y="303"/>
                  </a:lnTo>
                  <a:lnTo>
                    <a:pt x="6" y="302"/>
                  </a:lnTo>
                  <a:lnTo>
                    <a:pt x="8" y="302"/>
                  </a:lnTo>
                  <a:lnTo>
                    <a:pt x="8" y="298"/>
                  </a:lnTo>
                  <a:lnTo>
                    <a:pt x="9" y="296"/>
                  </a:lnTo>
                  <a:lnTo>
                    <a:pt x="9" y="295"/>
                  </a:lnTo>
                  <a:lnTo>
                    <a:pt x="8" y="295"/>
                  </a:lnTo>
                  <a:lnTo>
                    <a:pt x="8" y="289"/>
                  </a:lnTo>
                  <a:lnTo>
                    <a:pt x="9" y="289"/>
                  </a:lnTo>
                  <a:lnTo>
                    <a:pt x="9" y="288"/>
                  </a:lnTo>
                  <a:lnTo>
                    <a:pt x="11" y="287"/>
                  </a:lnTo>
                  <a:lnTo>
                    <a:pt x="12" y="287"/>
                  </a:lnTo>
                  <a:lnTo>
                    <a:pt x="17" y="288"/>
                  </a:lnTo>
                  <a:lnTo>
                    <a:pt x="18" y="287"/>
                  </a:lnTo>
                  <a:lnTo>
                    <a:pt x="22" y="287"/>
                  </a:lnTo>
                  <a:lnTo>
                    <a:pt x="22" y="286"/>
                  </a:lnTo>
                  <a:lnTo>
                    <a:pt x="24" y="287"/>
                  </a:lnTo>
                  <a:lnTo>
                    <a:pt x="28" y="287"/>
                  </a:lnTo>
                  <a:lnTo>
                    <a:pt x="30" y="288"/>
                  </a:lnTo>
                  <a:lnTo>
                    <a:pt x="30" y="289"/>
                  </a:lnTo>
                  <a:lnTo>
                    <a:pt x="31" y="290"/>
                  </a:lnTo>
                  <a:lnTo>
                    <a:pt x="34" y="290"/>
                  </a:lnTo>
                  <a:lnTo>
                    <a:pt x="35" y="289"/>
                  </a:lnTo>
                  <a:lnTo>
                    <a:pt x="37" y="289"/>
                  </a:lnTo>
                  <a:lnTo>
                    <a:pt x="37" y="288"/>
                  </a:lnTo>
                  <a:lnTo>
                    <a:pt x="44" y="288"/>
                  </a:lnTo>
                  <a:lnTo>
                    <a:pt x="47" y="283"/>
                  </a:lnTo>
                  <a:lnTo>
                    <a:pt x="50" y="281"/>
                  </a:lnTo>
                  <a:lnTo>
                    <a:pt x="50" y="280"/>
                  </a:lnTo>
                  <a:lnTo>
                    <a:pt x="49" y="267"/>
                  </a:lnTo>
                  <a:lnTo>
                    <a:pt x="49" y="254"/>
                  </a:lnTo>
                  <a:lnTo>
                    <a:pt x="47" y="243"/>
                  </a:lnTo>
                  <a:lnTo>
                    <a:pt x="47" y="239"/>
                  </a:lnTo>
                  <a:lnTo>
                    <a:pt x="49" y="232"/>
                  </a:lnTo>
                  <a:lnTo>
                    <a:pt x="54" y="217"/>
                  </a:lnTo>
                  <a:lnTo>
                    <a:pt x="58" y="213"/>
                  </a:lnTo>
                  <a:lnTo>
                    <a:pt x="58" y="211"/>
                  </a:lnTo>
                  <a:lnTo>
                    <a:pt x="59" y="209"/>
                  </a:lnTo>
                  <a:lnTo>
                    <a:pt x="59" y="206"/>
                  </a:lnTo>
                  <a:lnTo>
                    <a:pt x="57" y="197"/>
                  </a:lnTo>
                  <a:lnTo>
                    <a:pt x="57" y="193"/>
                  </a:lnTo>
                  <a:lnTo>
                    <a:pt x="60" y="188"/>
                  </a:lnTo>
                  <a:lnTo>
                    <a:pt x="63" y="185"/>
                  </a:lnTo>
                  <a:lnTo>
                    <a:pt x="63" y="184"/>
                  </a:lnTo>
                  <a:lnTo>
                    <a:pt x="64" y="184"/>
                  </a:lnTo>
                  <a:lnTo>
                    <a:pt x="69" y="180"/>
                  </a:lnTo>
                  <a:lnTo>
                    <a:pt x="70" y="179"/>
                  </a:lnTo>
                  <a:lnTo>
                    <a:pt x="76" y="184"/>
                  </a:lnTo>
                  <a:lnTo>
                    <a:pt x="77" y="185"/>
                  </a:lnTo>
                  <a:lnTo>
                    <a:pt x="77" y="186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9" y="186"/>
                  </a:lnTo>
                  <a:lnTo>
                    <a:pt x="82" y="186"/>
                  </a:lnTo>
                  <a:lnTo>
                    <a:pt x="82" y="184"/>
                  </a:lnTo>
                  <a:lnTo>
                    <a:pt x="83" y="184"/>
                  </a:lnTo>
                  <a:lnTo>
                    <a:pt x="83" y="182"/>
                  </a:lnTo>
                  <a:lnTo>
                    <a:pt x="85" y="181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8" y="167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2"/>
                  </a:lnTo>
                  <a:lnTo>
                    <a:pt x="91" y="149"/>
                  </a:lnTo>
                  <a:lnTo>
                    <a:pt x="92" y="149"/>
                  </a:lnTo>
                  <a:lnTo>
                    <a:pt x="91" y="148"/>
                  </a:lnTo>
                  <a:lnTo>
                    <a:pt x="91" y="146"/>
                  </a:lnTo>
                  <a:lnTo>
                    <a:pt x="90" y="146"/>
                  </a:lnTo>
                  <a:lnTo>
                    <a:pt x="91" y="143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91" y="140"/>
                  </a:lnTo>
                  <a:lnTo>
                    <a:pt x="91" y="137"/>
                  </a:lnTo>
                  <a:lnTo>
                    <a:pt x="94" y="135"/>
                  </a:lnTo>
                  <a:lnTo>
                    <a:pt x="95" y="135"/>
                  </a:lnTo>
                  <a:lnTo>
                    <a:pt x="98" y="134"/>
                  </a:lnTo>
                  <a:lnTo>
                    <a:pt x="99" y="133"/>
                  </a:lnTo>
                  <a:lnTo>
                    <a:pt x="99" y="130"/>
                  </a:lnTo>
                  <a:lnTo>
                    <a:pt x="102" y="129"/>
                  </a:lnTo>
                  <a:lnTo>
                    <a:pt x="103" y="128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4" y="122"/>
                  </a:lnTo>
                  <a:lnTo>
                    <a:pt x="105" y="122"/>
                  </a:lnTo>
                  <a:lnTo>
                    <a:pt x="107" y="121"/>
                  </a:lnTo>
                  <a:lnTo>
                    <a:pt x="107" y="118"/>
                  </a:lnTo>
                  <a:lnTo>
                    <a:pt x="108" y="117"/>
                  </a:lnTo>
                  <a:lnTo>
                    <a:pt x="116" y="104"/>
                  </a:lnTo>
                  <a:lnTo>
                    <a:pt x="116" y="103"/>
                  </a:lnTo>
                  <a:lnTo>
                    <a:pt x="118" y="103"/>
                  </a:lnTo>
                  <a:lnTo>
                    <a:pt x="118" y="99"/>
                  </a:lnTo>
                  <a:lnTo>
                    <a:pt x="121" y="99"/>
                  </a:lnTo>
                  <a:lnTo>
                    <a:pt x="134" y="97"/>
                  </a:lnTo>
                  <a:lnTo>
                    <a:pt x="135" y="97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37" y="97"/>
                  </a:lnTo>
                  <a:lnTo>
                    <a:pt x="139" y="92"/>
                  </a:lnTo>
                  <a:lnTo>
                    <a:pt x="139" y="90"/>
                  </a:lnTo>
                  <a:lnTo>
                    <a:pt x="137" y="89"/>
                  </a:lnTo>
                  <a:lnTo>
                    <a:pt x="137" y="88"/>
                  </a:lnTo>
                  <a:lnTo>
                    <a:pt x="139" y="86"/>
                  </a:lnTo>
                  <a:lnTo>
                    <a:pt x="139" y="83"/>
                  </a:lnTo>
                  <a:lnTo>
                    <a:pt x="143" y="69"/>
                  </a:lnTo>
                  <a:lnTo>
                    <a:pt x="149" y="59"/>
                  </a:lnTo>
                  <a:lnTo>
                    <a:pt x="149" y="56"/>
                  </a:lnTo>
                  <a:lnTo>
                    <a:pt x="150" y="54"/>
                  </a:lnTo>
                  <a:lnTo>
                    <a:pt x="152" y="50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4"/>
                  </a:lnTo>
                  <a:lnTo>
                    <a:pt x="152" y="40"/>
                  </a:lnTo>
                  <a:lnTo>
                    <a:pt x="155" y="28"/>
                  </a:lnTo>
                  <a:lnTo>
                    <a:pt x="156" y="28"/>
                  </a:lnTo>
                  <a:lnTo>
                    <a:pt x="156" y="27"/>
                  </a:lnTo>
                  <a:lnTo>
                    <a:pt x="158" y="26"/>
                  </a:lnTo>
                  <a:lnTo>
                    <a:pt x="163" y="26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73" y="26"/>
                  </a:lnTo>
                  <a:lnTo>
                    <a:pt x="174" y="26"/>
                  </a:lnTo>
                  <a:lnTo>
                    <a:pt x="177" y="28"/>
                  </a:lnTo>
                  <a:lnTo>
                    <a:pt x="178" y="27"/>
                  </a:lnTo>
                  <a:lnTo>
                    <a:pt x="180" y="27"/>
                  </a:lnTo>
                  <a:lnTo>
                    <a:pt x="180" y="23"/>
                  </a:lnTo>
                  <a:lnTo>
                    <a:pt x="181" y="22"/>
                  </a:lnTo>
                  <a:lnTo>
                    <a:pt x="181" y="21"/>
                  </a:lnTo>
                  <a:lnTo>
                    <a:pt x="184" y="20"/>
                  </a:lnTo>
                  <a:lnTo>
                    <a:pt x="188" y="20"/>
                  </a:lnTo>
                  <a:lnTo>
                    <a:pt x="188" y="19"/>
                  </a:lnTo>
                  <a:lnTo>
                    <a:pt x="190" y="19"/>
                  </a:lnTo>
                  <a:lnTo>
                    <a:pt x="193" y="22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4" y="26"/>
                  </a:lnTo>
                  <a:lnTo>
                    <a:pt x="197" y="28"/>
                  </a:lnTo>
                  <a:lnTo>
                    <a:pt x="197" y="31"/>
                  </a:lnTo>
                  <a:lnTo>
                    <a:pt x="199" y="31"/>
                  </a:lnTo>
                  <a:lnTo>
                    <a:pt x="199" y="34"/>
                  </a:lnTo>
                  <a:lnTo>
                    <a:pt x="200" y="34"/>
                  </a:lnTo>
                  <a:lnTo>
                    <a:pt x="200" y="35"/>
                  </a:lnTo>
                  <a:lnTo>
                    <a:pt x="201" y="34"/>
                  </a:lnTo>
                  <a:lnTo>
                    <a:pt x="203" y="31"/>
                  </a:lnTo>
                  <a:lnTo>
                    <a:pt x="205" y="25"/>
                  </a:lnTo>
                  <a:lnTo>
                    <a:pt x="209" y="18"/>
                  </a:lnTo>
                  <a:lnTo>
                    <a:pt x="211" y="12"/>
                  </a:lnTo>
                  <a:lnTo>
                    <a:pt x="214" y="5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9AD33271-9CFE-460A-B92F-24A7214A1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1638" y="2595563"/>
              <a:ext cx="466725" cy="407988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68" y="107"/>
                </a:cxn>
                <a:cxn ang="0">
                  <a:pos x="174" y="111"/>
                </a:cxn>
                <a:cxn ang="0">
                  <a:pos x="161" y="111"/>
                </a:cxn>
                <a:cxn ang="0">
                  <a:pos x="158" y="108"/>
                </a:cxn>
                <a:cxn ang="0">
                  <a:pos x="156" y="101"/>
                </a:cxn>
                <a:cxn ang="0">
                  <a:pos x="155" y="98"/>
                </a:cxn>
                <a:cxn ang="0">
                  <a:pos x="161" y="92"/>
                </a:cxn>
                <a:cxn ang="0">
                  <a:pos x="96" y="2"/>
                </a:cxn>
                <a:cxn ang="0">
                  <a:pos x="110" y="32"/>
                </a:cxn>
                <a:cxn ang="0">
                  <a:pos x="119" y="60"/>
                </a:cxn>
                <a:cxn ang="0">
                  <a:pos x="121" y="79"/>
                </a:cxn>
                <a:cxn ang="0">
                  <a:pos x="132" y="106"/>
                </a:cxn>
                <a:cxn ang="0">
                  <a:pos x="132" y="114"/>
                </a:cxn>
                <a:cxn ang="0">
                  <a:pos x="143" y="129"/>
                </a:cxn>
                <a:cxn ang="0">
                  <a:pos x="150" y="130"/>
                </a:cxn>
                <a:cxn ang="0">
                  <a:pos x="150" y="117"/>
                </a:cxn>
                <a:cxn ang="0">
                  <a:pos x="158" y="124"/>
                </a:cxn>
                <a:cxn ang="0">
                  <a:pos x="162" y="134"/>
                </a:cxn>
                <a:cxn ang="0">
                  <a:pos x="173" y="139"/>
                </a:cxn>
                <a:cxn ang="0">
                  <a:pos x="179" y="139"/>
                </a:cxn>
                <a:cxn ang="0">
                  <a:pos x="186" y="143"/>
                </a:cxn>
                <a:cxn ang="0">
                  <a:pos x="195" y="150"/>
                </a:cxn>
                <a:cxn ang="0">
                  <a:pos x="214" y="161"/>
                </a:cxn>
                <a:cxn ang="0">
                  <a:pos x="222" y="174"/>
                </a:cxn>
                <a:cxn ang="0">
                  <a:pos x="237" y="188"/>
                </a:cxn>
                <a:cxn ang="0">
                  <a:pos x="249" y="196"/>
                </a:cxn>
                <a:cxn ang="0">
                  <a:pos x="253" y="201"/>
                </a:cxn>
                <a:cxn ang="0">
                  <a:pos x="257" y="204"/>
                </a:cxn>
                <a:cxn ang="0">
                  <a:pos x="267" y="218"/>
                </a:cxn>
                <a:cxn ang="0">
                  <a:pos x="277" y="229"/>
                </a:cxn>
                <a:cxn ang="0">
                  <a:pos x="288" y="234"/>
                </a:cxn>
                <a:cxn ang="0">
                  <a:pos x="292" y="239"/>
                </a:cxn>
                <a:cxn ang="0">
                  <a:pos x="275" y="255"/>
                </a:cxn>
                <a:cxn ang="0">
                  <a:pos x="249" y="236"/>
                </a:cxn>
                <a:cxn ang="0">
                  <a:pos x="217" y="206"/>
                </a:cxn>
                <a:cxn ang="0">
                  <a:pos x="171" y="168"/>
                </a:cxn>
                <a:cxn ang="0">
                  <a:pos x="147" y="159"/>
                </a:cxn>
                <a:cxn ang="0">
                  <a:pos x="134" y="159"/>
                </a:cxn>
                <a:cxn ang="0">
                  <a:pos x="117" y="155"/>
                </a:cxn>
                <a:cxn ang="0">
                  <a:pos x="105" y="161"/>
                </a:cxn>
                <a:cxn ang="0">
                  <a:pos x="84" y="161"/>
                </a:cxn>
                <a:cxn ang="0">
                  <a:pos x="74" y="152"/>
                </a:cxn>
                <a:cxn ang="0">
                  <a:pos x="65" y="144"/>
                </a:cxn>
                <a:cxn ang="0">
                  <a:pos x="48" y="177"/>
                </a:cxn>
                <a:cxn ang="0">
                  <a:pos x="38" y="162"/>
                </a:cxn>
                <a:cxn ang="0">
                  <a:pos x="25" y="171"/>
                </a:cxn>
                <a:cxn ang="0">
                  <a:pos x="3" y="171"/>
                </a:cxn>
                <a:cxn ang="0">
                  <a:pos x="7" y="118"/>
                </a:cxn>
                <a:cxn ang="0">
                  <a:pos x="20" y="82"/>
                </a:cxn>
                <a:cxn ang="0">
                  <a:pos x="20" y="66"/>
                </a:cxn>
                <a:cxn ang="0">
                  <a:pos x="25" y="48"/>
                </a:cxn>
                <a:cxn ang="0">
                  <a:pos x="36" y="44"/>
                </a:cxn>
                <a:cxn ang="0">
                  <a:pos x="47" y="32"/>
                </a:cxn>
                <a:cxn ang="0">
                  <a:pos x="66" y="24"/>
                </a:cxn>
                <a:cxn ang="0">
                  <a:pos x="79" y="23"/>
                </a:cxn>
              </a:cxnLst>
              <a:rect l="0" t="0" r="r" b="b"/>
              <a:pathLst>
                <a:path w="294" h="257">
                  <a:moveTo>
                    <a:pt x="185" y="142"/>
                  </a:moveTo>
                  <a:lnTo>
                    <a:pt x="187" y="142"/>
                  </a:lnTo>
                  <a:lnTo>
                    <a:pt x="187" y="143"/>
                  </a:lnTo>
                  <a:lnTo>
                    <a:pt x="186" y="143"/>
                  </a:lnTo>
                  <a:lnTo>
                    <a:pt x="185" y="142"/>
                  </a:lnTo>
                  <a:close/>
                  <a:moveTo>
                    <a:pt x="157" y="98"/>
                  </a:moveTo>
                  <a:lnTo>
                    <a:pt x="160" y="98"/>
                  </a:lnTo>
                  <a:lnTo>
                    <a:pt x="160" y="99"/>
                  </a:lnTo>
                  <a:lnTo>
                    <a:pt x="161" y="99"/>
                  </a:lnTo>
                  <a:lnTo>
                    <a:pt x="161" y="102"/>
                  </a:lnTo>
                  <a:lnTo>
                    <a:pt x="162" y="101"/>
                  </a:lnTo>
                  <a:lnTo>
                    <a:pt x="162" y="106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4" y="108"/>
                  </a:lnTo>
                  <a:lnTo>
                    <a:pt x="167" y="110"/>
                  </a:lnTo>
                  <a:lnTo>
                    <a:pt x="167" y="108"/>
                  </a:lnTo>
                  <a:lnTo>
                    <a:pt x="168" y="107"/>
                  </a:lnTo>
                  <a:lnTo>
                    <a:pt x="167" y="107"/>
                  </a:lnTo>
                  <a:lnTo>
                    <a:pt x="166" y="106"/>
                  </a:lnTo>
                  <a:lnTo>
                    <a:pt x="170" y="106"/>
                  </a:lnTo>
                  <a:lnTo>
                    <a:pt x="170" y="107"/>
                  </a:lnTo>
                  <a:lnTo>
                    <a:pt x="171" y="107"/>
                  </a:lnTo>
                  <a:lnTo>
                    <a:pt x="173" y="108"/>
                  </a:lnTo>
                  <a:lnTo>
                    <a:pt x="174" y="108"/>
                  </a:lnTo>
                  <a:lnTo>
                    <a:pt x="175" y="111"/>
                  </a:lnTo>
                  <a:lnTo>
                    <a:pt x="174" y="111"/>
                  </a:lnTo>
                  <a:lnTo>
                    <a:pt x="174" y="112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0" y="112"/>
                  </a:lnTo>
                  <a:lnTo>
                    <a:pt x="169" y="112"/>
                  </a:lnTo>
                  <a:lnTo>
                    <a:pt x="168" y="111"/>
                  </a:lnTo>
                  <a:lnTo>
                    <a:pt x="162" y="111"/>
                  </a:lnTo>
                  <a:lnTo>
                    <a:pt x="162" y="110"/>
                  </a:lnTo>
                  <a:lnTo>
                    <a:pt x="161" y="111"/>
                  </a:lnTo>
                  <a:lnTo>
                    <a:pt x="160" y="111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4" y="106"/>
                  </a:lnTo>
                  <a:lnTo>
                    <a:pt x="155" y="106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7" y="108"/>
                  </a:lnTo>
                  <a:lnTo>
                    <a:pt x="158" y="108"/>
                  </a:lnTo>
                  <a:lnTo>
                    <a:pt x="160" y="107"/>
                  </a:lnTo>
                  <a:lnTo>
                    <a:pt x="160" y="106"/>
                  </a:lnTo>
                  <a:lnTo>
                    <a:pt x="157" y="104"/>
                  </a:lnTo>
                  <a:lnTo>
                    <a:pt x="153" y="104"/>
                  </a:lnTo>
                  <a:lnTo>
                    <a:pt x="153" y="102"/>
                  </a:lnTo>
                  <a:lnTo>
                    <a:pt x="154" y="101"/>
                  </a:lnTo>
                  <a:lnTo>
                    <a:pt x="155" y="102"/>
                  </a:lnTo>
                  <a:lnTo>
                    <a:pt x="156" y="102"/>
                  </a:lnTo>
                  <a:lnTo>
                    <a:pt x="156" y="101"/>
                  </a:lnTo>
                  <a:lnTo>
                    <a:pt x="155" y="100"/>
                  </a:lnTo>
                  <a:lnTo>
                    <a:pt x="158" y="100"/>
                  </a:lnTo>
                  <a:lnTo>
                    <a:pt x="158" y="99"/>
                  </a:lnTo>
                  <a:lnTo>
                    <a:pt x="157" y="99"/>
                  </a:lnTo>
                  <a:lnTo>
                    <a:pt x="157" y="98"/>
                  </a:lnTo>
                  <a:close/>
                  <a:moveTo>
                    <a:pt x="154" y="96"/>
                  </a:moveTo>
                  <a:lnTo>
                    <a:pt x="156" y="96"/>
                  </a:lnTo>
                  <a:lnTo>
                    <a:pt x="157" y="98"/>
                  </a:lnTo>
                  <a:lnTo>
                    <a:pt x="155" y="98"/>
                  </a:lnTo>
                  <a:lnTo>
                    <a:pt x="154" y="96"/>
                  </a:lnTo>
                  <a:close/>
                  <a:moveTo>
                    <a:pt x="158" y="87"/>
                  </a:moveTo>
                  <a:lnTo>
                    <a:pt x="160" y="88"/>
                  </a:lnTo>
                  <a:lnTo>
                    <a:pt x="161" y="88"/>
                  </a:lnTo>
                  <a:lnTo>
                    <a:pt x="162" y="89"/>
                  </a:lnTo>
                  <a:lnTo>
                    <a:pt x="161" y="89"/>
                  </a:lnTo>
                  <a:lnTo>
                    <a:pt x="160" y="91"/>
                  </a:lnTo>
                  <a:lnTo>
                    <a:pt x="160" y="92"/>
                  </a:lnTo>
                  <a:lnTo>
                    <a:pt x="161" y="92"/>
                  </a:lnTo>
                  <a:lnTo>
                    <a:pt x="162" y="93"/>
                  </a:lnTo>
                  <a:lnTo>
                    <a:pt x="160" y="93"/>
                  </a:lnTo>
                  <a:lnTo>
                    <a:pt x="158" y="92"/>
                  </a:lnTo>
                  <a:lnTo>
                    <a:pt x="156" y="92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58" y="87"/>
                  </a:lnTo>
                  <a:close/>
                  <a:moveTo>
                    <a:pt x="94" y="0"/>
                  </a:moveTo>
                  <a:lnTo>
                    <a:pt x="96" y="2"/>
                  </a:lnTo>
                  <a:lnTo>
                    <a:pt x="96" y="3"/>
                  </a:lnTo>
                  <a:lnTo>
                    <a:pt x="98" y="5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103" y="16"/>
                  </a:lnTo>
                  <a:lnTo>
                    <a:pt x="106" y="23"/>
                  </a:lnTo>
                  <a:lnTo>
                    <a:pt x="110" y="28"/>
                  </a:lnTo>
                  <a:lnTo>
                    <a:pt x="110" y="32"/>
                  </a:lnTo>
                  <a:lnTo>
                    <a:pt x="111" y="34"/>
                  </a:lnTo>
                  <a:lnTo>
                    <a:pt x="110" y="35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5"/>
                  </a:lnTo>
                  <a:lnTo>
                    <a:pt x="116" y="48"/>
                  </a:lnTo>
                  <a:lnTo>
                    <a:pt x="116" y="51"/>
                  </a:lnTo>
                  <a:lnTo>
                    <a:pt x="117" y="53"/>
                  </a:lnTo>
                  <a:lnTo>
                    <a:pt x="119" y="60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19" y="68"/>
                  </a:lnTo>
                  <a:lnTo>
                    <a:pt x="121" y="68"/>
                  </a:lnTo>
                  <a:lnTo>
                    <a:pt x="121" y="75"/>
                  </a:lnTo>
                  <a:lnTo>
                    <a:pt x="122" y="75"/>
                  </a:lnTo>
                  <a:lnTo>
                    <a:pt x="122" y="76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3" y="85"/>
                  </a:lnTo>
                  <a:lnTo>
                    <a:pt x="123" y="87"/>
                  </a:lnTo>
                  <a:lnTo>
                    <a:pt x="124" y="89"/>
                  </a:lnTo>
                  <a:lnTo>
                    <a:pt x="125" y="95"/>
                  </a:lnTo>
                  <a:lnTo>
                    <a:pt x="130" y="100"/>
                  </a:lnTo>
                  <a:lnTo>
                    <a:pt x="131" y="100"/>
                  </a:lnTo>
                  <a:lnTo>
                    <a:pt x="131" y="104"/>
                  </a:lnTo>
                  <a:lnTo>
                    <a:pt x="132" y="104"/>
                  </a:lnTo>
                  <a:lnTo>
                    <a:pt x="132" y="106"/>
                  </a:lnTo>
                  <a:lnTo>
                    <a:pt x="134" y="107"/>
                  </a:lnTo>
                  <a:lnTo>
                    <a:pt x="132" y="107"/>
                  </a:lnTo>
                  <a:lnTo>
                    <a:pt x="132" y="108"/>
                  </a:lnTo>
                  <a:lnTo>
                    <a:pt x="134" y="108"/>
                  </a:lnTo>
                  <a:lnTo>
                    <a:pt x="134" y="110"/>
                  </a:lnTo>
                  <a:lnTo>
                    <a:pt x="131" y="110"/>
                  </a:lnTo>
                  <a:lnTo>
                    <a:pt x="131" y="111"/>
                  </a:lnTo>
                  <a:lnTo>
                    <a:pt x="132" y="112"/>
                  </a:lnTo>
                  <a:lnTo>
                    <a:pt x="132" y="114"/>
                  </a:lnTo>
                  <a:lnTo>
                    <a:pt x="135" y="114"/>
                  </a:lnTo>
                  <a:lnTo>
                    <a:pt x="136" y="113"/>
                  </a:lnTo>
                  <a:lnTo>
                    <a:pt x="138" y="113"/>
                  </a:lnTo>
                  <a:lnTo>
                    <a:pt x="139" y="114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3" y="125"/>
                  </a:lnTo>
                  <a:lnTo>
                    <a:pt x="144" y="125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4" y="132"/>
                  </a:lnTo>
                  <a:lnTo>
                    <a:pt x="144" y="133"/>
                  </a:lnTo>
                  <a:lnTo>
                    <a:pt x="145" y="133"/>
                  </a:lnTo>
                  <a:lnTo>
                    <a:pt x="145" y="134"/>
                  </a:lnTo>
                  <a:lnTo>
                    <a:pt x="148" y="134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50" y="130"/>
                  </a:lnTo>
                  <a:lnTo>
                    <a:pt x="150" y="129"/>
                  </a:lnTo>
                  <a:lnTo>
                    <a:pt x="149" y="127"/>
                  </a:lnTo>
                  <a:lnTo>
                    <a:pt x="149" y="125"/>
                  </a:lnTo>
                  <a:lnTo>
                    <a:pt x="148" y="125"/>
                  </a:lnTo>
                  <a:lnTo>
                    <a:pt x="147" y="126"/>
                  </a:lnTo>
                  <a:lnTo>
                    <a:pt x="147" y="119"/>
                  </a:lnTo>
                  <a:lnTo>
                    <a:pt x="148" y="119"/>
                  </a:lnTo>
                  <a:lnTo>
                    <a:pt x="148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51" y="114"/>
                  </a:lnTo>
                  <a:lnTo>
                    <a:pt x="151" y="115"/>
                  </a:lnTo>
                  <a:lnTo>
                    <a:pt x="156" y="120"/>
                  </a:lnTo>
                  <a:lnTo>
                    <a:pt x="158" y="120"/>
                  </a:lnTo>
                  <a:lnTo>
                    <a:pt x="158" y="121"/>
                  </a:lnTo>
                  <a:lnTo>
                    <a:pt x="160" y="121"/>
                  </a:lnTo>
                  <a:lnTo>
                    <a:pt x="160" y="124"/>
                  </a:lnTo>
                  <a:lnTo>
                    <a:pt x="158" y="124"/>
                  </a:lnTo>
                  <a:lnTo>
                    <a:pt x="158" y="125"/>
                  </a:lnTo>
                  <a:lnTo>
                    <a:pt x="157" y="126"/>
                  </a:lnTo>
                  <a:lnTo>
                    <a:pt x="158" y="126"/>
                  </a:lnTo>
                  <a:lnTo>
                    <a:pt x="158" y="129"/>
                  </a:lnTo>
                  <a:lnTo>
                    <a:pt x="160" y="130"/>
                  </a:lnTo>
                  <a:lnTo>
                    <a:pt x="160" y="131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3" y="136"/>
                  </a:lnTo>
                  <a:lnTo>
                    <a:pt x="163" y="138"/>
                  </a:lnTo>
                  <a:lnTo>
                    <a:pt x="164" y="139"/>
                  </a:lnTo>
                  <a:lnTo>
                    <a:pt x="168" y="140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70" y="140"/>
                  </a:lnTo>
                  <a:lnTo>
                    <a:pt x="171" y="140"/>
                  </a:lnTo>
                  <a:lnTo>
                    <a:pt x="173" y="139"/>
                  </a:lnTo>
                  <a:lnTo>
                    <a:pt x="173" y="138"/>
                  </a:lnTo>
                  <a:lnTo>
                    <a:pt x="174" y="137"/>
                  </a:lnTo>
                  <a:lnTo>
                    <a:pt x="174" y="139"/>
                  </a:lnTo>
                  <a:lnTo>
                    <a:pt x="175" y="139"/>
                  </a:lnTo>
                  <a:lnTo>
                    <a:pt x="175" y="138"/>
                  </a:lnTo>
                  <a:lnTo>
                    <a:pt x="176" y="137"/>
                  </a:lnTo>
                  <a:lnTo>
                    <a:pt x="177" y="138"/>
                  </a:lnTo>
                  <a:lnTo>
                    <a:pt x="177" y="139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80" y="137"/>
                  </a:lnTo>
                  <a:lnTo>
                    <a:pt x="180" y="138"/>
                  </a:lnTo>
                  <a:lnTo>
                    <a:pt x="181" y="138"/>
                  </a:lnTo>
                  <a:lnTo>
                    <a:pt x="181" y="139"/>
                  </a:lnTo>
                  <a:lnTo>
                    <a:pt x="183" y="139"/>
                  </a:lnTo>
                  <a:lnTo>
                    <a:pt x="183" y="142"/>
                  </a:lnTo>
                  <a:lnTo>
                    <a:pt x="185" y="143"/>
                  </a:lnTo>
                  <a:lnTo>
                    <a:pt x="186" y="143"/>
                  </a:lnTo>
                  <a:lnTo>
                    <a:pt x="188" y="145"/>
                  </a:lnTo>
                  <a:lnTo>
                    <a:pt x="188" y="149"/>
                  </a:lnTo>
                  <a:lnTo>
                    <a:pt x="189" y="150"/>
                  </a:lnTo>
                  <a:lnTo>
                    <a:pt x="190" y="150"/>
                  </a:lnTo>
                  <a:lnTo>
                    <a:pt x="190" y="151"/>
                  </a:lnTo>
                  <a:lnTo>
                    <a:pt x="192" y="151"/>
                  </a:lnTo>
                  <a:lnTo>
                    <a:pt x="192" y="150"/>
                  </a:lnTo>
                  <a:lnTo>
                    <a:pt x="193" y="151"/>
                  </a:lnTo>
                  <a:lnTo>
                    <a:pt x="195" y="150"/>
                  </a:lnTo>
                  <a:lnTo>
                    <a:pt x="198" y="152"/>
                  </a:lnTo>
                  <a:lnTo>
                    <a:pt x="202" y="152"/>
                  </a:lnTo>
                  <a:lnTo>
                    <a:pt x="207" y="153"/>
                  </a:lnTo>
                  <a:lnTo>
                    <a:pt x="208" y="153"/>
                  </a:lnTo>
                  <a:lnTo>
                    <a:pt x="208" y="155"/>
                  </a:lnTo>
                  <a:lnTo>
                    <a:pt x="209" y="156"/>
                  </a:lnTo>
                  <a:lnTo>
                    <a:pt x="209" y="157"/>
                  </a:lnTo>
                  <a:lnTo>
                    <a:pt x="212" y="158"/>
                  </a:lnTo>
                  <a:lnTo>
                    <a:pt x="214" y="161"/>
                  </a:lnTo>
                  <a:lnTo>
                    <a:pt x="214" y="162"/>
                  </a:lnTo>
                  <a:lnTo>
                    <a:pt x="215" y="164"/>
                  </a:lnTo>
                  <a:lnTo>
                    <a:pt x="215" y="165"/>
                  </a:lnTo>
                  <a:lnTo>
                    <a:pt x="217" y="165"/>
                  </a:lnTo>
                  <a:lnTo>
                    <a:pt x="218" y="166"/>
                  </a:lnTo>
                  <a:lnTo>
                    <a:pt x="219" y="169"/>
                  </a:lnTo>
                  <a:lnTo>
                    <a:pt x="219" y="170"/>
                  </a:lnTo>
                  <a:lnTo>
                    <a:pt x="221" y="171"/>
                  </a:lnTo>
                  <a:lnTo>
                    <a:pt x="222" y="174"/>
                  </a:lnTo>
                  <a:lnTo>
                    <a:pt x="224" y="175"/>
                  </a:lnTo>
                  <a:lnTo>
                    <a:pt x="224" y="177"/>
                  </a:lnTo>
                  <a:lnTo>
                    <a:pt x="225" y="177"/>
                  </a:lnTo>
                  <a:lnTo>
                    <a:pt x="227" y="180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33" y="187"/>
                  </a:lnTo>
                  <a:lnTo>
                    <a:pt x="235" y="185"/>
                  </a:lnTo>
                  <a:lnTo>
                    <a:pt x="237" y="188"/>
                  </a:lnTo>
                  <a:lnTo>
                    <a:pt x="241" y="188"/>
                  </a:lnTo>
                  <a:lnTo>
                    <a:pt x="243" y="189"/>
                  </a:lnTo>
                  <a:lnTo>
                    <a:pt x="243" y="190"/>
                  </a:lnTo>
                  <a:lnTo>
                    <a:pt x="244" y="190"/>
                  </a:lnTo>
                  <a:lnTo>
                    <a:pt x="244" y="193"/>
                  </a:lnTo>
                  <a:lnTo>
                    <a:pt x="246" y="194"/>
                  </a:lnTo>
                  <a:lnTo>
                    <a:pt x="246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9"/>
                  </a:lnTo>
                  <a:lnTo>
                    <a:pt x="251" y="199"/>
                  </a:lnTo>
                  <a:lnTo>
                    <a:pt x="252" y="200"/>
                  </a:lnTo>
                  <a:lnTo>
                    <a:pt x="252" y="201"/>
                  </a:lnTo>
                  <a:lnTo>
                    <a:pt x="253" y="202"/>
                  </a:lnTo>
                  <a:lnTo>
                    <a:pt x="253" y="203"/>
                  </a:lnTo>
                  <a:lnTo>
                    <a:pt x="254" y="203"/>
                  </a:lnTo>
                  <a:lnTo>
                    <a:pt x="254" y="202"/>
                  </a:lnTo>
                  <a:lnTo>
                    <a:pt x="253" y="201"/>
                  </a:lnTo>
                  <a:lnTo>
                    <a:pt x="254" y="201"/>
                  </a:lnTo>
                  <a:lnTo>
                    <a:pt x="254" y="200"/>
                  </a:lnTo>
                  <a:lnTo>
                    <a:pt x="253" y="199"/>
                  </a:lnTo>
                  <a:lnTo>
                    <a:pt x="251" y="199"/>
                  </a:lnTo>
                  <a:lnTo>
                    <a:pt x="252" y="197"/>
                  </a:lnTo>
                  <a:lnTo>
                    <a:pt x="254" y="199"/>
                  </a:lnTo>
                  <a:lnTo>
                    <a:pt x="256" y="201"/>
                  </a:lnTo>
                  <a:lnTo>
                    <a:pt x="257" y="201"/>
                  </a:lnTo>
                  <a:lnTo>
                    <a:pt x="257" y="204"/>
                  </a:lnTo>
                  <a:lnTo>
                    <a:pt x="258" y="207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0" y="214"/>
                  </a:lnTo>
                  <a:lnTo>
                    <a:pt x="260" y="218"/>
                  </a:lnTo>
                  <a:lnTo>
                    <a:pt x="262" y="218"/>
                  </a:lnTo>
                  <a:lnTo>
                    <a:pt x="263" y="219"/>
                  </a:lnTo>
                  <a:lnTo>
                    <a:pt x="266" y="219"/>
                  </a:lnTo>
                  <a:lnTo>
                    <a:pt x="267" y="218"/>
                  </a:lnTo>
                  <a:lnTo>
                    <a:pt x="269" y="219"/>
                  </a:lnTo>
                  <a:lnTo>
                    <a:pt x="269" y="220"/>
                  </a:lnTo>
                  <a:lnTo>
                    <a:pt x="270" y="220"/>
                  </a:lnTo>
                  <a:lnTo>
                    <a:pt x="272" y="222"/>
                  </a:lnTo>
                  <a:lnTo>
                    <a:pt x="273" y="225"/>
                  </a:lnTo>
                  <a:lnTo>
                    <a:pt x="275" y="225"/>
                  </a:lnTo>
                  <a:lnTo>
                    <a:pt x="276" y="226"/>
                  </a:lnTo>
                  <a:lnTo>
                    <a:pt x="277" y="226"/>
                  </a:lnTo>
                  <a:lnTo>
                    <a:pt x="277" y="229"/>
                  </a:lnTo>
                  <a:lnTo>
                    <a:pt x="278" y="231"/>
                  </a:lnTo>
                  <a:lnTo>
                    <a:pt x="278" y="234"/>
                  </a:lnTo>
                  <a:lnTo>
                    <a:pt x="281" y="234"/>
                  </a:lnTo>
                  <a:lnTo>
                    <a:pt x="282" y="235"/>
                  </a:lnTo>
                  <a:lnTo>
                    <a:pt x="283" y="235"/>
                  </a:lnTo>
                  <a:lnTo>
                    <a:pt x="284" y="236"/>
                  </a:lnTo>
                  <a:lnTo>
                    <a:pt x="286" y="236"/>
                  </a:lnTo>
                  <a:lnTo>
                    <a:pt x="288" y="235"/>
                  </a:lnTo>
                  <a:lnTo>
                    <a:pt x="288" y="234"/>
                  </a:lnTo>
                  <a:lnTo>
                    <a:pt x="289" y="234"/>
                  </a:lnTo>
                  <a:lnTo>
                    <a:pt x="288" y="233"/>
                  </a:lnTo>
                  <a:lnTo>
                    <a:pt x="289" y="232"/>
                  </a:lnTo>
                  <a:lnTo>
                    <a:pt x="290" y="233"/>
                  </a:lnTo>
                  <a:lnTo>
                    <a:pt x="290" y="234"/>
                  </a:lnTo>
                  <a:lnTo>
                    <a:pt x="291" y="234"/>
                  </a:lnTo>
                  <a:lnTo>
                    <a:pt x="291" y="235"/>
                  </a:lnTo>
                  <a:lnTo>
                    <a:pt x="292" y="235"/>
                  </a:lnTo>
                  <a:lnTo>
                    <a:pt x="292" y="239"/>
                  </a:lnTo>
                  <a:lnTo>
                    <a:pt x="294" y="240"/>
                  </a:lnTo>
                  <a:lnTo>
                    <a:pt x="294" y="241"/>
                  </a:lnTo>
                  <a:lnTo>
                    <a:pt x="284" y="245"/>
                  </a:lnTo>
                  <a:lnTo>
                    <a:pt x="282" y="245"/>
                  </a:lnTo>
                  <a:lnTo>
                    <a:pt x="279" y="250"/>
                  </a:lnTo>
                  <a:lnTo>
                    <a:pt x="279" y="253"/>
                  </a:lnTo>
                  <a:lnTo>
                    <a:pt x="278" y="253"/>
                  </a:lnTo>
                  <a:lnTo>
                    <a:pt x="276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67" y="251"/>
                  </a:lnTo>
                  <a:lnTo>
                    <a:pt x="265" y="250"/>
                  </a:lnTo>
                  <a:lnTo>
                    <a:pt x="263" y="250"/>
                  </a:lnTo>
                  <a:lnTo>
                    <a:pt x="262" y="252"/>
                  </a:lnTo>
                  <a:lnTo>
                    <a:pt x="259" y="250"/>
                  </a:lnTo>
                  <a:lnTo>
                    <a:pt x="252" y="240"/>
                  </a:lnTo>
                  <a:lnTo>
                    <a:pt x="251" y="238"/>
                  </a:lnTo>
                  <a:lnTo>
                    <a:pt x="249" y="236"/>
                  </a:lnTo>
                  <a:lnTo>
                    <a:pt x="245" y="235"/>
                  </a:lnTo>
                  <a:lnTo>
                    <a:pt x="241" y="233"/>
                  </a:lnTo>
                  <a:lnTo>
                    <a:pt x="240" y="231"/>
                  </a:lnTo>
                  <a:lnTo>
                    <a:pt x="237" y="222"/>
                  </a:lnTo>
                  <a:lnTo>
                    <a:pt x="233" y="219"/>
                  </a:lnTo>
                  <a:lnTo>
                    <a:pt x="232" y="216"/>
                  </a:lnTo>
                  <a:lnTo>
                    <a:pt x="228" y="214"/>
                  </a:lnTo>
                  <a:lnTo>
                    <a:pt x="224" y="210"/>
                  </a:lnTo>
                  <a:lnTo>
                    <a:pt x="217" y="206"/>
                  </a:lnTo>
                  <a:lnTo>
                    <a:pt x="211" y="201"/>
                  </a:lnTo>
                  <a:lnTo>
                    <a:pt x="208" y="200"/>
                  </a:lnTo>
                  <a:lnTo>
                    <a:pt x="202" y="188"/>
                  </a:lnTo>
                  <a:lnTo>
                    <a:pt x="190" y="176"/>
                  </a:lnTo>
                  <a:lnTo>
                    <a:pt x="187" y="175"/>
                  </a:lnTo>
                  <a:lnTo>
                    <a:pt x="183" y="175"/>
                  </a:lnTo>
                  <a:lnTo>
                    <a:pt x="182" y="174"/>
                  </a:lnTo>
                  <a:lnTo>
                    <a:pt x="175" y="170"/>
                  </a:lnTo>
                  <a:lnTo>
                    <a:pt x="171" y="168"/>
                  </a:lnTo>
                  <a:lnTo>
                    <a:pt x="169" y="164"/>
                  </a:lnTo>
                  <a:lnTo>
                    <a:pt x="167" y="163"/>
                  </a:lnTo>
                  <a:lnTo>
                    <a:pt x="164" y="163"/>
                  </a:lnTo>
                  <a:lnTo>
                    <a:pt x="161" y="162"/>
                  </a:lnTo>
                  <a:lnTo>
                    <a:pt x="155" y="162"/>
                  </a:lnTo>
                  <a:lnTo>
                    <a:pt x="153" y="164"/>
                  </a:lnTo>
                  <a:lnTo>
                    <a:pt x="149" y="161"/>
                  </a:lnTo>
                  <a:lnTo>
                    <a:pt x="148" y="161"/>
                  </a:lnTo>
                  <a:lnTo>
                    <a:pt x="147" y="159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1" y="161"/>
                  </a:lnTo>
                  <a:lnTo>
                    <a:pt x="138" y="159"/>
                  </a:lnTo>
                  <a:lnTo>
                    <a:pt x="137" y="158"/>
                  </a:lnTo>
                  <a:lnTo>
                    <a:pt x="137" y="157"/>
                  </a:lnTo>
                  <a:lnTo>
                    <a:pt x="135" y="157"/>
                  </a:lnTo>
                  <a:lnTo>
                    <a:pt x="135" y="158"/>
                  </a:lnTo>
                  <a:lnTo>
                    <a:pt x="134" y="159"/>
                  </a:lnTo>
                  <a:lnTo>
                    <a:pt x="132" y="159"/>
                  </a:lnTo>
                  <a:lnTo>
                    <a:pt x="129" y="161"/>
                  </a:lnTo>
                  <a:lnTo>
                    <a:pt x="124" y="161"/>
                  </a:lnTo>
                  <a:lnTo>
                    <a:pt x="124" y="162"/>
                  </a:lnTo>
                  <a:lnTo>
                    <a:pt x="123" y="163"/>
                  </a:lnTo>
                  <a:lnTo>
                    <a:pt x="122" y="163"/>
                  </a:lnTo>
                  <a:lnTo>
                    <a:pt x="121" y="161"/>
                  </a:lnTo>
                  <a:lnTo>
                    <a:pt x="119" y="157"/>
                  </a:lnTo>
                  <a:lnTo>
                    <a:pt x="117" y="155"/>
                  </a:lnTo>
                  <a:lnTo>
                    <a:pt x="116" y="155"/>
                  </a:lnTo>
                  <a:lnTo>
                    <a:pt x="116" y="153"/>
                  </a:lnTo>
                  <a:lnTo>
                    <a:pt x="112" y="153"/>
                  </a:lnTo>
                  <a:lnTo>
                    <a:pt x="112" y="156"/>
                  </a:lnTo>
                  <a:lnTo>
                    <a:pt x="111" y="157"/>
                  </a:lnTo>
                  <a:lnTo>
                    <a:pt x="111" y="158"/>
                  </a:lnTo>
                  <a:lnTo>
                    <a:pt x="109" y="158"/>
                  </a:lnTo>
                  <a:lnTo>
                    <a:pt x="106" y="161"/>
                  </a:lnTo>
                  <a:lnTo>
                    <a:pt x="105" y="161"/>
                  </a:lnTo>
                  <a:lnTo>
                    <a:pt x="102" y="162"/>
                  </a:lnTo>
                  <a:lnTo>
                    <a:pt x="98" y="162"/>
                  </a:lnTo>
                  <a:lnTo>
                    <a:pt x="96" y="163"/>
                  </a:lnTo>
                  <a:lnTo>
                    <a:pt x="93" y="163"/>
                  </a:lnTo>
                  <a:lnTo>
                    <a:pt x="90" y="164"/>
                  </a:lnTo>
                  <a:lnTo>
                    <a:pt x="87" y="164"/>
                  </a:lnTo>
                  <a:lnTo>
                    <a:pt x="86" y="163"/>
                  </a:lnTo>
                  <a:lnTo>
                    <a:pt x="86" y="162"/>
                  </a:lnTo>
                  <a:lnTo>
                    <a:pt x="84" y="161"/>
                  </a:lnTo>
                  <a:lnTo>
                    <a:pt x="81" y="158"/>
                  </a:lnTo>
                  <a:lnTo>
                    <a:pt x="81" y="156"/>
                  </a:lnTo>
                  <a:lnTo>
                    <a:pt x="80" y="156"/>
                  </a:lnTo>
                  <a:lnTo>
                    <a:pt x="80" y="155"/>
                  </a:lnTo>
                  <a:lnTo>
                    <a:pt x="79" y="155"/>
                  </a:lnTo>
                  <a:lnTo>
                    <a:pt x="79" y="152"/>
                  </a:lnTo>
                  <a:lnTo>
                    <a:pt x="78" y="152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2"/>
                  </a:lnTo>
                  <a:lnTo>
                    <a:pt x="68" y="150"/>
                  </a:lnTo>
                  <a:lnTo>
                    <a:pt x="68" y="149"/>
                  </a:lnTo>
                  <a:lnTo>
                    <a:pt x="67" y="149"/>
                  </a:lnTo>
                  <a:lnTo>
                    <a:pt x="67" y="148"/>
                  </a:lnTo>
                  <a:lnTo>
                    <a:pt x="66" y="148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5" y="144"/>
                  </a:lnTo>
                  <a:lnTo>
                    <a:pt x="64" y="143"/>
                  </a:lnTo>
                  <a:lnTo>
                    <a:pt x="62" y="148"/>
                  </a:lnTo>
                  <a:lnTo>
                    <a:pt x="59" y="155"/>
                  </a:lnTo>
                  <a:lnTo>
                    <a:pt x="57" y="161"/>
                  </a:lnTo>
                  <a:lnTo>
                    <a:pt x="53" y="168"/>
                  </a:lnTo>
                  <a:lnTo>
                    <a:pt x="51" y="174"/>
                  </a:lnTo>
                  <a:lnTo>
                    <a:pt x="49" y="177"/>
                  </a:lnTo>
                  <a:lnTo>
                    <a:pt x="48" y="178"/>
                  </a:lnTo>
                  <a:lnTo>
                    <a:pt x="48" y="177"/>
                  </a:lnTo>
                  <a:lnTo>
                    <a:pt x="47" y="177"/>
                  </a:lnTo>
                  <a:lnTo>
                    <a:pt x="47" y="174"/>
                  </a:lnTo>
                  <a:lnTo>
                    <a:pt x="45" y="174"/>
                  </a:lnTo>
                  <a:lnTo>
                    <a:pt x="45" y="171"/>
                  </a:lnTo>
                  <a:lnTo>
                    <a:pt x="42" y="169"/>
                  </a:lnTo>
                  <a:lnTo>
                    <a:pt x="42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6" y="163"/>
                  </a:lnTo>
                  <a:lnTo>
                    <a:pt x="32" y="163"/>
                  </a:lnTo>
                  <a:lnTo>
                    <a:pt x="29" y="164"/>
                  </a:lnTo>
                  <a:lnTo>
                    <a:pt x="29" y="165"/>
                  </a:lnTo>
                  <a:lnTo>
                    <a:pt x="28" y="166"/>
                  </a:lnTo>
                  <a:lnTo>
                    <a:pt x="28" y="170"/>
                  </a:lnTo>
                  <a:lnTo>
                    <a:pt x="26" y="170"/>
                  </a:lnTo>
                  <a:lnTo>
                    <a:pt x="25" y="171"/>
                  </a:lnTo>
                  <a:lnTo>
                    <a:pt x="22" y="169"/>
                  </a:lnTo>
                  <a:lnTo>
                    <a:pt x="21" y="169"/>
                  </a:lnTo>
                  <a:lnTo>
                    <a:pt x="17" y="168"/>
                  </a:lnTo>
                  <a:lnTo>
                    <a:pt x="13" y="168"/>
                  </a:lnTo>
                  <a:lnTo>
                    <a:pt x="11" y="169"/>
                  </a:lnTo>
                  <a:lnTo>
                    <a:pt x="6" y="169"/>
                  </a:lnTo>
                  <a:lnTo>
                    <a:pt x="4" y="170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63"/>
                  </a:lnTo>
                  <a:lnTo>
                    <a:pt x="1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3" y="127"/>
                  </a:lnTo>
                  <a:lnTo>
                    <a:pt x="3" y="126"/>
                  </a:lnTo>
                  <a:lnTo>
                    <a:pt x="6" y="120"/>
                  </a:lnTo>
                  <a:lnTo>
                    <a:pt x="7" y="118"/>
                  </a:lnTo>
                  <a:lnTo>
                    <a:pt x="8" y="118"/>
                  </a:lnTo>
                  <a:lnTo>
                    <a:pt x="8" y="113"/>
                  </a:lnTo>
                  <a:lnTo>
                    <a:pt x="10" y="105"/>
                  </a:lnTo>
                  <a:lnTo>
                    <a:pt x="10" y="104"/>
                  </a:lnTo>
                  <a:lnTo>
                    <a:pt x="14" y="100"/>
                  </a:lnTo>
                  <a:lnTo>
                    <a:pt x="16" y="93"/>
                  </a:lnTo>
                  <a:lnTo>
                    <a:pt x="17" y="88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1" y="76"/>
                  </a:lnTo>
                  <a:lnTo>
                    <a:pt x="21" y="72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5" y="55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3" y="49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42" y="45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7" y="35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7" y="29"/>
                  </a:lnTo>
                  <a:lnTo>
                    <a:pt x="58" y="25"/>
                  </a:lnTo>
                  <a:lnTo>
                    <a:pt x="60" y="24"/>
                  </a:lnTo>
                  <a:lnTo>
                    <a:pt x="60" y="25"/>
                  </a:lnTo>
                  <a:lnTo>
                    <a:pt x="61" y="26"/>
                  </a:lnTo>
                  <a:lnTo>
                    <a:pt x="64" y="26"/>
                  </a:lnTo>
                  <a:lnTo>
                    <a:pt x="66" y="24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3" y="22"/>
                  </a:lnTo>
                  <a:lnTo>
                    <a:pt x="74" y="22"/>
                  </a:lnTo>
                  <a:lnTo>
                    <a:pt x="75" y="21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3" y="17"/>
                  </a:lnTo>
                  <a:lnTo>
                    <a:pt x="85" y="15"/>
                  </a:lnTo>
                  <a:lnTo>
                    <a:pt x="87" y="8"/>
                  </a:lnTo>
                  <a:lnTo>
                    <a:pt x="89" y="5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07124BE1-0E45-4758-906F-655FABF17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0900" y="1547813"/>
              <a:ext cx="852487" cy="752475"/>
            </a:xfrm>
            <a:custGeom>
              <a:avLst/>
              <a:gdLst/>
              <a:ahLst/>
              <a:cxnLst>
                <a:cxn ang="0">
                  <a:pos x="409" y="246"/>
                </a:cxn>
                <a:cxn ang="0">
                  <a:pos x="410" y="211"/>
                </a:cxn>
                <a:cxn ang="0">
                  <a:pos x="431" y="186"/>
                </a:cxn>
                <a:cxn ang="0">
                  <a:pos x="361" y="26"/>
                </a:cxn>
                <a:cxn ang="0">
                  <a:pos x="366" y="23"/>
                </a:cxn>
                <a:cxn ang="0">
                  <a:pos x="370" y="21"/>
                </a:cxn>
                <a:cxn ang="0">
                  <a:pos x="325" y="15"/>
                </a:cxn>
                <a:cxn ang="0">
                  <a:pos x="250" y="9"/>
                </a:cxn>
                <a:cxn ang="0">
                  <a:pos x="320" y="9"/>
                </a:cxn>
                <a:cxn ang="0">
                  <a:pos x="31" y="7"/>
                </a:cxn>
                <a:cxn ang="0">
                  <a:pos x="96" y="10"/>
                </a:cxn>
                <a:cxn ang="0">
                  <a:pos x="126" y="22"/>
                </a:cxn>
                <a:cxn ang="0">
                  <a:pos x="158" y="29"/>
                </a:cxn>
                <a:cxn ang="0">
                  <a:pos x="191" y="42"/>
                </a:cxn>
                <a:cxn ang="0">
                  <a:pos x="232" y="20"/>
                </a:cxn>
                <a:cxn ang="0">
                  <a:pos x="244" y="22"/>
                </a:cxn>
                <a:cxn ang="0">
                  <a:pos x="249" y="8"/>
                </a:cxn>
                <a:cxn ang="0">
                  <a:pos x="258" y="11"/>
                </a:cxn>
                <a:cxn ang="0">
                  <a:pos x="267" y="11"/>
                </a:cxn>
                <a:cxn ang="0">
                  <a:pos x="281" y="7"/>
                </a:cxn>
                <a:cxn ang="0">
                  <a:pos x="303" y="10"/>
                </a:cxn>
                <a:cxn ang="0">
                  <a:pos x="315" y="13"/>
                </a:cxn>
                <a:cxn ang="0">
                  <a:pos x="319" y="23"/>
                </a:cxn>
                <a:cxn ang="0">
                  <a:pos x="326" y="30"/>
                </a:cxn>
                <a:cxn ang="0">
                  <a:pos x="334" y="26"/>
                </a:cxn>
                <a:cxn ang="0">
                  <a:pos x="342" y="26"/>
                </a:cxn>
                <a:cxn ang="0">
                  <a:pos x="354" y="30"/>
                </a:cxn>
                <a:cxn ang="0">
                  <a:pos x="367" y="27"/>
                </a:cxn>
                <a:cxn ang="0">
                  <a:pos x="377" y="28"/>
                </a:cxn>
                <a:cxn ang="0">
                  <a:pos x="419" y="19"/>
                </a:cxn>
                <a:cxn ang="0">
                  <a:pos x="434" y="60"/>
                </a:cxn>
                <a:cxn ang="0">
                  <a:pos x="448" y="111"/>
                </a:cxn>
                <a:cxn ang="0">
                  <a:pos x="437" y="136"/>
                </a:cxn>
                <a:cxn ang="0">
                  <a:pos x="429" y="167"/>
                </a:cxn>
                <a:cxn ang="0">
                  <a:pos x="427" y="186"/>
                </a:cxn>
                <a:cxn ang="0">
                  <a:pos x="419" y="195"/>
                </a:cxn>
                <a:cxn ang="0">
                  <a:pos x="399" y="183"/>
                </a:cxn>
                <a:cxn ang="0">
                  <a:pos x="384" y="166"/>
                </a:cxn>
                <a:cxn ang="0">
                  <a:pos x="376" y="145"/>
                </a:cxn>
                <a:cxn ang="0">
                  <a:pos x="366" y="126"/>
                </a:cxn>
                <a:cxn ang="0">
                  <a:pos x="354" y="110"/>
                </a:cxn>
                <a:cxn ang="0">
                  <a:pos x="348" y="90"/>
                </a:cxn>
                <a:cxn ang="0">
                  <a:pos x="344" y="91"/>
                </a:cxn>
                <a:cxn ang="0">
                  <a:pos x="348" y="118"/>
                </a:cxn>
                <a:cxn ang="0">
                  <a:pos x="354" y="144"/>
                </a:cxn>
                <a:cxn ang="0">
                  <a:pos x="367" y="164"/>
                </a:cxn>
                <a:cxn ang="0">
                  <a:pos x="383" y="182"/>
                </a:cxn>
                <a:cxn ang="0">
                  <a:pos x="389" y="195"/>
                </a:cxn>
                <a:cxn ang="0">
                  <a:pos x="390" y="206"/>
                </a:cxn>
                <a:cxn ang="0">
                  <a:pos x="403" y="221"/>
                </a:cxn>
                <a:cxn ang="0">
                  <a:pos x="409" y="238"/>
                </a:cxn>
                <a:cxn ang="0">
                  <a:pos x="415" y="262"/>
                </a:cxn>
                <a:cxn ang="0">
                  <a:pos x="434" y="296"/>
                </a:cxn>
                <a:cxn ang="0">
                  <a:pos x="453" y="336"/>
                </a:cxn>
                <a:cxn ang="0">
                  <a:pos x="475" y="374"/>
                </a:cxn>
                <a:cxn ang="0">
                  <a:pos x="480" y="383"/>
                </a:cxn>
                <a:cxn ang="0">
                  <a:pos x="478" y="414"/>
                </a:cxn>
                <a:cxn ang="0">
                  <a:pos x="491" y="439"/>
                </a:cxn>
                <a:cxn ang="0">
                  <a:pos x="514" y="453"/>
                </a:cxn>
                <a:cxn ang="0">
                  <a:pos x="533" y="469"/>
                </a:cxn>
                <a:cxn ang="0">
                  <a:pos x="295" y="465"/>
                </a:cxn>
                <a:cxn ang="0">
                  <a:pos x="6" y="90"/>
                </a:cxn>
                <a:cxn ang="0">
                  <a:pos x="13" y="48"/>
                </a:cxn>
              </a:cxnLst>
              <a:rect l="0" t="0" r="r" b="b"/>
              <a:pathLst>
                <a:path w="537" h="474">
                  <a:moveTo>
                    <a:pt x="486" y="430"/>
                  </a:moveTo>
                  <a:lnTo>
                    <a:pt x="487" y="430"/>
                  </a:lnTo>
                  <a:lnTo>
                    <a:pt x="487" y="433"/>
                  </a:lnTo>
                  <a:lnTo>
                    <a:pt x="486" y="430"/>
                  </a:lnTo>
                  <a:close/>
                  <a:moveTo>
                    <a:pt x="475" y="372"/>
                  </a:moveTo>
                  <a:lnTo>
                    <a:pt x="476" y="373"/>
                  </a:lnTo>
                  <a:lnTo>
                    <a:pt x="475" y="373"/>
                  </a:lnTo>
                  <a:lnTo>
                    <a:pt x="475" y="372"/>
                  </a:lnTo>
                  <a:close/>
                  <a:moveTo>
                    <a:pt x="409" y="246"/>
                  </a:moveTo>
                  <a:lnTo>
                    <a:pt x="410" y="246"/>
                  </a:lnTo>
                  <a:lnTo>
                    <a:pt x="410" y="247"/>
                  </a:lnTo>
                  <a:lnTo>
                    <a:pt x="409" y="247"/>
                  </a:lnTo>
                  <a:lnTo>
                    <a:pt x="409" y="246"/>
                  </a:lnTo>
                  <a:close/>
                  <a:moveTo>
                    <a:pt x="408" y="244"/>
                  </a:moveTo>
                  <a:lnTo>
                    <a:pt x="409" y="244"/>
                  </a:lnTo>
                  <a:lnTo>
                    <a:pt x="409" y="246"/>
                  </a:lnTo>
                  <a:lnTo>
                    <a:pt x="408" y="244"/>
                  </a:lnTo>
                  <a:close/>
                  <a:moveTo>
                    <a:pt x="406" y="207"/>
                  </a:moveTo>
                  <a:lnTo>
                    <a:pt x="409" y="207"/>
                  </a:lnTo>
                  <a:lnTo>
                    <a:pt x="409" y="208"/>
                  </a:lnTo>
                  <a:lnTo>
                    <a:pt x="411" y="208"/>
                  </a:lnTo>
                  <a:lnTo>
                    <a:pt x="411" y="211"/>
                  </a:lnTo>
                  <a:lnTo>
                    <a:pt x="412" y="211"/>
                  </a:lnTo>
                  <a:lnTo>
                    <a:pt x="412" y="212"/>
                  </a:lnTo>
                  <a:lnTo>
                    <a:pt x="411" y="212"/>
                  </a:lnTo>
                  <a:lnTo>
                    <a:pt x="410" y="211"/>
                  </a:lnTo>
                  <a:lnTo>
                    <a:pt x="410" y="210"/>
                  </a:lnTo>
                  <a:lnTo>
                    <a:pt x="408" y="210"/>
                  </a:lnTo>
                  <a:lnTo>
                    <a:pt x="408" y="208"/>
                  </a:lnTo>
                  <a:lnTo>
                    <a:pt x="406" y="210"/>
                  </a:lnTo>
                  <a:lnTo>
                    <a:pt x="406" y="208"/>
                  </a:lnTo>
                  <a:lnTo>
                    <a:pt x="405" y="208"/>
                  </a:lnTo>
                  <a:lnTo>
                    <a:pt x="406" y="207"/>
                  </a:lnTo>
                  <a:close/>
                  <a:moveTo>
                    <a:pt x="440" y="186"/>
                  </a:moveTo>
                  <a:lnTo>
                    <a:pt x="442" y="186"/>
                  </a:lnTo>
                  <a:lnTo>
                    <a:pt x="442" y="188"/>
                  </a:lnTo>
                  <a:lnTo>
                    <a:pt x="438" y="188"/>
                  </a:lnTo>
                  <a:lnTo>
                    <a:pt x="440" y="186"/>
                  </a:lnTo>
                  <a:close/>
                  <a:moveTo>
                    <a:pt x="431" y="186"/>
                  </a:moveTo>
                  <a:lnTo>
                    <a:pt x="435" y="186"/>
                  </a:lnTo>
                  <a:lnTo>
                    <a:pt x="435" y="187"/>
                  </a:lnTo>
                  <a:lnTo>
                    <a:pt x="436" y="187"/>
                  </a:lnTo>
                  <a:lnTo>
                    <a:pt x="437" y="188"/>
                  </a:lnTo>
                  <a:lnTo>
                    <a:pt x="432" y="188"/>
                  </a:lnTo>
                  <a:lnTo>
                    <a:pt x="431" y="187"/>
                  </a:lnTo>
                  <a:lnTo>
                    <a:pt x="431" y="186"/>
                  </a:lnTo>
                  <a:close/>
                  <a:moveTo>
                    <a:pt x="431" y="183"/>
                  </a:moveTo>
                  <a:lnTo>
                    <a:pt x="432" y="183"/>
                  </a:lnTo>
                  <a:lnTo>
                    <a:pt x="434" y="185"/>
                  </a:lnTo>
                  <a:lnTo>
                    <a:pt x="431" y="185"/>
                  </a:lnTo>
                  <a:lnTo>
                    <a:pt x="431" y="183"/>
                  </a:lnTo>
                  <a:close/>
                  <a:moveTo>
                    <a:pt x="361" y="26"/>
                  </a:moveTo>
                  <a:lnTo>
                    <a:pt x="359" y="28"/>
                  </a:lnTo>
                  <a:lnTo>
                    <a:pt x="357" y="28"/>
                  </a:lnTo>
                  <a:lnTo>
                    <a:pt x="359" y="27"/>
                  </a:lnTo>
                  <a:lnTo>
                    <a:pt x="360" y="27"/>
                  </a:lnTo>
                  <a:lnTo>
                    <a:pt x="361" y="26"/>
                  </a:lnTo>
                  <a:close/>
                  <a:moveTo>
                    <a:pt x="379" y="22"/>
                  </a:moveTo>
                  <a:lnTo>
                    <a:pt x="382" y="23"/>
                  </a:lnTo>
                  <a:lnTo>
                    <a:pt x="384" y="23"/>
                  </a:lnTo>
                  <a:lnTo>
                    <a:pt x="386" y="26"/>
                  </a:lnTo>
                  <a:lnTo>
                    <a:pt x="385" y="26"/>
                  </a:lnTo>
                  <a:lnTo>
                    <a:pt x="379" y="22"/>
                  </a:lnTo>
                  <a:close/>
                  <a:moveTo>
                    <a:pt x="368" y="22"/>
                  </a:moveTo>
                  <a:lnTo>
                    <a:pt x="366" y="23"/>
                  </a:lnTo>
                  <a:lnTo>
                    <a:pt x="365" y="24"/>
                  </a:lnTo>
                  <a:lnTo>
                    <a:pt x="364" y="24"/>
                  </a:lnTo>
                  <a:lnTo>
                    <a:pt x="368" y="22"/>
                  </a:lnTo>
                  <a:close/>
                  <a:moveTo>
                    <a:pt x="227" y="22"/>
                  </a:moveTo>
                  <a:lnTo>
                    <a:pt x="229" y="22"/>
                  </a:lnTo>
                  <a:lnTo>
                    <a:pt x="229" y="23"/>
                  </a:lnTo>
                  <a:lnTo>
                    <a:pt x="227" y="23"/>
                  </a:lnTo>
                  <a:lnTo>
                    <a:pt x="227" y="22"/>
                  </a:lnTo>
                  <a:close/>
                  <a:moveTo>
                    <a:pt x="372" y="21"/>
                  </a:moveTo>
                  <a:lnTo>
                    <a:pt x="377" y="22"/>
                  </a:lnTo>
                  <a:lnTo>
                    <a:pt x="373" y="22"/>
                  </a:lnTo>
                  <a:lnTo>
                    <a:pt x="372" y="21"/>
                  </a:lnTo>
                  <a:close/>
                  <a:moveTo>
                    <a:pt x="370" y="21"/>
                  </a:moveTo>
                  <a:lnTo>
                    <a:pt x="372" y="21"/>
                  </a:lnTo>
                  <a:lnTo>
                    <a:pt x="371" y="22"/>
                  </a:lnTo>
                  <a:lnTo>
                    <a:pt x="368" y="22"/>
                  </a:lnTo>
                  <a:lnTo>
                    <a:pt x="370" y="21"/>
                  </a:lnTo>
                  <a:close/>
                  <a:moveTo>
                    <a:pt x="329" y="17"/>
                  </a:moveTo>
                  <a:lnTo>
                    <a:pt x="331" y="19"/>
                  </a:lnTo>
                  <a:lnTo>
                    <a:pt x="329" y="17"/>
                  </a:lnTo>
                  <a:close/>
                  <a:moveTo>
                    <a:pt x="322" y="13"/>
                  </a:moveTo>
                  <a:lnTo>
                    <a:pt x="325" y="14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9" y="17"/>
                  </a:lnTo>
                  <a:lnTo>
                    <a:pt x="325" y="15"/>
                  </a:lnTo>
                  <a:lnTo>
                    <a:pt x="323" y="15"/>
                  </a:lnTo>
                  <a:lnTo>
                    <a:pt x="323" y="14"/>
                  </a:lnTo>
                  <a:lnTo>
                    <a:pt x="322" y="14"/>
                  </a:lnTo>
                  <a:lnTo>
                    <a:pt x="322" y="13"/>
                  </a:lnTo>
                  <a:close/>
                  <a:moveTo>
                    <a:pt x="315" y="11"/>
                  </a:moveTo>
                  <a:lnTo>
                    <a:pt x="316" y="11"/>
                  </a:lnTo>
                  <a:lnTo>
                    <a:pt x="316" y="13"/>
                  </a:lnTo>
                  <a:lnTo>
                    <a:pt x="315" y="13"/>
                  </a:lnTo>
                  <a:lnTo>
                    <a:pt x="315" y="11"/>
                  </a:lnTo>
                  <a:close/>
                  <a:moveTo>
                    <a:pt x="250" y="9"/>
                  </a:moveTo>
                  <a:lnTo>
                    <a:pt x="250" y="10"/>
                  </a:lnTo>
                  <a:lnTo>
                    <a:pt x="251" y="10"/>
                  </a:lnTo>
                  <a:lnTo>
                    <a:pt x="250" y="9"/>
                  </a:lnTo>
                  <a:close/>
                  <a:moveTo>
                    <a:pt x="320" y="9"/>
                  </a:moveTo>
                  <a:lnTo>
                    <a:pt x="322" y="11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21" y="10"/>
                  </a:lnTo>
                  <a:lnTo>
                    <a:pt x="320" y="9"/>
                  </a:lnTo>
                  <a:close/>
                  <a:moveTo>
                    <a:pt x="314" y="9"/>
                  </a:moveTo>
                  <a:lnTo>
                    <a:pt x="314" y="10"/>
                  </a:lnTo>
                  <a:lnTo>
                    <a:pt x="315" y="9"/>
                  </a:lnTo>
                  <a:lnTo>
                    <a:pt x="314" y="9"/>
                  </a:lnTo>
                  <a:close/>
                  <a:moveTo>
                    <a:pt x="319" y="7"/>
                  </a:moveTo>
                  <a:lnTo>
                    <a:pt x="320" y="8"/>
                  </a:lnTo>
                  <a:lnTo>
                    <a:pt x="320" y="9"/>
                  </a:lnTo>
                  <a:lnTo>
                    <a:pt x="319" y="8"/>
                  </a:lnTo>
                  <a:lnTo>
                    <a:pt x="319" y="7"/>
                  </a:lnTo>
                  <a:close/>
                  <a:moveTo>
                    <a:pt x="316" y="5"/>
                  </a:moveTo>
                  <a:lnTo>
                    <a:pt x="318" y="5"/>
                  </a:lnTo>
                  <a:lnTo>
                    <a:pt x="319" y="7"/>
                  </a:lnTo>
                  <a:lnTo>
                    <a:pt x="318" y="7"/>
                  </a:lnTo>
                  <a:lnTo>
                    <a:pt x="316" y="5"/>
                  </a:lnTo>
                  <a:close/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41" y="4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73" y="7"/>
                  </a:lnTo>
                  <a:lnTo>
                    <a:pt x="86" y="8"/>
                  </a:lnTo>
                  <a:lnTo>
                    <a:pt x="88" y="9"/>
                  </a:lnTo>
                  <a:lnTo>
                    <a:pt x="91" y="9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4" y="13"/>
                  </a:lnTo>
                  <a:lnTo>
                    <a:pt x="107" y="14"/>
                  </a:lnTo>
                  <a:lnTo>
                    <a:pt x="117" y="14"/>
                  </a:lnTo>
                  <a:lnTo>
                    <a:pt x="117" y="17"/>
                  </a:lnTo>
                  <a:lnTo>
                    <a:pt x="118" y="17"/>
                  </a:lnTo>
                  <a:lnTo>
                    <a:pt x="118" y="20"/>
                  </a:lnTo>
                  <a:lnTo>
                    <a:pt x="121" y="22"/>
                  </a:lnTo>
                  <a:lnTo>
                    <a:pt x="126" y="22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30" y="24"/>
                  </a:lnTo>
                  <a:lnTo>
                    <a:pt x="134" y="23"/>
                  </a:lnTo>
                  <a:lnTo>
                    <a:pt x="139" y="21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1" y="26"/>
                  </a:lnTo>
                  <a:lnTo>
                    <a:pt x="141" y="27"/>
                  </a:lnTo>
                  <a:lnTo>
                    <a:pt x="142" y="28"/>
                  </a:lnTo>
                  <a:lnTo>
                    <a:pt x="153" y="28"/>
                  </a:lnTo>
                  <a:lnTo>
                    <a:pt x="154" y="29"/>
                  </a:lnTo>
                  <a:lnTo>
                    <a:pt x="158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2" y="29"/>
                  </a:lnTo>
                  <a:lnTo>
                    <a:pt x="166" y="29"/>
                  </a:lnTo>
                  <a:lnTo>
                    <a:pt x="166" y="30"/>
                  </a:lnTo>
                  <a:lnTo>
                    <a:pt x="169" y="30"/>
                  </a:lnTo>
                  <a:lnTo>
                    <a:pt x="171" y="32"/>
                  </a:lnTo>
                  <a:lnTo>
                    <a:pt x="178" y="34"/>
                  </a:lnTo>
                  <a:lnTo>
                    <a:pt x="180" y="35"/>
                  </a:lnTo>
                  <a:lnTo>
                    <a:pt x="181" y="35"/>
                  </a:lnTo>
                  <a:lnTo>
                    <a:pt x="182" y="37"/>
                  </a:lnTo>
                  <a:lnTo>
                    <a:pt x="184" y="37"/>
                  </a:lnTo>
                  <a:lnTo>
                    <a:pt x="191" y="42"/>
                  </a:lnTo>
                  <a:lnTo>
                    <a:pt x="198" y="42"/>
                  </a:lnTo>
                  <a:lnTo>
                    <a:pt x="199" y="41"/>
                  </a:lnTo>
                  <a:lnTo>
                    <a:pt x="205" y="39"/>
                  </a:lnTo>
                  <a:lnTo>
                    <a:pt x="214" y="34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7" y="32"/>
                  </a:lnTo>
                  <a:lnTo>
                    <a:pt x="224" y="27"/>
                  </a:lnTo>
                  <a:lnTo>
                    <a:pt x="224" y="26"/>
                  </a:lnTo>
                  <a:lnTo>
                    <a:pt x="226" y="26"/>
                  </a:lnTo>
                  <a:lnTo>
                    <a:pt x="230" y="22"/>
                  </a:lnTo>
                  <a:lnTo>
                    <a:pt x="232" y="21"/>
                  </a:lnTo>
                  <a:lnTo>
                    <a:pt x="232" y="20"/>
                  </a:lnTo>
                  <a:lnTo>
                    <a:pt x="233" y="20"/>
                  </a:lnTo>
                  <a:lnTo>
                    <a:pt x="233" y="19"/>
                  </a:lnTo>
                  <a:lnTo>
                    <a:pt x="235" y="19"/>
                  </a:lnTo>
                  <a:lnTo>
                    <a:pt x="235" y="17"/>
                  </a:lnTo>
                  <a:lnTo>
                    <a:pt x="236" y="17"/>
                  </a:lnTo>
                  <a:lnTo>
                    <a:pt x="237" y="16"/>
                  </a:lnTo>
                  <a:lnTo>
                    <a:pt x="237" y="17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0" y="22"/>
                  </a:lnTo>
                  <a:lnTo>
                    <a:pt x="243" y="21"/>
                  </a:lnTo>
                  <a:lnTo>
                    <a:pt x="243" y="22"/>
                  </a:lnTo>
                  <a:lnTo>
                    <a:pt x="244" y="22"/>
                  </a:lnTo>
                  <a:lnTo>
                    <a:pt x="245" y="21"/>
                  </a:lnTo>
                  <a:lnTo>
                    <a:pt x="246" y="21"/>
                  </a:lnTo>
                  <a:lnTo>
                    <a:pt x="246" y="19"/>
                  </a:lnTo>
                  <a:lnTo>
                    <a:pt x="245" y="19"/>
                  </a:lnTo>
                  <a:lnTo>
                    <a:pt x="244" y="20"/>
                  </a:lnTo>
                  <a:lnTo>
                    <a:pt x="242" y="20"/>
                  </a:lnTo>
                  <a:lnTo>
                    <a:pt x="242" y="19"/>
                  </a:lnTo>
                  <a:lnTo>
                    <a:pt x="243" y="19"/>
                  </a:lnTo>
                  <a:lnTo>
                    <a:pt x="245" y="17"/>
                  </a:lnTo>
                  <a:lnTo>
                    <a:pt x="249" y="14"/>
                  </a:lnTo>
                  <a:lnTo>
                    <a:pt x="249" y="9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0" y="7"/>
                  </a:lnTo>
                  <a:lnTo>
                    <a:pt x="252" y="9"/>
                  </a:lnTo>
                  <a:lnTo>
                    <a:pt x="254" y="9"/>
                  </a:lnTo>
                  <a:lnTo>
                    <a:pt x="255" y="10"/>
                  </a:lnTo>
                  <a:lnTo>
                    <a:pt x="257" y="9"/>
                  </a:lnTo>
                  <a:lnTo>
                    <a:pt x="263" y="8"/>
                  </a:lnTo>
                  <a:lnTo>
                    <a:pt x="276" y="3"/>
                  </a:lnTo>
                  <a:lnTo>
                    <a:pt x="271" y="5"/>
                  </a:lnTo>
                  <a:lnTo>
                    <a:pt x="268" y="7"/>
                  </a:lnTo>
                  <a:lnTo>
                    <a:pt x="267" y="8"/>
                  </a:lnTo>
                  <a:lnTo>
                    <a:pt x="264" y="9"/>
                  </a:lnTo>
                  <a:lnTo>
                    <a:pt x="262" y="11"/>
                  </a:lnTo>
                  <a:lnTo>
                    <a:pt x="258" y="11"/>
                  </a:lnTo>
                  <a:lnTo>
                    <a:pt x="257" y="13"/>
                  </a:lnTo>
                  <a:lnTo>
                    <a:pt x="258" y="14"/>
                  </a:lnTo>
                  <a:lnTo>
                    <a:pt x="259" y="13"/>
                  </a:lnTo>
                  <a:lnTo>
                    <a:pt x="259" y="14"/>
                  </a:lnTo>
                  <a:lnTo>
                    <a:pt x="261" y="14"/>
                  </a:lnTo>
                  <a:lnTo>
                    <a:pt x="262" y="13"/>
                  </a:lnTo>
                  <a:lnTo>
                    <a:pt x="263" y="13"/>
                  </a:lnTo>
                  <a:lnTo>
                    <a:pt x="263" y="11"/>
                  </a:lnTo>
                  <a:lnTo>
                    <a:pt x="264" y="11"/>
                  </a:lnTo>
                  <a:lnTo>
                    <a:pt x="265" y="13"/>
                  </a:lnTo>
                  <a:lnTo>
                    <a:pt x="265" y="14"/>
                  </a:lnTo>
                  <a:lnTo>
                    <a:pt x="267" y="13"/>
                  </a:lnTo>
                  <a:lnTo>
                    <a:pt x="267" y="11"/>
                  </a:lnTo>
                  <a:lnTo>
                    <a:pt x="268" y="10"/>
                  </a:lnTo>
                  <a:lnTo>
                    <a:pt x="269" y="10"/>
                  </a:lnTo>
                  <a:lnTo>
                    <a:pt x="270" y="11"/>
                  </a:lnTo>
                  <a:lnTo>
                    <a:pt x="275" y="11"/>
                  </a:lnTo>
                  <a:lnTo>
                    <a:pt x="275" y="10"/>
                  </a:lnTo>
                  <a:lnTo>
                    <a:pt x="276" y="10"/>
                  </a:lnTo>
                  <a:lnTo>
                    <a:pt x="277" y="11"/>
                  </a:lnTo>
                  <a:lnTo>
                    <a:pt x="277" y="10"/>
                  </a:lnTo>
                  <a:lnTo>
                    <a:pt x="278" y="9"/>
                  </a:lnTo>
                  <a:lnTo>
                    <a:pt x="277" y="9"/>
                  </a:lnTo>
                  <a:lnTo>
                    <a:pt x="278" y="8"/>
                  </a:lnTo>
                  <a:lnTo>
                    <a:pt x="278" y="7"/>
                  </a:lnTo>
                  <a:lnTo>
                    <a:pt x="281" y="7"/>
                  </a:lnTo>
                  <a:lnTo>
                    <a:pt x="282" y="8"/>
                  </a:lnTo>
                  <a:lnTo>
                    <a:pt x="283" y="8"/>
                  </a:lnTo>
                  <a:lnTo>
                    <a:pt x="282" y="7"/>
                  </a:lnTo>
                  <a:lnTo>
                    <a:pt x="283" y="7"/>
                  </a:lnTo>
                  <a:lnTo>
                    <a:pt x="281" y="4"/>
                  </a:lnTo>
                  <a:lnTo>
                    <a:pt x="278" y="3"/>
                  </a:lnTo>
                  <a:lnTo>
                    <a:pt x="282" y="2"/>
                  </a:lnTo>
                  <a:lnTo>
                    <a:pt x="283" y="2"/>
                  </a:lnTo>
                  <a:lnTo>
                    <a:pt x="288" y="3"/>
                  </a:lnTo>
                  <a:lnTo>
                    <a:pt x="293" y="5"/>
                  </a:lnTo>
                  <a:lnTo>
                    <a:pt x="294" y="7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10" y="9"/>
                  </a:lnTo>
                  <a:lnTo>
                    <a:pt x="314" y="7"/>
                  </a:lnTo>
                  <a:lnTo>
                    <a:pt x="316" y="5"/>
                  </a:lnTo>
                  <a:lnTo>
                    <a:pt x="316" y="7"/>
                  </a:lnTo>
                  <a:lnTo>
                    <a:pt x="315" y="7"/>
                  </a:lnTo>
                  <a:lnTo>
                    <a:pt x="315" y="8"/>
                  </a:lnTo>
                  <a:lnTo>
                    <a:pt x="316" y="9"/>
                  </a:lnTo>
                  <a:lnTo>
                    <a:pt x="316" y="10"/>
                  </a:lnTo>
                  <a:lnTo>
                    <a:pt x="315" y="10"/>
                  </a:lnTo>
                  <a:lnTo>
                    <a:pt x="315" y="11"/>
                  </a:lnTo>
                  <a:lnTo>
                    <a:pt x="314" y="11"/>
                  </a:lnTo>
                  <a:lnTo>
                    <a:pt x="314" y="13"/>
                  </a:lnTo>
                  <a:lnTo>
                    <a:pt x="315" y="13"/>
                  </a:lnTo>
                  <a:lnTo>
                    <a:pt x="314" y="14"/>
                  </a:lnTo>
                  <a:lnTo>
                    <a:pt x="314" y="15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2" y="17"/>
                  </a:lnTo>
                  <a:lnTo>
                    <a:pt x="312" y="20"/>
                  </a:lnTo>
                  <a:lnTo>
                    <a:pt x="313" y="19"/>
                  </a:lnTo>
                  <a:lnTo>
                    <a:pt x="314" y="19"/>
                  </a:lnTo>
                  <a:lnTo>
                    <a:pt x="314" y="21"/>
                  </a:lnTo>
                  <a:lnTo>
                    <a:pt x="318" y="21"/>
                  </a:lnTo>
                  <a:lnTo>
                    <a:pt x="318" y="22"/>
                  </a:lnTo>
                  <a:lnTo>
                    <a:pt x="319" y="22"/>
                  </a:lnTo>
                  <a:lnTo>
                    <a:pt x="319" y="23"/>
                  </a:lnTo>
                  <a:lnTo>
                    <a:pt x="320" y="23"/>
                  </a:lnTo>
                  <a:lnTo>
                    <a:pt x="320" y="22"/>
                  </a:lnTo>
                  <a:lnTo>
                    <a:pt x="321" y="21"/>
                  </a:lnTo>
                  <a:lnTo>
                    <a:pt x="322" y="22"/>
                  </a:lnTo>
                  <a:lnTo>
                    <a:pt x="323" y="22"/>
                  </a:lnTo>
                  <a:lnTo>
                    <a:pt x="323" y="26"/>
                  </a:lnTo>
                  <a:lnTo>
                    <a:pt x="322" y="27"/>
                  </a:lnTo>
                  <a:lnTo>
                    <a:pt x="325" y="27"/>
                  </a:lnTo>
                  <a:lnTo>
                    <a:pt x="325" y="28"/>
                  </a:lnTo>
                  <a:lnTo>
                    <a:pt x="323" y="28"/>
                  </a:lnTo>
                  <a:lnTo>
                    <a:pt x="323" y="29"/>
                  </a:lnTo>
                  <a:lnTo>
                    <a:pt x="326" y="29"/>
                  </a:lnTo>
                  <a:lnTo>
                    <a:pt x="326" y="30"/>
                  </a:lnTo>
                  <a:lnTo>
                    <a:pt x="327" y="30"/>
                  </a:lnTo>
                  <a:lnTo>
                    <a:pt x="326" y="29"/>
                  </a:lnTo>
                  <a:lnTo>
                    <a:pt x="326" y="28"/>
                  </a:lnTo>
                  <a:lnTo>
                    <a:pt x="327" y="28"/>
                  </a:lnTo>
                  <a:lnTo>
                    <a:pt x="327" y="29"/>
                  </a:lnTo>
                  <a:lnTo>
                    <a:pt x="328" y="29"/>
                  </a:lnTo>
                  <a:lnTo>
                    <a:pt x="328" y="28"/>
                  </a:lnTo>
                  <a:lnTo>
                    <a:pt x="329" y="27"/>
                  </a:lnTo>
                  <a:lnTo>
                    <a:pt x="331" y="27"/>
                  </a:lnTo>
                  <a:lnTo>
                    <a:pt x="331" y="28"/>
                  </a:lnTo>
                  <a:lnTo>
                    <a:pt x="333" y="28"/>
                  </a:lnTo>
                  <a:lnTo>
                    <a:pt x="334" y="27"/>
                  </a:lnTo>
                  <a:lnTo>
                    <a:pt x="334" y="26"/>
                  </a:lnTo>
                  <a:lnTo>
                    <a:pt x="333" y="24"/>
                  </a:lnTo>
                  <a:lnTo>
                    <a:pt x="334" y="24"/>
                  </a:lnTo>
                  <a:lnTo>
                    <a:pt x="334" y="21"/>
                  </a:lnTo>
                  <a:lnTo>
                    <a:pt x="333" y="20"/>
                  </a:lnTo>
                  <a:lnTo>
                    <a:pt x="333" y="19"/>
                  </a:lnTo>
                  <a:lnTo>
                    <a:pt x="335" y="19"/>
                  </a:lnTo>
                  <a:lnTo>
                    <a:pt x="335" y="20"/>
                  </a:lnTo>
                  <a:lnTo>
                    <a:pt x="336" y="20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3"/>
                  </a:lnTo>
                  <a:lnTo>
                    <a:pt x="342" y="24"/>
                  </a:lnTo>
                  <a:lnTo>
                    <a:pt x="342" y="26"/>
                  </a:lnTo>
                  <a:lnTo>
                    <a:pt x="344" y="28"/>
                  </a:lnTo>
                  <a:lnTo>
                    <a:pt x="345" y="29"/>
                  </a:lnTo>
                  <a:lnTo>
                    <a:pt x="346" y="29"/>
                  </a:lnTo>
                  <a:lnTo>
                    <a:pt x="348" y="30"/>
                  </a:lnTo>
                  <a:lnTo>
                    <a:pt x="351" y="30"/>
                  </a:lnTo>
                  <a:lnTo>
                    <a:pt x="354" y="29"/>
                  </a:lnTo>
                  <a:lnTo>
                    <a:pt x="357" y="28"/>
                  </a:lnTo>
                  <a:lnTo>
                    <a:pt x="355" y="29"/>
                  </a:lnTo>
                  <a:lnTo>
                    <a:pt x="352" y="30"/>
                  </a:lnTo>
                  <a:lnTo>
                    <a:pt x="353" y="30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4" y="30"/>
                  </a:lnTo>
                  <a:lnTo>
                    <a:pt x="355" y="30"/>
                  </a:lnTo>
                  <a:lnTo>
                    <a:pt x="360" y="28"/>
                  </a:lnTo>
                  <a:lnTo>
                    <a:pt x="361" y="28"/>
                  </a:lnTo>
                  <a:lnTo>
                    <a:pt x="361" y="29"/>
                  </a:lnTo>
                  <a:lnTo>
                    <a:pt x="363" y="28"/>
                  </a:lnTo>
                  <a:lnTo>
                    <a:pt x="364" y="28"/>
                  </a:lnTo>
                  <a:lnTo>
                    <a:pt x="364" y="29"/>
                  </a:lnTo>
                  <a:lnTo>
                    <a:pt x="365" y="28"/>
                  </a:lnTo>
                  <a:lnTo>
                    <a:pt x="365" y="30"/>
                  </a:lnTo>
                  <a:lnTo>
                    <a:pt x="366" y="30"/>
                  </a:lnTo>
                  <a:lnTo>
                    <a:pt x="366" y="29"/>
                  </a:lnTo>
                  <a:lnTo>
                    <a:pt x="368" y="27"/>
                  </a:lnTo>
                  <a:lnTo>
                    <a:pt x="367" y="27"/>
                  </a:lnTo>
                  <a:lnTo>
                    <a:pt x="367" y="28"/>
                  </a:lnTo>
                  <a:lnTo>
                    <a:pt x="365" y="28"/>
                  </a:lnTo>
                  <a:lnTo>
                    <a:pt x="366" y="27"/>
                  </a:lnTo>
                  <a:lnTo>
                    <a:pt x="366" y="26"/>
                  </a:lnTo>
                  <a:lnTo>
                    <a:pt x="367" y="24"/>
                  </a:lnTo>
                  <a:lnTo>
                    <a:pt x="368" y="24"/>
                  </a:lnTo>
                  <a:lnTo>
                    <a:pt x="370" y="23"/>
                  </a:lnTo>
                  <a:lnTo>
                    <a:pt x="371" y="24"/>
                  </a:lnTo>
                  <a:lnTo>
                    <a:pt x="372" y="27"/>
                  </a:lnTo>
                  <a:lnTo>
                    <a:pt x="372" y="30"/>
                  </a:lnTo>
                  <a:lnTo>
                    <a:pt x="376" y="30"/>
                  </a:lnTo>
                  <a:lnTo>
                    <a:pt x="374" y="29"/>
                  </a:lnTo>
                  <a:lnTo>
                    <a:pt x="377" y="28"/>
                  </a:lnTo>
                  <a:lnTo>
                    <a:pt x="378" y="29"/>
                  </a:lnTo>
                  <a:lnTo>
                    <a:pt x="379" y="29"/>
                  </a:lnTo>
                  <a:lnTo>
                    <a:pt x="379" y="28"/>
                  </a:lnTo>
                  <a:lnTo>
                    <a:pt x="378" y="28"/>
                  </a:lnTo>
                  <a:lnTo>
                    <a:pt x="383" y="27"/>
                  </a:lnTo>
                  <a:lnTo>
                    <a:pt x="383" y="26"/>
                  </a:lnTo>
                  <a:lnTo>
                    <a:pt x="385" y="26"/>
                  </a:lnTo>
                  <a:lnTo>
                    <a:pt x="386" y="27"/>
                  </a:lnTo>
                  <a:lnTo>
                    <a:pt x="395" y="27"/>
                  </a:lnTo>
                  <a:lnTo>
                    <a:pt x="403" y="24"/>
                  </a:lnTo>
                  <a:lnTo>
                    <a:pt x="411" y="21"/>
                  </a:lnTo>
                  <a:lnTo>
                    <a:pt x="418" y="17"/>
                  </a:lnTo>
                  <a:lnTo>
                    <a:pt x="419" y="19"/>
                  </a:lnTo>
                  <a:lnTo>
                    <a:pt x="419" y="20"/>
                  </a:lnTo>
                  <a:lnTo>
                    <a:pt x="421" y="22"/>
                  </a:lnTo>
                  <a:lnTo>
                    <a:pt x="421" y="23"/>
                  </a:lnTo>
                  <a:lnTo>
                    <a:pt x="423" y="29"/>
                  </a:lnTo>
                  <a:lnTo>
                    <a:pt x="424" y="34"/>
                  </a:lnTo>
                  <a:lnTo>
                    <a:pt x="425" y="37"/>
                  </a:lnTo>
                  <a:lnTo>
                    <a:pt x="428" y="43"/>
                  </a:lnTo>
                  <a:lnTo>
                    <a:pt x="430" y="51"/>
                  </a:lnTo>
                  <a:lnTo>
                    <a:pt x="431" y="55"/>
                  </a:lnTo>
                  <a:lnTo>
                    <a:pt x="431" y="58"/>
                  </a:lnTo>
                  <a:lnTo>
                    <a:pt x="432" y="58"/>
                  </a:lnTo>
                  <a:lnTo>
                    <a:pt x="432" y="59"/>
                  </a:lnTo>
                  <a:lnTo>
                    <a:pt x="434" y="60"/>
                  </a:lnTo>
                  <a:lnTo>
                    <a:pt x="432" y="61"/>
                  </a:lnTo>
                  <a:lnTo>
                    <a:pt x="432" y="64"/>
                  </a:lnTo>
                  <a:lnTo>
                    <a:pt x="436" y="67"/>
                  </a:lnTo>
                  <a:lnTo>
                    <a:pt x="440" y="78"/>
                  </a:lnTo>
                  <a:lnTo>
                    <a:pt x="442" y="83"/>
                  </a:lnTo>
                  <a:lnTo>
                    <a:pt x="442" y="87"/>
                  </a:lnTo>
                  <a:lnTo>
                    <a:pt x="444" y="92"/>
                  </a:lnTo>
                  <a:lnTo>
                    <a:pt x="446" y="97"/>
                  </a:lnTo>
                  <a:lnTo>
                    <a:pt x="447" y="103"/>
                  </a:lnTo>
                  <a:lnTo>
                    <a:pt x="447" y="107"/>
                  </a:lnTo>
                  <a:lnTo>
                    <a:pt x="449" y="110"/>
                  </a:lnTo>
                  <a:lnTo>
                    <a:pt x="448" y="110"/>
                  </a:lnTo>
                  <a:lnTo>
                    <a:pt x="448" y="111"/>
                  </a:lnTo>
                  <a:lnTo>
                    <a:pt x="447" y="111"/>
                  </a:lnTo>
                  <a:lnTo>
                    <a:pt x="447" y="112"/>
                  </a:lnTo>
                  <a:lnTo>
                    <a:pt x="446" y="113"/>
                  </a:lnTo>
                  <a:lnTo>
                    <a:pt x="446" y="115"/>
                  </a:lnTo>
                  <a:lnTo>
                    <a:pt x="443" y="117"/>
                  </a:lnTo>
                  <a:lnTo>
                    <a:pt x="443" y="118"/>
                  </a:lnTo>
                  <a:lnTo>
                    <a:pt x="442" y="118"/>
                  </a:lnTo>
                  <a:lnTo>
                    <a:pt x="442" y="124"/>
                  </a:lnTo>
                  <a:lnTo>
                    <a:pt x="440" y="126"/>
                  </a:lnTo>
                  <a:lnTo>
                    <a:pt x="440" y="135"/>
                  </a:lnTo>
                  <a:lnTo>
                    <a:pt x="438" y="135"/>
                  </a:lnTo>
                  <a:lnTo>
                    <a:pt x="438" y="136"/>
                  </a:lnTo>
                  <a:lnTo>
                    <a:pt x="437" y="136"/>
                  </a:lnTo>
                  <a:lnTo>
                    <a:pt x="437" y="137"/>
                  </a:lnTo>
                  <a:lnTo>
                    <a:pt x="438" y="138"/>
                  </a:lnTo>
                  <a:lnTo>
                    <a:pt x="438" y="141"/>
                  </a:lnTo>
                  <a:lnTo>
                    <a:pt x="437" y="142"/>
                  </a:lnTo>
                  <a:lnTo>
                    <a:pt x="437" y="148"/>
                  </a:lnTo>
                  <a:lnTo>
                    <a:pt x="436" y="148"/>
                  </a:lnTo>
                  <a:lnTo>
                    <a:pt x="436" y="149"/>
                  </a:lnTo>
                  <a:lnTo>
                    <a:pt x="435" y="150"/>
                  </a:lnTo>
                  <a:lnTo>
                    <a:pt x="435" y="153"/>
                  </a:lnTo>
                  <a:lnTo>
                    <a:pt x="432" y="156"/>
                  </a:lnTo>
                  <a:lnTo>
                    <a:pt x="432" y="160"/>
                  </a:lnTo>
                  <a:lnTo>
                    <a:pt x="429" y="163"/>
                  </a:lnTo>
                  <a:lnTo>
                    <a:pt x="429" y="167"/>
                  </a:lnTo>
                  <a:lnTo>
                    <a:pt x="428" y="167"/>
                  </a:lnTo>
                  <a:lnTo>
                    <a:pt x="428" y="174"/>
                  </a:lnTo>
                  <a:lnTo>
                    <a:pt x="429" y="174"/>
                  </a:lnTo>
                  <a:lnTo>
                    <a:pt x="429" y="175"/>
                  </a:lnTo>
                  <a:lnTo>
                    <a:pt x="430" y="175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9"/>
                  </a:lnTo>
                  <a:lnTo>
                    <a:pt x="428" y="180"/>
                  </a:lnTo>
                  <a:lnTo>
                    <a:pt x="429" y="181"/>
                  </a:lnTo>
                  <a:lnTo>
                    <a:pt x="428" y="185"/>
                  </a:lnTo>
                  <a:lnTo>
                    <a:pt x="429" y="186"/>
                  </a:lnTo>
                  <a:lnTo>
                    <a:pt x="427" y="186"/>
                  </a:lnTo>
                  <a:lnTo>
                    <a:pt x="427" y="187"/>
                  </a:lnTo>
                  <a:lnTo>
                    <a:pt x="425" y="188"/>
                  </a:lnTo>
                  <a:lnTo>
                    <a:pt x="424" y="188"/>
                  </a:lnTo>
                  <a:lnTo>
                    <a:pt x="424" y="191"/>
                  </a:lnTo>
                  <a:lnTo>
                    <a:pt x="423" y="192"/>
                  </a:lnTo>
                  <a:lnTo>
                    <a:pt x="423" y="191"/>
                  </a:lnTo>
                  <a:lnTo>
                    <a:pt x="422" y="191"/>
                  </a:lnTo>
                  <a:lnTo>
                    <a:pt x="422" y="192"/>
                  </a:lnTo>
                  <a:lnTo>
                    <a:pt x="421" y="193"/>
                  </a:lnTo>
                  <a:lnTo>
                    <a:pt x="422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5"/>
                  </a:lnTo>
                  <a:lnTo>
                    <a:pt x="421" y="195"/>
                  </a:lnTo>
                  <a:lnTo>
                    <a:pt x="421" y="198"/>
                  </a:lnTo>
                  <a:lnTo>
                    <a:pt x="417" y="194"/>
                  </a:lnTo>
                  <a:lnTo>
                    <a:pt x="414" y="194"/>
                  </a:lnTo>
                  <a:lnTo>
                    <a:pt x="406" y="187"/>
                  </a:lnTo>
                  <a:lnTo>
                    <a:pt x="404" y="187"/>
                  </a:lnTo>
                  <a:lnTo>
                    <a:pt x="404" y="186"/>
                  </a:lnTo>
                  <a:lnTo>
                    <a:pt x="403" y="187"/>
                  </a:lnTo>
                  <a:lnTo>
                    <a:pt x="403" y="186"/>
                  </a:lnTo>
                  <a:lnTo>
                    <a:pt x="402" y="185"/>
                  </a:lnTo>
                  <a:lnTo>
                    <a:pt x="400" y="185"/>
                  </a:lnTo>
                  <a:lnTo>
                    <a:pt x="400" y="183"/>
                  </a:lnTo>
                  <a:lnTo>
                    <a:pt x="399" y="183"/>
                  </a:lnTo>
                  <a:lnTo>
                    <a:pt x="399" y="182"/>
                  </a:lnTo>
                  <a:lnTo>
                    <a:pt x="397" y="180"/>
                  </a:lnTo>
                  <a:lnTo>
                    <a:pt x="397" y="179"/>
                  </a:lnTo>
                  <a:lnTo>
                    <a:pt x="396" y="177"/>
                  </a:lnTo>
                  <a:lnTo>
                    <a:pt x="395" y="177"/>
                  </a:lnTo>
                  <a:lnTo>
                    <a:pt x="396" y="176"/>
                  </a:lnTo>
                  <a:lnTo>
                    <a:pt x="395" y="176"/>
                  </a:lnTo>
                  <a:lnTo>
                    <a:pt x="393" y="175"/>
                  </a:lnTo>
                  <a:lnTo>
                    <a:pt x="392" y="173"/>
                  </a:lnTo>
                  <a:lnTo>
                    <a:pt x="392" y="172"/>
                  </a:lnTo>
                  <a:lnTo>
                    <a:pt x="390" y="169"/>
                  </a:lnTo>
                  <a:lnTo>
                    <a:pt x="385" y="166"/>
                  </a:lnTo>
                  <a:lnTo>
                    <a:pt x="384" y="166"/>
                  </a:lnTo>
                  <a:lnTo>
                    <a:pt x="383" y="163"/>
                  </a:lnTo>
                  <a:lnTo>
                    <a:pt x="379" y="160"/>
                  </a:lnTo>
                  <a:lnTo>
                    <a:pt x="378" y="160"/>
                  </a:lnTo>
                  <a:lnTo>
                    <a:pt x="378" y="159"/>
                  </a:lnTo>
                  <a:lnTo>
                    <a:pt x="377" y="157"/>
                  </a:lnTo>
                  <a:lnTo>
                    <a:pt x="378" y="157"/>
                  </a:lnTo>
                  <a:lnTo>
                    <a:pt x="377" y="155"/>
                  </a:lnTo>
                  <a:lnTo>
                    <a:pt x="376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4" y="149"/>
                  </a:lnTo>
                  <a:lnTo>
                    <a:pt x="376" y="148"/>
                  </a:lnTo>
                  <a:lnTo>
                    <a:pt x="376" y="145"/>
                  </a:lnTo>
                  <a:lnTo>
                    <a:pt x="374" y="145"/>
                  </a:lnTo>
                  <a:lnTo>
                    <a:pt x="374" y="144"/>
                  </a:lnTo>
                  <a:lnTo>
                    <a:pt x="373" y="143"/>
                  </a:lnTo>
                  <a:lnTo>
                    <a:pt x="373" y="134"/>
                  </a:lnTo>
                  <a:lnTo>
                    <a:pt x="372" y="134"/>
                  </a:lnTo>
                  <a:lnTo>
                    <a:pt x="372" y="132"/>
                  </a:lnTo>
                  <a:lnTo>
                    <a:pt x="371" y="132"/>
                  </a:lnTo>
                  <a:lnTo>
                    <a:pt x="370" y="131"/>
                  </a:lnTo>
                  <a:lnTo>
                    <a:pt x="368" y="131"/>
                  </a:lnTo>
                  <a:lnTo>
                    <a:pt x="368" y="129"/>
                  </a:lnTo>
                  <a:lnTo>
                    <a:pt x="367" y="129"/>
                  </a:lnTo>
                  <a:lnTo>
                    <a:pt x="366" y="128"/>
                  </a:lnTo>
                  <a:lnTo>
                    <a:pt x="366" y="126"/>
                  </a:lnTo>
                  <a:lnTo>
                    <a:pt x="364" y="124"/>
                  </a:lnTo>
                  <a:lnTo>
                    <a:pt x="363" y="124"/>
                  </a:lnTo>
                  <a:lnTo>
                    <a:pt x="363" y="123"/>
                  </a:lnTo>
                  <a:lnTo>
                    <a:pt x="361" y="123"/>
                  </a:lnTo>
                  <a:lnTo>
                    <a:pt x="360" y="122"/>
                  </a:lnTo>
                  <a:lnTo>
                    <a:pt x="360" y="119"/>
                  </a:lnTo>
                  <a:lnTo>
                    <a:pt x="359" y="119"/>
                  </a:lnTo>
                  <a:lnTo>
                    <a:pt x="359" y="118"/>
                  </a:lnTo>
                  <a:lnTo>
                    <a:pt x="358" y="116"/>
                  </a:lnTo>
                  <a:lnTo>
                    <a:pt x="358" y="113"/>
                  </a:lnTo>
                  <a:lnTo>
                    <a:pt x="357" y="113"/>
                  </a:lnTo>
                  <a:lnTo>
                    <a:pt x="354" y="111"/>
                  </a:lnTo>
                  <a:lnTo>
                    <a:pt x="354" y="110"/>
                  </a:lnTo>
                  <a:lnTo>
                    <a:pt x="353" y="110"/>
                  </a:lnTo>
                  <a:lnTo>
                    <a:pt x="353" y="105"/>
                  </a:lnTo>
                  <a:lnTo>
                    <a:pt x="352" y="104"/>
                  </a:lnTo>
                  <a:lnTo>
                    <a:pt x="352" y="97"/>
                  </a:lnTo>
                  <a:lnTo>
                    <a:pt x="351" y="96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3"/>
                  </a:lnTo>
                  <a:lnTo>
                    <a:pt x="348" y="93"/>
                  </a:lnTo>
                  <a:lnTo>
                    <a:pt x="348" y="92"/>
                  </a:lnTo>
                  <a:lnTo>
                    <a:pt x="350" y="92"/>
                  </a:lnTo>
                  <a:lnTo>
                    <a:pt x="350" y="91"/>
                  </a:lnTo>
                  <a:lnTo>
                    <a:pt x="348" y="90"/>
                  </a:lnTo>
                  <a:lnTo>
                    <a:pt x="347" y="87"/>
                  </a:lnTo>
                  <a:lnTo>
                    <a:pt x="346" y="87"/>
                  </a:lnTo>
                  <a:lnTo>
                    <a:pt x="346" y="86"/>
                  </a:lnTo>
                  <a:lnTo>
                    <a:pt x="347" y="86"/>
                  </a:lnTo>
                  <a:lnTo>
                    <a:pt x="346" y="85"/>
                  </a:lnTo>
                  <a:lnTo>
                    <a:pt x="347" y="85"/>
                  </a:lnTo>
                  <a:lnTo>
                    <a:pt x="347" y="84"/>
                  </a:lnTo>
                  <a:lnTo>
                    <a:pt x="346" y="85"/>
                  </a:lnTo>
                  <a:lnTo>
                    <a:pt x="346" y="86"/>
                  </a:lnTo>
                  <a:lnTo>
                    <a:pt x="344" y="86"/>
                  </a:lnTo>
                  <a:lnTo>
                    <a:pt x="342" y="87"/>
                  </a:lnTo>
                  <a:lnTo>
                    <a:pt x="342" y="91"/>
                  </a:lnTo>
                  <a:lnTo>
                    <a:pt x="344" y="91"/>
                  </a:lnTo>
                  <a:lnTo>
                    <a:pt x="340" y="97"/>
                  </a:lnTo>
                  <a:lnTo>
                    <a:pt x="339" y="97"/>
                  </a:lnTo>
                  <a:lnTo>
                    <a:pt x="339" y="98"/>
                  </a:lnTo>
                  <a:lnTo>
                    <a:pt x="338" y="99"/>
                  </a:lnTo>
                  <a:lnTo>
                    <a:pt x="338" y="103"/>
                  </a:lnTo>
                  <a:lnTo>
                    <a:pt x="336" y="104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38" y="107"/>
                  </a:lnTo>
                  <a:lnTo>
                    <a:pt x="339" y="107"/>
                  </a:lnTo>
                  <a:lnTo>
                    <a:pt x="347" y="116"/>
                  </a:lnTo>
                  <a:lnTo>
                    <a:pt x="347" y="117"/>
                  </a:lnTo>
                  <a:lnTo>
                    <a:pt x="348" y="118"/>
                  </a:lnTo>
                  <a:lnTo>
                    <a:pt x="348" y="122"/>
                  </a:lnTo>
                  <a:lnTo>
                    <a:pt x="350" y="122"/>
                  </a:lnTo>
                  <a:lnTo>
                    <a:pt x="350" y="123"/>
                  </a:lnTo>
                  <a:lnTo>
                    <a:pt x="351" y="129"/>
                  </a:lnTo>
                  <a:lnTo>
                    <a:pt x="351" y="130"/>
                  </a:lnTo>
                  <a:lnTo>
                    <a:pt x="350" y="131"/>
                  </a:lnTo>
                  <a:lnTo>
                    <a:pt x="350" y="136"/>
                  </a:lnTo>
                  <a:lnTo>
                    <a:pt x="351" y="137"/>
                  </a:lnTo>
                  <a:lnTo>
                    <a:pt x="351" y="138"/>
                  </a:lnTo>
                  <a:lnTo>
                    <a:pt x="352" y="138"/>
                  </a:lnTo>
                  <a:lnTo>
                    <a:pt x="352" y="141"/>
                  </a:lnTo>
                  <a:lnTo>
                    <a:pt x="353" y="142"/>
                  </a:lnTo>
                  <a:lnTo>
                    <a:pt x="354" y="144"/>
                  </a:lnTo>
                  <a:lnTo>
                    <a:pt x="357" y="144"/>
                  </a:lnTo>
                  <a:lnTo>
                    <a:pt x="357" y="145"/>
                  </a:lnTo>
                  <a:lnTo>
                    <a:pt x="358" y="147"/>
                  </a:lnTo>
                  <a:lnTo>
                    <a:pt x="360" y="154"/>
                  </a:lnTo>
                  <a:lnTo>
                    <a:pt x="360" y="156"/>
                  </a:lnTo>
                  <a:lnTo>
                    <a:pt x="363" y="157"/>
                  </a:lnTo>
                  <a:lnTo>
                    <a:pt x="364" y="157"/>
                  </a:lnTo>
                  <a:lnTo>
                    <a:pt x="364" y="159"/>
                  </a:lnTo>
                  <a:lnTo>
                    <a:pt x="365" y="160"/>
                  </a:lnTo>
                  <a:lnTo>
                    <a:pt x="366" y="160"/>
                  </a:lnTo>
                  <a:lnTo>
                    <a:pt x="366" y="161"/>
                  </a:lnTo>
                  <a:lnTo>
                    <a:pt x="367" y="163"/>
                  </a:lnTo>
                  <a:lnTo>
                    <a:pt x="367" y="164"/>
                  </a:lnTo>
                  <a:lnTo>
                    <a:pt x="370" y="166"/>
                  </a:lnTo>
                  <a:lnTo>
                    <a:pt x="370" y="168"/>
                  </a:lnTo>
                  <a:lnTo>
                    <a:pt x="371" y="168"/>
                  </a:lnTo>
                  <a:lnTo>
                    <a:pt x="371" y="170"/>
                  </a:lnTo>
                  <a:lnTo>
                    <a:pt x="374" y="174"/>
                  </a:lnTo>
                  <a:lnTo>
                    <a:pt x="374" y="175"/>
                  </a:lnTo>
                  <a:lnTo>
                    <a:pt x="377" y="175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9" y="180"/>
                  </a:lnTo>
                  <a:lnTo>
                    <a:pt x="380" y="180"/>
                  </a:lnTo>
                  <a:lnTo>
                    <a:pt x="380" y="182"/>
                  </a:lnTo>
                  <a:lnTo>
                    <a:pt x="383" y="182"/>
                  </a:lnTo>
                  <a:lnTo>
                    <a:pt x="385" y="183"/>
                  </a:lnTo>
                  <a:lnTo>
                    <a:pt x="389" y="186"/>
                  </a:lnTo>
                  <a:lnTo>
                    <a:pt x="389" y="188"/>
                  </a:lnTo>
                  <a:lnTo>
                    <a:pt x="390" y="189"/>
                  </a:lnTo>
                  <a:lnTo>
                    <a:pt x="391" y="192"/>
                  </a:lnTo>
                  <a:lnTo>
                    <a:pt x="391" y="194"/>
                  </a:lnTo>
                  <a:lnTo>
                    <a:pt x="390" y="193"/>
                  </a:lnTo>
                  <a:lnTo>
                    <a:pt x="387" y="193"/>
                  </a:lnTo>
                  <a:lnTo>
                    <a:pt x="387" y="192"/>
                  </a:lnTo>
                  <a:lnTo>
                    <a:pt x="386" y="192"/>
                  </a:lnTo>
                  <a:lnTo>
                    <a:pt x="386" y="194"/>
                  </a:lnTo>
                  <a:lnTo>
                    <a:pt x="387" y="195"/>
                  </a:lnTo>
                  <a:lnTo>
                    <a:pt x="389" y="195"/>
                  </a:lnTo>
                  <a:lnTo>
                    <a:pt x="389" y="196"/>
                  </a:lnTo>
                  <a:lnTo>
                    <a:pt x="390" y="196"/>
                  </a:lnTo>
                  <a:lnTo>
                    <a:pt x="390" y="198"/>
                  </a:lnTo>
                  <a:lnTo>
                    <a:pt x="389" y="199"/>
                  </a:lnTo>
                  <a:lnTo>
                    <a:pt x="390" y="199"/>
                  </a:lnTo>
                  <a:lnTo>
                    <a:pt x="391" y="200"/>
                  </a:lnTo>
                  <a:lnTo>
                    <a:pt x="391" y="201"/>
                  </a:lnTo>
                  <a:lnTo>
                    <a:pt x="390" y="200"/>
                  </a:lnTo>
                  <a:lnTo>
                    <a:pt x="389" y="200"/>
                  </a:lnTo>
                  <a:lnTo>
                    <a:pt x="387" y="201"/>
                  </a:lnTo>
                  <a:lnTo>
                    <a:pt x="389" y="202"/>
                  </a:lnTo>
                  <a:lnTo>
                    <a:pt x="389" y="204"/>
                  </a:lnTo>
                  <a:lnTo>
                    <a:pt x="390" y="206"/>
                  </a:lnTo>
                  <a:lnTo>
                    <a:pt x="390" y="207"/>
                  </a:lnTo>
                  <a:lnTo>
                    <a:pt x="391" y="207"/>
                  </a:lnTo>
                  <a:lnTo>
                    <a:pt x="393" y="210"/>
                  </a:lnTo>
                  <a:lnTo>
                    <a:pt x="393" y="211"/>
                  </a:lnTo>
                  <a:lnTo>
                    <a:pt x="395" y="212"/>
                  </a:lnTo>
                  <a:lnTo>
                    <a:pt x="395" y="213"/>
                  </a:lnTo>
                  <a:lnTo>
                    <a:pt x="396" y="214"/>
                  </a:lnTo>
                  <a:lnTo>
                    <a:pt x="396" y="217"/>
                  </a:lnTo>
                  <a:lnTo>
                    <a:pt x="397" y="218"/>
                  </a:lnTo>
                  <a:lnTo>
                    <a:pt x="399" y="219"/>
                  </a:lnTo>
                  <a:lnTo>
                    <a:pt x="400" y="220"/>
                  </a:lnTo>
                  <a:lnTo>
                    <a:pt x="402" y="220"/>
                  </a:lnTo>
                  <a:lnTo>
                    <a:pt x="403" y="221"/>
                  </a:lnTo>
                  <a:lnTo>
                    <a:pt x="403" y="224"/>
                  </a:lnTo>
                  <a:lnTo>
                    <a:pt x="402" y="225"/>
                  </a:lnTo>
                  <a:lnTo>
                    <a:pt x="402" y="227"/>
                  </a:lnTo>
                  <a:lnTo>
                    <a:pt x="403" y="227"/>
                  </a:lnTo>
                  <a:lnTo>
                    <a:pt x="403" y="229"/>
                  </a:lnTo>
                  <a:lnTo>
                    <a:pt x="404" y="229"/>
                  </a:lnTo>
                  <a:lnTo>
                    <a:pt x="404" y="230"/>
                  </a:lnTo>
                  <a:lnTo>
                    <a:pt x="405" y="231"/>
                  </a:lnTo>
                  <a:lnTo>
                    <a:pt x="405" y="233"/>
                  </a:lnTo>
                  <a:lnTo>
                    <a:pt x="406" y="234"/>
                  </a:lnTo>
                  <a:lnTo>
                    <a:pt x="406" y="237"/>
                  </a:lnTo>
                  <a:lnTo>
                    <a:pt x="408" y="237"/>
                  </a:lnTo>
                  <a:lnTo>
                    <a:pt x="409" y="238"/>
                  </a:lnTo>
                  <a:lnTo>
                    <a:pt x="409" y="239"/>
                  </a:lnTo>
                  <a:lnTo>
                    <a:pt x="410" y="240"/>
                  </a:lnTo>
                  <a:lnTo>
                    <a:pt x="410" y="242"/>
                  </a:lnTo>
                  <a:lnTo>
                    <a:pt x="408" y="242"/>
                  </a:lnTo>
                  <a:lnTo>
                    <a:pt x="408" y="246"/>
                  </a:lnTo>
                  <a:lnTo>
                    <a:pt x="406" y="249"/>
                  </a:lnTo>
                  <a:lnTo>
                    <a:pt x="406" y="251"/>
                  </a:lnTo>
                  <a:lnTo>
                    <a:pt x="409" y="251"/>
                  </a:lnTo>
                  <a:lnTo>
                    <a:pt x="410" y="252"/>
                  </a:lnTo>
                  <a:lnTo>
                    <a:pt x="411" y="255"/>
                  </a:lnTo>
                  <a:lnTo>
                    <a:pt x="412" y="256"/>
                  </a:lnTo>
                  <a:lnTo>
                    <a:pt x="412" y="257"/>
                  </a:lnTo>
                  <a:lnTo>
                    <a:pt x="415" y="262"/>
                  </a:lnTo>
                  <a:lnTo>
                    <a:pt x="415" y="263"/>
                  </a:lnTo>
                  <a:lnTo>
                    <a:pt x="416" y="264"/>
                  </a:lnTo>
                  <a:lnTo>
                    <a:pt x="416" y="265"/>
                  </a:lnTo>
                  <a:lnTo>
                    <a:pt x="417" y="268"/>
                  </a:lnTo>
                  <a:lnTo>
                    <a:pt x="421" y="276"/>
                  </a:lnTo>
                  <a:lnTo>
                    <a:pt x="423" y="278"/>
                  </a:lnTo>
                  <a:lnTo>
                    <a:pt x="424" y="282"/>
                  </a:lnTo>
                  <a:lnTo>
                    <a:pt x="428" y="287"/>
                  </a:lnTo>
                  <a:lnTo>
                    <a:pt x="428" y="288"/>
                  </a:lnTo>
                  <a:lnTo>
                    <a:pt x="429" y="289"/>
                  </a:lnTo>
                  <a:lnTo>
                    <a:pt x="431" y="294"/>
                  </a:lnTo>
                  <a:lnTo>
                    <a:pt x="434" y="295"/>
                  </a:lnTo>
                  <a:lnTo>
                    <a:pt x="434" y="296"/>
                  </a:lnTo>
                  <a:lnTo>
                    <a:pt x="440" y="308"/>
                  </a:lnTo>
                  <a:lnTo>
                    <a:pt x="440" y="310"/>
                  </a:lnTo>
                  <a:lnTo>
                    <a:pt x="441" y="312"/>
                  </a:lnTo>
                  <a:lnTo>
                    <a:pt x="442" y="314"/>
                  </a:lnTo>
                  <a:lnTo>
                    <a:pt x="442" y="315"/>
                  </a:lnTo>
                  <a:lnTo>
                    <a:pt x="443" y="316"/>
                  </a:lnTo>
                  <a:lnTo>
                    <a:pt x="446" y="321"/>
                  </a:lnTo>
                  <a:lnTo>
                    <a:pt x="447" y="325"/>
                  </a:lnTo>
                  <a:lnTo>
                    <a:pt x="450" y="331"/>
                  </a:lnTo>
                  <a:lnTo>
                    <a:pt x="451" y="333"/>
                  </a:lnTo>
                  <a:lnTo>
                    <a:pt x="451" y="334"/>
                  </a:lnTo>
                  <a:lnTo>
                    <a:pt x="453" y="334"/>
                  </a:lnTo>
                  <a:lnTo>
                    <a:pt x="453" y="336"/>
                  </a:lnTo>
                  <a:lnTo>
                    <a:pt x="454" y="339"/>
                  </a:lnTo>
                  <a:lnTo>
                    <a:pt x="454" y="340"/>
                  </a:lnTo>
                  <a:lnTo>
                    <a:pt x="457" y="344"/>
                  </a:lnTo>
                  <a:lnTo>
                    <a:pt x="459" y="347"/>
                  </a:lnTo>
                  <a:lnTo>
                    <a:pt x="459" y="350"/>
                  </a:lnTo>
                  <a:lnTo>
                    <a:pt x="461" y="352"/>
                  </a:lnTo>
                  <a:lnTo>
                    <a:pt x="460" y="354"/>
                  </a:lnTo>
                  <a:lnTo>
                    <a:pt x="460" y="355"/>
                  </a:lnTo>
                  <a:lnTo>
                    <a:pt x="462" y="355"/>
                  </a:lnTo>
                  <a:lnTo>
                    <a:pt x="463" y="360"/>
                  </a:lnTo>
                  <a:lnTo>
                    <a:pt x="469" y="365"/>
                  </a:lnTo>
                  <a:lnTo>
                    <a:pt x="470" y="365"/>
                  </a:lnTo>
                  <a:lnTo>
                    <a:pt x="475" y="374"/>
                  </a:lnTo>
                  <a:lnTo>
                    <a:pt x="476" y="373"/>
                  </a:lnTo>
                  <a:lnTo>
                    <a:pt x="478" y="373"/>
                  </a:lnTo>
                  <a:lnTo>
                    <a:pt x="480" y="376"/>
                  </a:lnTo>
                  <a:lnTo>
                    <a:pt x="480" y="378"/>
                  </a:lnTo>
                  <a:lnTo>
                    <a:pt x="481" y="379"/>
                  </a:lnTo>
                  <a:lnTo>
                    <a:pt x="485" y="379"/>
                  </a:lnTo>
                  <a:lnTo>
                    <a:pt x="486" y="380"/>
                  </a:lnTo>
                  <a:lnTo>
                    <a:pt x="487" y="380"/>
                  </a:lnTo>
                  <a:lnTo>
                    <a:pt x="487" y="383"/>
                  </a:lnTo>
                  <a:lnTo>
                    <a:pt x="485" y="383"/>
                  </a:lnTo>
                  <a:lnTo>
                    <a:pt x="483" y="384"/>
                  </a:lnTo>
                  <a:lnTo>
                    <a:pt x="482" y="383"/>
                  </a:lnTo>
                  <a:lnTo>
                    <a:pt x="480" y="383"/>
                  </a:lnTo>
                  <a:lnTo>
                    <a:pt x="479" y="382"/>
                  </a:lnTo>
                  <a:lnTo>
                    <a:pt x="478" y="382"/>
                  </a:lnTo>
                  <a:lnTo>
                    <a:pt x="478" y="380"/>
                  </a:lnTo>
                  <a:lnTo>
                    <a:pt x="475" y="380"/>
                  </a:lnTo>
                  <a:lnTo>
                    <a:pt x="475" y="387"/>
                  </a:lnTo>
                  <a:lnTo>
                    <a:pt x="474" y="389"/>
                  </a:lnTo>
                  <a:lnTo>
                    <a:pt x="476" y="391"/>
                  </a:lnTo>
                  <a:lnTo>
                    <a:pt x="476" y="395"/>
                  </a:lnTo>
                  <a:lnTo>
                    <a:pt x="475" y="396"/>
                  </a:lnTo>
                  <a:lnTo>
                    <a:pt x="475" y="404"/>
                  </a:lnTo>
                  <a:lnTo>
                    <a:pt x="476" y="406"/>
                  </a:lnTo>
                  <a:lnTo>
                    <a:pt x="478" y="408"/>
                  </a:lnTo>
                  <a:lnTo>
                    <a:pt x="478" y="414"/>
                  </a:lnTo>
                  <a:lnTo>
                    <a:pt x="479" y="415"/>
                  </a:lnTo>
                  <a:lnTo>
                    <a:pt x="479" y="417"/>
                  </a:lnTo>
                  <a:lnTo>
                    <a:pt x="481" y="421"/>
                  </a:lnTo>
                  <a:lnTo>
                    <a:pt x="481" y="422"/>
                  </a:lnTo>
                  <a:lnTo>
                    <a:pt x="482" y="423"/>
                  </a:lnTo>
                  <a:lnTo>
                    <a:pt x="483" y="428"/>
                  </a:lnTo>
                  <a:lnTo>
                    <a:pt x="483" y="429"/>
                  </a:lnTo>
                  <a:lnTo>
                    <a:pt x="485" y="430"/>
                  </a:lnTo>
                  <a:lnTo>
                    <a:pt x="486" y="433"/>
                  </a:lnTo>
                  <a:lnTo>
                    <a:pt x="487" y="433"/>
                  </a:lnTo>
                  <a:lnTo>
                    <a:pt x="488" y="435"/>
                  </a:lnTo>
                  <a:lnTo>
                    <a:pt x="491" y="437"/>
                  </a:lnTo>
                  <a:lnTo>
                    <a:pt x="491" y="439"/>
                  </a:lnTo>
                  <a:lnTo>
                    <a:pt x="493" y="440"/>
                  </a:lnTo>
                  <a:lnTo>
                    <a:pt x="494" y="440"/>
                  </a:lnTo>
                  <a:lnTo>
                    <a:pt x="495" y="441"/>
                  </a:lnTo>
                  <a:lnTo>
                    <a:pt x="496" y="441"/>
                  </a:lnTo>
                  <a:lnTo>
                    <a:pt x="499" y="442"/>
                  </a:lnTo>
                  <a:lnTo>
                    <a:pt x="502" y="442"/>
                  </a:lnTo>
                  <a:lnTo>
                    <a:pt x="506" y="443"/>
                  </a:lnTo>
                  <a:lnTo>
                    <a:pt x="507" y="444"/>
                  </a:lnTo>
                  <a:lnTo>
                    <a:pt x="510" y="446"/>
                  </a:lnTo>
                  <a:lnTo>
                    <a:pt x="511" y="447"/>
                  </a:lnTo>
                  <a:lnTo>
                    <a:pt x="511" y="452"/>
                  </a:lnTo>
                  <a:lnTo>
                    <a:pt x="513" y="452"/>
                  </a:lnTo>
                  <a:lnTo>
                    <a:pt x="514" y="453"/>
                  </a:lnTo>
                  <a:lnTo>
                    <a:pt x="514" y="454"/>
                  </a:lnTo>
                  <a:lnTo>
                    <a:pt x="515" y="454"/>
                  </a:lnTo>
                  <a:lnTo>
                    <a:pt x="515" y="453"/>
                  </a:lnTo>
                  <a:lnTo>
                    <a:pt x="517" y="454"/>
                  </a:lnTo>
                  <a:lnTo>
                    <a:pt x="517" y="457"/>
                  </a:lnTo>
                  <a:lnTo>
                    <a:pt x="520" y="459"/>
                  </a:lnTo>
                  <a:lnTo>
                    <a:pt x="521" y="460"/>
                  </a:lnTo>
                  <a:lnTo>
                    <a:pt x="523" y="460"/>
                  </a:lnTo>
                  <a:lnTo>
                    <a:pt x="530" y="467"/>
                  </a:lnTo>
                  <a:lnTo>
                    <a:pt x="531" y="467"/>
                  </a:lnTo>
                  <a:lnTo>
                    <a:pt x="531" y="466"/>
                  </a:lnTo>
                  <a:lnTo>
                    <a:pt x="533" y="468"/>
                  </a:lnTo>
                  <a:lnTo>
                    <a:pt x="533" y="469"/>
                  </a:lnTo>
                  <a:lnTo>
                    <a:pt x="534" y="469"/>
                  </a:lnTo>
                  <a:lnTo>
                    <a:pt x="536" y="471"/>
                  </a:lnTo>
                  <a:lnTo>
                    <a:pt x="537" y="471"/>
                  </a:lnTo>
                  <a:lnTo>
                    <a:pt x="537" y="474"/>
                  </a:lnTo>
                  <a:lnTo>
                    <a:pt x="296" y="474"/>
                  </a:lnTo>
                  <a:lnTo>
                    <a:pt x="299" y="471"/>
                  </a:lnTo>
                  <a:lnTo>
                    <a:pt x="300" y="467"/>
                  </a:lnTo>
                  <a:lnTo>
                    <a:pt x="300" y="466"/>
                  </a:lnTo>
                  <a:lnTo>
                    <a:pt x="299" y="465"/>
                  </a:lnTo>
                  <a:lnTo>
                    <a:pt x="297" y="465"/>
                  </a:lnTo>
                  <a:lnTo>
                    <a:pt x="297" y="463"/>
                  </a:lnTo>
                  <a:lnTo>
                    <a:pt x="295" y="463"/>
                  </a:lnTo>
                  <a:lnTo>
                    <a:pt x="295" y="465"/>
                  </a:lnTo>
                  <a:lnTo>
                    <a:pt x="294" y="466"/>
                  </a:lnTo>
                  <a:lnTo>
                    <a:pt x="291" y="469"/>
                  </a:lnTo>
                  <a:lnTo>
                    <a:pt x="289" y="474"/>
                  </a:lnTo>
                  <a:lnTo>
                    <a:pt x="13" y="474"/>
                  </a:lnTo>
                  <a:lnTo>
                    <a:pt x="13" y="123"/>
                  </a:lnTo>
                  <a:lnTo>
                    <a:pt x="12" y="119"/>
                  </a:lnTo>
                  <a:lnTo>
                    <a:pt x="8" y="111"/>
                  </a:lnTo>
                  <a:lnTo>
                    <a:pt x="8" y="103"/>
                  </a:lnTo>
                  <a:lnTo>
                    <a:pt x="7" y="100"/>
                  </a:lnTo>
                  <a:lnTo>
                    <a:pt x="5" y="97"/>
                  </a:lnTo>
                  <a:lnTo>
                    <a:pt x="5" y="94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1" y="73"/>
                  </a:lnTo>
                  <a:lnTo>
                    <a:pt x="2" y="70"/>
                  </a:lnTo>
                  <a:lnTo>
                    <a:pt x="3" y="68"/>
                  </a:lnTo>
                  <a:lnTo>
                    <a:pt x="3" y="67"/>
                  </a:lnTo>
                  <a:lnTo>
                    <a:pt x="6" y="65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11" y="56"/>
                  </a:lnTo>
                  <a:lnTo>
                    <a:pt x="12" y="53"/>
                  </a:lnTo>
                  <a:lnTo>
                    <a:pt x="12" y="49"/>
                  </a:lnTo>
                  <a:lnTo>
                    <a:pt x="13" y="48"/>
                  </a:lnTo>
                  <a:lnTo>
                    <a:pt x="13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2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5" y="8"/>
                  </a:lnTo>
                  <a:lnTo>
                    <a:pt x="16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43FE832F-B9FE-4129-B848-9012502C5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363" y="3494088"/>
              <a:ext cx="1331912" cy="1317625"/>
            </a:xfrm>
            <a:custGeom>
              <a:avLst/>
              <a:gdLst/>
              <a:ahLst/>
              <a:cxnLst>
                <a:cxn ang="0">
                  <a:pos x="599" y="7"/>
                </a:cxn>
                <a:cxn ang="0">
                  <a:pos x="619" y="10"/>
                </a:cxn>
                <a:cxn ang="0">
                  <a:pos x="656" y="7"/>
                </a:cxn>
                <a:cxn ang="0">
                  <a:pos x="685" y="34"/>
                </a:cxn>
                <a:cxn ang="0">
                  <a:pos x="720" y="44"/>
                </a:cxn>
                <a:cxn ang="0">
                  <a:pos x="756" y="37"/>
                </a:cxn>
                <a:cxn ang="0">
                  <a:pos x="787" y="55"/>
                </a:cxn>
                <a:cxn ang="0">
                  <a:pos x="819" y="82"/>
                </a:cxn>
                <a:cxn ang="0">
                  <a:pos x="814" y="123"/>
                </a:cxn>
                <a:cxn ang="0">
                  <a:pos x="839" y="140"/>
                </a:cxn>
                <a:cxn ang="0">
                  <a:pos x="785" y="197"/>
                </a:cxn>
                <a:cxn ang="0">
                  <a:pos x="769" y="238"/>
                </a:cxn>
                <a:cxn ang="0">
                  <a:pos x="765" y="296"/>
                </a:cxn>
                <a:cxn ang="0">
                  <a:pos x="736" y="338"/>
                </a:cxn>
                <a:cxn ang="0">
                  <a:pos x="746" y="366"/>
                </a:cxn>
                <a:cxn ang="0">
                  <a:pos x="759" y="464"/>
                </a:cxn>
                <a:cxn ang="0">
                  <a:pos x="803" y="569"/>
                </a:cxn>
                <a:cxn ang="0">
                  <a:pos x="711" y="645"/>
                </a:cxn>
                <a:cxn ang="0">
                  <a:pos x="722" y="681"/>
                </a:cxn>
                <a:cxn ang="0">
                  <a:pos x="717" y="718"/>
                </a:cxn>
                <a:cxn ang="0">
                  <a:pos x="718" y="758"/>
                </a:cxn>
                <a:cxn ang="0">
                  <a:pos x="752" y="782"/>
                </a:cxn>
                <a:cxn ang="0">
                  <a:pos x="769" y="830"/>
                </a:cxn>
                <a:cxn ang="0">
                  <a:pos x="736" y="825"/>
                </a:cxn>
                <a:cxn ang="0">
                  <a:pos x="715" y="792"/>
                </a:cxn>
                <a:cxn ang="0">
                  <a:pos x="669" y="761"/>
                </a:cxn>
                <a:cxn ang="0">
                  <a:pos x="633" y="763"/>
                </a:cxn>
                <a:cxn ang="0">
                  <a:pos x="583" y="750"/>
                </a:cxn>
                <a:cxn ang="0">
                  <a:pos x="548" y="735"/>
                </a:cxn>
                <a:cxn ang="0">
                  <a:pos x="525" y="721"/>
                </a:cxn>
                <a:cxn ang="0">
                  <a:pos x="472" y="724"/>
                </a:cxn>
                <a:cxn ang="0">
                  <a:pos x="439" y="712"/>
                </a:cxn>
                <a:cxn ang="0">
                  <a:pos x="435" y="670"/>
                </a:cxn>
                <a:cxn ang="0">
                  <a:pos x="427" y="611"/>
                </a:cxn>
                <a:cxn ang="0">
                  <a:pos x="424" y="558"/>
                </a:cxn>
                <a:cxn ang="0">
                  <a:pos x="314" y="567"/>
                </a:cxn>
                <a:cxn ang="0">
                  <a:pos x="245" y="590"/>
                </a:cxn>
                <a:cxn ang="0">
                  <a:pos x="224" y="575"/>
                </a:cxn>
                <a:cxn ang="0">
                  <a:pos x="209" y="548"/>
                </a:cxn>
                <a:cxn ang="0">
                  <a:pos x="198" y="513"/>
                </a:cxn>
                <a:cxn ang="0">
                  <a:pos x="183" y="493"/>
                </a:cxn>
                <a:cxn ang="0">
                  <a:pos x="37" y="492"/>
                </a:cxn>
                <a:cxn ang="0">
                  <a:pos x="6" y="486"/>
                </a:cxn>
                <a:cxn ang="0">
                  <a:pos x="40" y="436"/>
                </a:cxn>
                <a:cxn ang="0">
                  <a:pos x="61" y="444"/>
                </a:cxn>
                <a:cxn ang="0">
                  <a:pos x="94" y="424"/>
                </a:cxn>
                <a:cxn ang="0">
                  <a:pos x="99" y="449"/>
                </a:cxn>
                <a:cxn ang="0">
                  <a:pos x="146" y="413"/>
                </a:cxn>
                <a:cxn ang="0">
                  <a:pos x="174" y="361"/>
                </a:cxn>
                <a:cxn ang="0">
                  <a:pos x="199" y="299"/>
                </a:cxn>
                <a:cxn ang="0">
                  <a:pos x="240" y="263"/>
                </a:cxn>
                <a:cxn ang="0">
                  <a:pos x="255" y="176"/>
                </a:cxn>
                <a:cxn ang="0">
                  <a:pos x="279" y="101"/>
                </a:cxn>
                <a:cxn ang="0">
                  <a:pos x="293" y="34"/>
                </a:cxn>
                <a:cxn ang="0">
                  <a:pos x="338" y="16"/>
                </a:cxn>
                <a:cxn ang="0">
                  <a:pos x="389" y="43"/>
                </a:cxn>
                <a:cxn ang="0">
                  <a:pos x="423" y="48"/>
                </a:cxn>
                <a:cxn ang="0">
                  <a:pos x="454" y="49"/>
                </a:cxn>
                <a:cxn ang="0">
                  <a:pos x="468" y="28"/>
                </a:cxn>
                <a:cxn ang="0">
                  <a:pos x="493" y="32"/>
                </a:cxn>
                <a:cxn ang="0">
                  <a:pos x="530" y="19"/>
                </a:cxn>
                <a:cxn ang="0">
                  <a:pos x="548" y="19"/>
                </a:cxn>
                <a:cxn ang="0">
                  <a:pos x="580" y="2"/>
                </a:cxn>
              </a:cxnLst>
              <a:rect l="0" t="0" r="r" b="b"/>
              <a:pathLst>
                <a:path w="839" h="830">
                  <a:moveTo>
                    <a:pt x="27" y="493"/>
                  </a:moveTo>
                  <a:lnTo>
                    <a:pt x="33" y="493"/>
                  </a:lnTo>
                  <a:lnTo>
                    <a:pt x="32" y="494"/>
                  </a:lnTo>
                  <a:lnTo>
                    <a:pt x="30" y="494"/>
                  </a:lnTo>
                  <a:lnTo>
                    <a:pt x="27" y="495"/>
                  </a:lnTo>
                  <a:lnTo>
                    <a:pt x="26" y="496"/>
                  </a:lnTo>
                  <a:lnTo>
                    <a:pt x="25" y="496"/>
                  </a:lnTo>
                  <a:lnTo>
                    <a:pt x="24" y="495"/>
                  </a:lnTo>
                  <a:lnTo>
                    <a:pt x="25" y="495"/>
                  </a:lnTo>
                  <a:lnTo>
                    <a:pt x="27" y="493"/>
                  </a:lnTo>
                  <a:close/>
                  <a:moveTo>
                    <a:pt x="583" y="0"/>
                  </a:moveTo>
                  <a:lnTo>
                    <a:pt x="584" y="0"/>
                  </a:lnTo>
                  <a:lnTo>
                    <a:pt x="584" y="2"/>
                  </a:lnTo>
                  <a:lnTo>
                    <a:pt x="586" y="0"/>
                  </a:lnTo>
                  <a:lnTo>
                    <a:pt x="589" y="0"/>
                  </a:lnTo>
                  <a:lnTo>
                    <a:pt x="589" y="3"/>
                  </a:lnTo>
                  <a:lnTo>
                    <a:pt x="593" y="3"/>
                  </a:lnTo>
                  <a:lnTo>
                    <a:pt x="595" y="5"/>
                  </a:lnTo>
                  <a:lnTo>
                    <a:pt x="596" y="5"/>
                  </a:lnTo>
                  <a:lnTo>
                    <a:pt x="597" y="4"/>
                  </a:lnTo>
                  <a:lnTo>
                    <a:pt x="597" y="6"/>
                  </a:lnTo>
                  <a:lnTo>
                    <a:pt x="599" y="5"/>
                  </a:lnTo>
                  <a:lnTo>
                    <a:pt x="599" y="7"/>
                  </a:lnTo>
                  <a:lnTo>
                    <a:pt x="600" y="7"/>
                  </a:lnTo>
                  <a:lnTo>
                    <a:pt x="600" y="6"/>
                  </a:lnTo>
                  <a:lnTo>
                    <a:pt x="601" y="6"/>
                  </a:lnTo>
                  <a:lnTo>
                    <a:pt x="601" y="7"/>
                  </a:lnTo>
                  <a:lnTo>
                    <a:pt x="602" y="9"/>
                  </a:lnTo>
                  <a:lnTo>
                    <a:pt x="603" y="7"/>
                  </a:lnTo>
                  <a:lnTo>
                    <a:pt x="605" y="7"/>
                  </a:lnTo>
                  <a:lnTo>
                    <a:pt x="605" y="6"/>
                  </a:lnTo>
                  <a:lnTo>
                    <a:pt x="607" y="6"/>
                  </a:lnTo>
                  <a:lnTo>
                    <a:pt x="607" y="7"/>
                  </a:lnTo>
                  <a:lnTo>
                    <a:pt x="609" y="7"/>
                  </a:lnTo>
                  <a:lnTo>
                    <a:pt x="611" y="6"/>
                  </a:lnTo>
                  <a:lnTo>
                    <a:pt x="612" y="6"/>
                  </a:lnTo>
                  <a:lnTo>
                    <a:pt x="612" y="5"/>
                  </a:lnTo>
                  <a:lnTo>
                    <a:pt x="613" y="5"/>
                  </a:lnTo>
                  <a:lnTo>
                    <a:pt x="613" y="6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6" y="7"/>
                  </a:lnTo>
                  <a:lnTo>
                    <a:pt x="616" y="9"/>
                  </a:lnTo>
                  <a:lnTo>
                    <a:pt x="618" y="7"/>
                  </a:lnTo>
                  <a:lnTo>
                    <a:pt x="618" y="9"/>
                  </a:lnTo>
                  <a:lnTo>
                    <a:pt x="619" y="10"/>
                  </a:lnTo>
                  <a:lnTo>
                    <a:pt x="625" y="10"/>
                  </a:lnTo>
                  <a:lnTo>
                    <a:pt x="625" y="11"/>
                  </a:lnTo>
                  <a:lnTo>
                    <a:pt x="626" y="11"/>
                  </a:lnTo>
                  <a:lnTo>
                    <a:pt x="626" y="12"/>
                  </a:lnTo>
                  <a:lnTo>
                    <a:pt x="628" y="15"/>
                  </a:lnTo>
                  <a:lnTo>
                    <a:pt x="629" y="15"/>
                  </a:lnTo>
                  <a:lnTo>
                    <a:pt x="631" y="13"/>
                  </a:lnTo>
                  <a:lnTo>
                    <a:pt x="632" y="13"/>
                  </a:lnTo>
                  <a:lnTo>
                    <a:pt x="633" y="12"/>
                  </a:lnTo>
                  <a:lnTo>
                    <a:pt x="634" y="13"/>
                  </a:lnTo>
                  <a:lnTo>
                    <a:pt x="637" y="13"/>
                  </a:lnTo>
                  <a:lnTo>
                    <a:pt x="637" y="12"/>
                  </a:lnTo>
                  <a:lnTo>
                    <a:pt x="640" y="12"/>
                  </a:lnTo>
                  <a:lnTo>
                    <a:pt x="643" y="15"/>
                  </a:lnTo>
                  <a:lnTo>
                    <a:pt x="644" y="13"/>
                  </a:lnTo>
                  <a:lnTo>
                    <a:pt x="644" y="15"/>
                  </a:lnTo>
                  <a:lnTo>
                    <a:pt x="645" y="15"/>
                  </a:lnTo>
                  <a:lnTo>
                    <a:pt x="646" y="13"/>
                  </a:lnTo>
                  <a:lnTo>
                    <a:pt x="646" y="12"/>
                  </a:lnTo>
                  <a:lnTo>
                    <a:pt x="648" y="10"/>
                  </a:lnTo>
                  <a:lnTo>
                    <a:pt x="651" y="9"/>
                  </a:lnTo>
                  <a:lnTo>
                    <a:pt x="652" y="7"/>
                  </a:lnTo>
                  <a:lnTo>
                    <a:pt x="656" y="7"/>
                  </a:lnTo>
                  <a:lnTo>
                    <a:pt x="658" y="9"/>
                  </a:lnTo>
                  <a:lnTo>
                    <a:pt x="661" y="10"/>
                  </a:lnTo>
                  <a:lnTo>
                    <a:pt x="663" y="10"/>
                  </a:lnTo>
                  <a:lnTo>
                    <a:pt x="664" y="11"/>
                  </a:lnTo>
                  <a:lnTo>
                    <a:pt x="665" y="11"/>
                  </a:lnTo>
                  <a:lnTo>
                    <a:pt x="666" y="12"/>
                  </a:lnTo>
                  <a:lnTo>
                    <a:pt x="669" y="12"/>
                  </a:lnTo>
                  <a:lnTo>
                    <a:pt x="670" y="13"/>
                  </a:lnTo>
                  <a:lnTo>
                    <a:pt x="670" y="16"/>
                  </a:lnTo>
                  <a:lnTo>
                    <a:pt x="671" y="16"/>
                  </a:lnTo>
                  <a:lnTo>
                    <a:pt x="671" y="17"/>
                  </a:lnTo>
                  <a:lnTo>
                    <a:pt x="672" y="17"/>
                  </a:lnTo>
                  <a:lnTo>
                    <a:pt x="672" y="18"/>
                  </a:lnTo>
                  <a:lnTo>
                    <a:pt x="673" y="18"/>
                  </a:lnTo>
                  <a:lnTo>
                    <a:pt x="673" y="19"/>
                  </a:lnTo>
                  <a:lnTo>
                    <a:pt x="675" y="21"/>
                  </a:lnTo>
                  <a:lnTo>
                    <a:pt x="679" y="21"/>
                  </a:lnTo>
                  <a:lnTo>
                    <a:pt x="679" y="22"/>
                  </a:lnTo>
                  <a:lnTo>
                    <a:pt x="680" y="23"/>
                  </a:lnTo>
                  <a:lnTo>
                    <a:pt x="680" y="25"/>
                  </a:lnTo>
                  <a:lnTo>
                    <a:pt x="684" y="25"/>
                  </a:lnTo>
                  <a:lnTo>
                    <a:pt x="684" y="34"/>
                  </a:lnTo>
                  <a:lnTo>
                    <a:pt x="685" y="34"/>
                  </a:lnTo>
                  <a:lnTo>
                    <a:pt x="688" y="36"/>
                  </a:lnTo>
                  <a:lnTo>
                    <a:pt x="691" y="36"/>
                  </a:lnTo>
                  <a:lnTo>
                    <a:pt x="691" y="35"/>
                  </a:lnTo>
                  <a:lnTo>
                    <a:pt x="692" y="35"/>
                  </a:lnTo>
                  <a:lnTo>
                    <a:pt x="692" y="36"/>
                  </a:lnTo>
                  <a:lnTo>
                    <a:pt x="696" y="36"/>
                  </a:lnTo>
                  <a:lnTo>
                    <a:pt x="695" y="37"/>
                  </a:lnTo>
                  <a:lnTo>
                    <a:pt x="695" y="39"/>
                  </a:lnTo>
                  <a:lnTo>
                    <a:pt x="696" y="39"/>
                  </a:lnTo>
                  <a:lnTo>
                    <a:pt x="697" y="42"/>
                  </a:lnTo>
                  <a:lnTo>
                    <a:pt x="698" y="41"/>
                  </a:lnTo>
                  <a:lnTo>
                    <a:pt x="699" y="41"/>
                  </a:lnTo>
                  <a:lnTo>
                    <a:pt x="699" y="42"/>
                  </a:lnTo>
                  <a:lnTo>
                    <a:pt x="703" y="45"/>
                  </a:lnTo>
                  <a:lnTo>
                    <a:pt x="704" y="45"/>
                  </a:lnTo>
                  <a:lnTo>
                    <a:pt x="707" y="44"/>
                  </a:lnTo>
                  <a:lnTo>
                    <a:pt x="708" y="44"/>
                  </a:lnTo>
                  <a:lnTo>
                    <a:pt x="710" y="47"/>
                  </a:lnTo>
                  <a:lnTo>
                    <a:pt x="710" y="48"/>
                  </a:lnTo>
                  <a:lnTo>
                    <a:pt x="714" y="48"/>
                  </a:lnTo>
                  <a:lnTo>
                    <a:pt x="714" y="47"/>
                  </a:lnTo>
                  <a:lnTo>
                    <a:pt x="716" y="44"/>
                  </a:lnTo>
                  <a:lnTo>
                    <a:pt x="720" y="44"/>
                  </a:lnTo>
                  <a:lnTo>
                    <a:pt x="720" y="42"/>
                  </a:lnTo>
                  <a:lnTo>
                    <a:pt x="722" y="42"/>
                  </a:lnTo>
                  <a:lnTo>
                    <a:pt x="723" y="41"/>
                  </a:lnTo>
                  <a:lnTo>
                    <a:pt x="725" y="37"/>
                  </a:lnTo>
                  <a:lnTo>
                    <a:pt x="727" y="37"/>
                  </a:lnTo>
                  <a:lnTo>
                    <a:pt x="727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30" y="39"/>
                  </a:lnTo>
                  <a:lnTo>
                    <a:pt x="735" y="39"/>
                  </a:lnTo>
                  <a:lnTo>
                    <a:pt x="739" y="38"/>
                  </a:lnTo>
                  <a:lnTo>
                    <a:pt x="741" y="41"/>
                  </a:lnTo>
                  <a:lnTo>
                    <a:pt x="743" y="42"/>
                  </a:lnTo>
                  <a:lnTo>
                    <a:pt x="747" y="45"/>
                  </a:lnTo>
                  <a:lnTo>
                    <a:pt x="748" y="45"/>
                  </a:lnTo>
                  <a:lnTo>
                    <a:pt x="749" y="44"/>
                  </a:lnTo>
                  <a:lnTo>
                    <a:pt x="749" y="43"/>
                  </a:lnTo>
                  <a:lnTo>
                    <a:pt x="752" y="43"/>
                  </a:lnTo>
                  <a:lnTo>
                    <a:pt x="753" y="42"/>
                  </a:lnTo>
                  <a:lnTo>
                    <a:pt x="753" y="41"/>
                  </a:lnTo>
                  <a:lnTo>
                    <a:pt x="754" y="41"/>
                  </a:lnTo>
                  <a:lnTo>
                    <a:pt x="756" y="38"/>
                  </a:lnTo>
                  <a:lnTo>
                    <a:pt x="756" y="37"/>
                  </a:lnTo>
                  <a:lnTo>
                    <a:pt x="757" y="36"/>
                  </a:lnTo>
                  <a:lnTo>
                    <a:pt x="757" y="35"/>
                  </a:lnTo>
                  <a:lnTo>
                    <a:pt x="759" y="35"/>
                  </a:lnTo>
                  <a:lnTo>
                    <a:pt x="759" y="31"/>
                  </a:lnTo>
                  <a:lnTo>
                    <a:pt x="762" y="31"/>
                  </a:lnTo>
                  <a:lnTo>
                    <a:pt x="765" y="32"/>
                  </a:lnTo>
                  <a:lnTo>
                    <a:pt x="768" y="32"/>
                  </a:lnTo>
                  <a:lnTo>
                    <a:pt x="768" y="34"/>
                  </a:lnTo>
                  <a:lnTo>
                    <a:pt x="769" y="35"/>
                  </a:lnTo>
                  <a:lnTo>
                    <a:pt x="773" y="35"/>
                  </a:lnTo>
                  <a:lnTo>
                    <a:pt x="773" y="44"/>
                  </a:lnTo>
                  <a:lnTo>
                    <a:pt x="774" y="45"/>
                  </a:lnTo>
                  <a:lnTo>
                    <a:pt x="779" y="45"/>
                  </a:lnTo>
                  <a:lnTo>
                    <a:pt x="780" y="47"/>
                  </a:lnTo>
                  <a:lnTo>
                    <a:pt x="780" y="48"/>
                  </a:lnTo>
                  <a:lnTo>
                    <a:pt x="779" y="49"/>
                  </a:lnTo>
                  <a:lnTo>
                    <a:pt x="780" y="50"/>
                  </a:lnTo>
                  <a:lnTo>
                    <a:pt x="782" y="50"/>
                  </a:lnTo>
                  <a:lnTo>
                    <a:pt x="782" y="51"/>
                  </a:lnTo>
                  <a:lnTo>
                    <a:pt x="784" y="54"/>
                  </a:lnTo>
                  <a:lnTo>
                    <a:pt x="785" y="54"/>
                  </a:lnTo>
                  <a:lnTo>
                    <a:pt x="785" y="55"/>
                  </a:lnTo>
                  <a:lnTo>
                    <a:pt x="787" y="55"/>
                  </a:lnTo>
                  <a:lnTo>
                    <a:pt x="788" y="56"/>
                  </a:lnTo>
                  <a:lnTo>
                    <a:pt x="788" y="57"/>
                  </a:lnTo>
                  <a:lnTo>
                    <a:pt x="791" y="60"/>
                  </a:lnTo>
                  <a:lnTo>
                    <a:pt x="791" y="62"/>
                  </a:lnTo>
                  <a:lnTo>
                    <a:pt x="794" y="62"/>
                  </a:lnTo>
                  <a:lnTo>
                    <a:pt x="798" y="63"/>
                  </a:lnTo>
                  <a:lnTo>
                    <a:pt x="801" y="66"/>
                  </a:lnTo>
                  <a:lnTo>
                    <a:pt x="806" y="66"/>
                  </a:lnTo>
                  <a:lnTo>
                    <a:pt x="806" y="67"/>
                  </a:lnTo>
                  <a:lnTo>
                    <a:pt x="807" y="74"/>
                  </a:lnTo>
                  <a:lnTo>
                    <a:pt x="807" y="76"/>
                  </a:lnTo>
                  <a:lnTo>
                    <a:pt x="806" y="76"/>
                  </a:lnTo>
                  <a:lnTo>
                    <a:pt x="806" y="77"/>
                  </a:lnTo>
                  <a:lnTo>
                    <a:pt x="810" y="77"/>
                  </a:lnTo>
                  <a:lnTo>
                    <a:pt x="811" y="76"/>
                  </a:lnTo>
                  <a:lnTo>
                    <a:pt x="814" y="76"/>
                  </a:lnTo>
                  <a:lnTo>
                    <a:pt x="814" y="75"/>
                  </a:lnTo>
                  <a:lnTo>
                    <a:pt x="816" y="74"/>
                  </a:lnTo>
                  <a:lnTo>
                    <a:pt x="817" y="75"/>
                  </a:lnTo>
                  <a:lnTo>
                    <a:pt x="817" y="77"/>
                  </a:lnTo>
                  <a:lnTo>
                    <a:pt x="818" y="77"/>
                  </a:lnTo>
                  <a:lnTo>
                    <a:pt x="819" y="79"/>
                  </a:lnTo>
                  <a:lnTo>
                    <a:pt x="819" y="82"/>
                  </a:lnTo>
                  <a:lnTo>
                    <a:pt x="820" y="82"/>
                  </a:lnTo>
                  <a:lnTo>
                    <a:pt x="821" y="81"/>
                  </a:lnTo>
                  <a:lnTo>
                    <a:pt x="823" y="82"/>
                  </a:lnTo>
                  <a:lnTo>
                    <a:pt x="823" y="87"/>
                  </a:lnTo>
                  <a:lnTo>
                    <a:pt x="820" y="89"/>
                  </a:lnTo>
                  <a:lnTo>
                    <a:pt x="820" y="91"/>
                  </a:lnTo>
                  <a:lnTo>
                    <a:pt x="818" y="93"/>
                  </a:lnTo>
                  <a:lnTo>
                    <a:pt x="817" y="99"/>
                  </a:lnTo>
                  <a:lnTo>
                    <a:pt x="816" y="100"/>
                  </a:lnTo>
                  <a:lnTo>
                    <a:pt x="816" y="104"/>
                  </a:lnTo>
                  <a:lnTo>
                    <a:pt x="818" y="105"/>
                  </a:lnTo>
                  <a:lnTo>
                    <a:pt x="819" y="105"/>
                  </a:lnTo>
                  <a:lnTo>
                    <a:pt x="820" y="107"/>
                  </a:lnTo>
                  <a:lnTo>
                    <a:pt x="820" y="111"/>
                  </a:lnTo>
                  <a:lnTo>
                    <a:pt x="819" y="113"/>
                  </a:lnTo>
                  <a:lnTo>
                    <a:pt x="819" y="114"/>
                  </a:lnTo>
                  <a:lnTo>
                    <a:pt x="818" y="114"/>
                  </a:lnTo>
                  <a:lnTo>
                    <a:pt x="818" y="115"/>
                  </a:lnTo>
                  <a:lnTo>
                    <a:pt x="817" y="119"/>
                  </a:lnTo>
                  <a:lnTo>
                    <a:pt x="816" y="119"/>
                  </a:lnTo>
                  <a:lnTo>
                    <a:pt x="816" y="121"/>
                  </a:lnTo>
                  <a:lnTo>
                    <a:pt x="814" y="121"/>
                  </a:lnTo>
                  <a:lnTo>
                    <a:pt x="814" y="123"/>
                  </a:lnTo>
                  <a:lnTo>
                    <a:pt x="816" y="124"/>
                  </a:lnTo>
                  <a:lnTo>
                    <a:pt x="816" y="125"/>
                  </a:lnTo>
                  <a:lnTo>
                    <a:pt x="813" y="127"/>
                  </a:lnTo>
                  <a:lnTo>
                    <a:pt x="814" y="128"/>
                  </a:lnTo>
                  <a:lnTo>
                    <a:pt x="818" y="128"/>
                  </a:lnTo>
                  <a:lnTo>
                    <a:pt x="818" y="131"/>
                  </a:lnTo>
                  <a:lnTo>
                    <a:pt x="819" y="131"/>
                  </a:lnTo>
                  <a:lnTo>
                    <a:pt x="819" y="132"/>
                  </a:lnTo>
                  <a:lnTo>
                    <a:pt x="820" y="133"/>
                  </a:lnTo>
                  <a:lnTo>
                    <a:pt x="821" y="133"/>
                  </a:lnTo>
                  <a:lnTo>
                    <a:pt x="823" y="132"/>
                  </a:lnTo>
                  <a:lnTo>
                    <a:pt x="823" y="131"/>
                  </a:lnTo>
                  <a:lnTo>
                    <a:pt x="824" y="130"/>
                  </a:lnTo>
                  <a:lnTo>
                    <a:pt x="825" y="130"/>
                  </a:lnTo>
                  <a:lnTo>
                    <a:pt x="829" y="133"/>
                  </a:lnTo>
                  <a:lnTo>
                    <a:pt x="829" y="134"/>
                  </a:lnTo>
                  <a:lnTo>
                    <a:pt x="831" y="136"/>
                  </a:lnTo>
                  <a:lnTo>
                    <a:pt x="832" y="136"/>
                  </a:lnTo>
                  <a:lnTo>
                    <a:pt x="835" y="134"/>
                  </a:lnTo>
                  <a:lnTo>
                    <a:pt x="835" y="138"/>
                  </a:lnTo>
                  <a:lnTo>
                    <a:pt x="836" y="139"/>
                  </a:lnTo>
                  <a:lnTo>
                    <a:pt x="838" y="140"/>
                  </a:lnTo>
                  <a:lnTo>
                    <a:pt x="839" y="140"/>
                  </a:lnTo>
                  <a:lnTo>
                    <a:pt x="839" y="142"/>
                  </a:lnTo>
                  <a:lnTo>
                    <a:pt x="838" y="143"/>
                  </a:lnTo>
                  <a:lnTo>
                    <a:pt x="837" y="145"/>
                  </a:lnTo>
                  <a:lnTo>
                    <a:pt x="832" y="152"/>
                  </a:lnTo>
                  <a:lnTo>
                    <a:pt x="819" y="165"/>
                  </a:lnTo>
                  <a:lnTo>
                    <a:pt x="813" y="170"/>
                  </a:lnTo>
                  <a:lnTo>
                    <a:pt x="808" y="175"/>
                  </a:lnTo>
                  <a:lnTo>
                    <a:pt x="807" y="177"/>
                  </a:lnTo>
                  <a:lnTo>
                    <a:pt x="803" y="182"/>
                  </a:lnTo>
                  <a:lnTo>
                    <a:pt x="801" y="182"/>
                  </a:lnTo>
                  <a:lnTo>
                    <a:pt x="801" y="183"/>
                  </a:lnTo>
                  <a:lnTo>
                    <a:pt x="798" y="183"/>
                  </a:lnTo>
                  <a:lnTo>
                    <a:pt x="798" y="184"/>
                  </a:lnTo>
                  <a:lnTo>
                    <a:pt x="794" y="184"/>
                  </a:lnTo>
                  <a:lnTo>
                    <a:pt x="793" y="185"/>
                  </a:lnTo>
                  <a:lnTo>
                    <a:pt x="793" y="188"/>
                  </a:lnTo>
                  <a:lnTo>
                    <a:pt x="792" y="188"/>
                  </a:lnTo>
                  <a:lnTo>
                    <a:pt x="792" y="191"/>
                  </a:lnTo>
                  <a:lnTo>
                    <a:pt x="791" y="193"/>
                  </a:lnTo>
                  <a:lnTo>
                    <a:pt x="791" y="194"/>
                  </a:lnTo>
                  <a:lnTo>
                    <a:pt x="789" y="195"/>
                  </a:lnTo>
                  <a:lnTo>
                    <a:pt x="789" y="196"/>
                  </a:lnTo>
                  <a:lnTo>
                    <a:pt x="785" y="197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1" y="198"/>
                  </a:lnTo>
                  <a:lnTo>
                    <a:pt x="780" y="200"/>
                  </a:lnTo>
                  <a:lnTo>
                    <a:pt x="780" y="201"/>
                  </a:lnTo>
                  <a:lnTo>
                    <a:pt x="779" y="201"/>
                  </a:lnTo>
                  <a:lnTo>
                    <a:pt x="780" y="203"/>
                  </a:lnTo>
                  <a:lnTo>
                    <a:pt x="779" y="207"/>
                  </a:lnTo>
                  <a:lnTo>
                    <a:pt x="779" y="208"/>
                  </a:lnTo>
                  <a:lnTo>
                    <a:pt x="780" y="212"/>
                  </a:lnTo>
                  <a:lnTo>
                    <a:pt x="780" y="214"/>
                  </a:lnTo>
                  <a:lnTo>
                    <a:pt x="779" y="215"/>
                  </a:lnTo>
                  <a:lnTo>
                    <a:pt x="779" y="216"/>
                  </a:lnTo>
                  <a:lnTo>
                    <a:pt x="775" y="220"/>
                  </a:lnTo>
                  <a:lnTo>
                    <a:pt x="775" y="221"/>
                  </a:lnTo>
                  <a:lnTo>
                    <a:pt x="774" y="228"/>
                  </a:lnTo>
                  <a:lnTo>
                    <a:pt x="772" y="228"/>
                  </a:lnTo>
                  <a:lnTo>
                    <a:pt x="771" y="231"/>
                  </a:lnTo>
                  <a:lnTo>
                    <a:pt x="769" y="232"/>
                  </a:lnTo>
                  <a:lnTo>
                    <a:pt x="769" y="233"/>
                  </a:lnTo>
                  <a:lnTo>
                    <a:pt x="771" y="235"/>
                  </a:lnTo>
                  <a:lnTo>
                    <a:pt x="769" y="236"/>
                  </a:lnTo>
                  <a:lnTo>
                    <a:pt x="769" y="238"/>
                  </a:lnTo>
                  <a:lnTo>
                    <a:pt x="768" y="242"/>
                  </a:lnTo>
                  <a:lnTo>
                    <a:pt x="768" y="244"/>
                  </a:lnTo>
                  <a:lnTo>
                    <a:pt x="767" y="248"/>
                  </a:lnTo>
                  <a:lnTo>
                    <a:pt x="767" y="249"/>
                  </a:lnTo>
                  <a:lnTo>
                    <a:pt x="766" y="254"/>
                  </a:lnTo>
                  <a:lnTo>
                    <a:pt x="767" y="255"/>
                  </a:lnTo>
                  <a:lnTo>
                    <a:pt x="767" y="261"/>
                  </a:lnTo>
                  <a:lnTo>
                    <a:pt x="766" y="261"/>
                  </a:lnTo>
                  <a:lnTo>
                    <a:pt x="766" y="264"/>
                  </a:lnTo>
                  <a:lnTo>
                    <a:pt x="765" y="267"/>
                  </a:lnTo>
                  <a:lnTo>
                    <a:pt x="766" y="270"/>
                  </a:lnTo>
                  <a:lnTo>
                    <a:pt x="766" y="273"/>
                  </a:lnTo>
                  <a:lnTo>
                    <a:pt x="765" y="274"/>
                  </a:lnTo>
                  <a:lnTo>
                    <a:pt x="763" y="274"/>
                  </a:lnTo>
                  <a:lnTo>
                    <a:pt x="763" y="278"/>
                  </a:lnTo>
                  <a:lnTo>
                    <a:pt x="762" y="279"/>
                  </a:lnTo>
                  <a:lnTo>
                    <a:pt x="763" y="280"/>
                  </a:lnTo>
                  <a:lnTo>
                    <a:pt x="763" y="289"/>
                  </a:lnTo>
                  <a:lnTo>
                    <a:pt x="765" y="289"/>
                  </a:lnTo>
                  <a:lnTo>
                    <a:pt x="765" y="290"/>
                  </a:lnTo>
                  <a:lnTo>
                    <a:pt x="763" y="291"/>
                  </a:lnTo>
                  <a:lnTo>
                    <a:pt x="765" y="292"/>
                  </a:lnTo>
                  <a:lnTo>
                    <a:pt x="765" y="296"/>
                  </a:lnTo>
                  <a:lnTo>
                    <a:pt x="762" y="297"/>
                  </a:lnTo>
                  <a:lnTo>
                    <a:pt x="761" y="298"/>
                  </a:lnTo>
                  <a:lnTo>
                    <a:pt x="759" y="299"/>
                  </a:lnTo>
                  <a:lnTo>
                    <a:pt x="759" y="301"/>
                  </a:lnTo>
                  <a:lnTo>
                    <a:pt x="757" y="301"/>
                  </a:lnTo>
                  <a:lnTo>
                    <a:pt x="754" y="302"/>
                  </a:lnTo>
                  <a:lnTo>
                    <a:pt x="753" y="302"/>
                  </a:lnTo>
                  <a:lnTo>
                    <a:pt x="752" y="304"/>
                  </a:lnTo>
                  <a:lnTo>
                    <a:pt x="752" y="305"/>
                  </a:lnTo>
                  <a:lnTo>
                    <a:pt x="749" y="306"/>
                  </a:lnTo>
                  <a:lnTo>
                    <a:pt x="749" y="308"/>
                  </a:lnTo>
                  <a:lnTo>
                    <a:pt x="748" y="310"/>
                  </a:lnTo>
                  <a:lnTo>
                    <a:pt x="747" y="311"/>
                  </a:lnTo>
                  <a:lnTo>
                    <a:pt x="744" y="316"/>
                  </a:lnTo>
                  <a:lnTo>
                    <a:pt x="744" y="319"/>
                  </a:lnTo>
                  <a:lnTo>
                    <a:pt x="746" y="325"/>
                  </a:lnTo>
                  <a:lnTo>
                    <a:pt x="746" y="329"/>
                  </a:lnTo>
                  <a:lnTo>
                    <a:pt x="744" y="331"/>
                  </a:lnTo>
                  <a:lnTo>
                    <a:pt x="742" y="334"/>
                  </a:lnTo>
                  <a:lnTo>
                    <a:pt x="740" y="335"/>
                  </a:lnTo>
                  <a:lnTo>
                    <a:pt x="737" y="335"/>
                  </a:lnTo>
                  <a:lnTo>
                    <a:pt x="737" y="337"/>
                  </a:lnTo>
                  <a:lnTo>
                    <a:pt x="736" y="338"/>
                  </a:lnTo>
                  <a:lnTo>
                    <a:pt x="735" y="338"/>
                  </a:lnTo>
                  <a:lnTo>
                    <a:pt x="734" y="340"/>
                  </a:lnTo>
                  <a:lnTo>
                    <a:pt x="733" y="340"/>
                  </a:lnTo>
                  <a:lnTo>
                    <a:pt x="733" y="343"/>
                  </a:lnTo>
                  <a:lnTo>
                    <a:pt x="734" y="344"/>
                  </a:lnTo>
                  <a:lnTo>
                    <a:pt x="733" y="344"/>
                  </a:lnTo>
                  <a:lnTo>
                    <a:pt x="733" y="346"/>
                  </a:lnTo>
                  <a:lnTo>
                    <a:pt x="734" y="347"/>
                  </a:lnTo>
                  <a:lnTo>
                    <a:pt x="734" y="352"/>
                  </a:lnTo>
                  <a:lnTo>
                    <a:pt x="736" y="353"/>
                  </a:lnTo>
                  <a:lnTo>
                    <a:pt x="737" y="353"/>
                  </a:lnTo>
                  <a:lnTo>
                    <a:pt x="739" y="354"/>
                  </a:lnTo>
                  <a:lnTo>
                    <a:pt x="740" y="354"/>
                  </a:lnTo>
                  <a:lnTo>
                    <a:pt x="740" y="355"/>
                  </a:lnTo>
                  <a:lnTo>
                    <a:pt x="739" y="355"/>
                  </a:lnTo>
                  <a:lnTo>
                    <a:pt x="739" y="359"/>
                  </a:lnTo>
                  <a:lnTo>
                    <a:pt x="741" y="359"/>
                  </a:lnTo>
                  <a:lnTo>
                    <a:pt x="741" y="360"/>
                  </a:lnTo>
                  <a:lnTo>
                    <a:pt x="742" y="361"/>
                  </a:lnTo>
                  <a:lnTo>
                    <a:pt x="742" y="363"/>
                  </a:lnTo>
                  <a:lnTo>
                    <a:pt x="744" y="363"/>
                  </a:lnTo>
                  <a:lnTo>
                    <a:pt x="744" y="365"/>
                  </a:lnTo>
                  <a:lnTo>
                    <a:pt x="746" y="366"/>
                  </a:lnTo>
                  <a:lnTo>
                    <a:pt x="746" y="367"/>
                  </a:lnTo>
                  <a:lnTo>
                    <a:pt x="748" y="367"/>
                  </a:lnTo>
                  <a:lnTo>
                    <a:pt x="748" y="368"/>
                  </a:lnTo>
                  <a:lnTo>
                    <a:pt x="749" y="368"/>
                  </a:lnTo>
                  <a:lnTo>
                    <a:pt x="749" y="372"/>
                  </a:lnTo>
                  <a:lnTo>
                    <a:pt x="748" y="372"/>
                  </a:lnTo>
                  <a:lnTo>
                    <a:pt x="748" y="378"/>
                  </a:lnTo>
                  <a:lnTo>
                    <a:pt x="749" y="378"/>
                  </a:lnTo>
                  <a:lnTo>
                    <a:pt x="749" y="379"/>
                  </a:lnTo>
                  <a:lnTo>
                    <a:pt x="748" y="379"/>
                  </a:lnTo>
                  <a:lnTo>
                    <a:pt x="748" y="407"/>
                  </a:lnTo>
                  <a:lnTo>
                    <a:pt x="750" y="410"/>
                  </a:lnTo>
                  <a:lnTo>
                    <a:pt x="754" y="414"/>
                  </a:lnTo>
                  <a:lnTo>
                    <a:pt x="755" y="418"/>
                  </a:lnTo>
                  <a:lnTo>
                    <a:pt x="755" y="419"/>
                  </a:lnTo>
                  <a:lnTo>
                    <a:pt x="756" y="430"/>
                  </a:lnTo>
                  <a:lnTo>
                    <a:pt x="756" y="436"/>
                  </a:lnTo>
                  <a:lnTo>
                    <a:pt x="753" y="446"/>
                  </a:lnTo>
                  <a:lnTo>
                    <a:pt x="753" y="450"/>
                  </a:lnTo>
                  <a:lnTo>
                    <a:pt x="754" y="454"/>
                  </a:lnTo>
                  <a:lnTo>
                    <a:pt x="754" y="455"/>
                  </a:lnTo>
                  <a:lnTo>
                    <a:pt x="755" y="458"/>
                  </a:lnTo>
                  <a:lnTo>
                    <a:pt x="759" y="464"/>
                  </a:lnTo>
                  <a:lnTo>
                    <a:pt x="761" y="471"/>
                  </a:lnTo>
                  <a:lnTo>
                    <a:pt x="765" y="481"/>
                  </a:lnTo>
                  <a:lnTo>
                    <a:pt x="766" y="486"/>
                  </a:lnTo>
                  <a:lnTo>
                    <a:pt x="763" y="490"/>
                  </a:lnTo>
                  <a:lnTo>
                    <a:pt x="760" y="495"/>
                  </a:lnTo>
                  <a:lnTo>
                    <a:pt x="760" y="500"/>
                  </a:lnTo>
                  <a:lnTo>
                    <a:pt x="761" y="505"/>
                  </a:lnTo>
                  <a:lnTo>
                    <a:pt x="762" y="511"/>
                  </a:lnTo>
                  <a:lnTo>
                    <a:pt x="762" y="512"/>
                  </a:lnTo>
                  <a:lnTo>
                    <a:pt x="763" y="514"/>
                  </a:lnTo>
                  <a:lnTo>
                    <a:pt x="767" y="518"/>
                  </a:lnTo>
                  <a:lnTo>
                    <a:pt x="768" y="524"/>
                  </a:lnTo>
                  <a:lnTo>
                    <a:pt x="772" y="527"/>
                  </a:lnTo>
                  <a:lnTo>
                    <a:pt x="778" y="531"/>
                  </a:lnTo>
                  <a:lnTo>
                    <a:pt x="781" y="533"/>
                  </a:lnTo>
                  <a:lnTo>
                    <a:pt x="784" y="534"/>
                  </a:lnTo>
                  <a:lnTo>
                    <a:pt x="787" y="538"/>
                  </a:lnTo>
                  <a:lnTo>
                    <a:pt x="793" y="545"/>
                  </a:lnTo>
                  <a:lnTo>
                    <a:pt x="795" y="548"/>
                  </a:lnTo>
                  <a:lnTo>
                    <a:pt x="799" y="556"/>
                  </a:lnTo>
                  <a:lnTo>
                    <a:pt x="800" y="562"/>
                  </a:lnTo>
                  <a:lnTo>
                    <a:pt x="801" y="564"/>
                  </a:lnTo>
                  <a:lnTo>
                    <a:pt x="803" y="569"/>
                  </a:lnTo>
                  <a:lnTo>
                    <a:pt x="812" y="583"/>
                  </a:lnTo>
                  <a:lnTo>
                    <a:pt x="814" y="591"/>
                  </a:lnTo>
                  <a:lnTo>
                    <a:pt x="816" y="595"/>
                  </a:lnTo>
                  <a:lnTo>
                    <a:pt x="808" y="596"/>
                  </a:lnTo>
                  <a:lnTo>
                    <a:pt x="797" y="597"/>
                  </a:lnTo>
                  <a:lnTo>
                    <a:pt x="788" y="599"/>
                  </a:lnTo>
                  <a:lnTo>
                    <a:pt x="776" y="601"/>
                  </a:lnTo>
                  <a:lnTo>
                    <a:pt x="765" y="603"/>
                  </a:lnTo>
                  <a:lnTo>
                    <a:pt x="763" y="603"/>
                  </a:lnTo>
                  <a:lnTo>
                    <a:pt x="755" y="604"/>
                  </a:lnTo>
                  <a:lnTo>
                    <a:pt x="748" y="605"/>
                  </a:lnTo>
                  <a:lnTo>
                    <a:pt x="740" y="607"/>
                  </a:lnTo>
                  <a:lnTo>
                    <a:pt x="735" y="607"/>
                  </a:lnTo>
                  <a:lnTo>
                    <a:pt x="734" y="608"/>
                  </a:lnTo>
                  <a:lnTo>
                    <a:pt x="736" y="613"/>
                  </a:lnTo>
                  <a:lnTo>
                    <a:pt x="736" y="616"/>
                  </a:lnTo>
                  <a:lnTo>
                    <a:pt x="734" y="620"/>
                  </a:lnTo>
                  <a:lnTo>
                    <a:pt x="728" y="628"/>
                  </a:lnTo>
                  <a:lnTo>
                    <a:pt x="721" y="635"/>
                  </a:lnTo>
                  <a:lnTo>
                    <a:pt x="717" y="637"/>
                  </a:lnTo>
                  <a:lnTo>
                    <a:pt x="712" y="640"/>
                  </a:lnTo>
                  <a:lnTo>
                    <a:pt x="710" y="642"/>
                  </a:lnTo>
                  <a:lnTo>
                    <a:pt x="711" y="645"/>
                  </a:lnTo>
                  <a:lnTo>
                    <a:pt x="712" y="645"/>
                  </a:lnTo>
                  <a:lnTo>
                    <a:pt x="715" y="646"/>
                  </a:lnTo>
                  <a:lnTo>
                    <a:pt x="716" y="646"/>
                  </a:lnTo>
                  <a:lnTo>
                    <a:pt x="717" y="647"/>
                  </a:lnTo>
                  <a:lnTo>
                    <a:pt x="717" y="651"/>
                  </a:lnTo>
                  <a:lnTo>
                    <a:pt x="718" y="651"/>
                  </a:lnTo>
                  <a:lnTo>
                    <a:pt x="720" y="652"/>
                  </a:lnTo>
                  <a:lnTo>
                    <a:pt x="720" y="654"/>
                  </a:lnTo>
                  <a:lnTo>
                    <a:pt x="722" y="654"/>
                  </a:lnTo>
                  <a:lnTo>
                    <a:pt x="722" y="655"/>
                  </a:lnTo>
                  <a:lnTo>
                    <a:pt x="721" y="655"/>
                  </a:lnTo>
                  <a:lnTo>
                    <a:pt x="721" y="656"/>
                  </a:lnTo>
                  <a:lnTo>
                    <a:pt x="722" y="658"/>
                  </a:lnTo>
                  <a:lnTo>
                    <a:pt x="722" y="662"/>
                  </a:lnTo>
                  <a:lnTo>
                    <a:pt x="723" y="664"/>
                  </a:lnTo>
                  <a:lnTo>
                    <a:pt x="724" y="664"/>
                  </a:lnTo>
                  <a:lnTo>
                    <a:pt x="724" y="665"/>
                  </a:lnTo>
                  <a:lnTo>
                    <a:pt x="725" y="666"/>
                  </a:lnTo>
                  <a:lnTo>
                    <a:pt x="724" y="666"/>
                  </a:lnTo>
                  <a:lnTo>
                    <a:pt x="724" y="667"/>
                  </a:lnTo>
                  <a:lnTo>
                    <a:pt x="723" y="668"/>
                  </a:lnTo>
                  <a:lnTo>
                    <a:pt x="722" y="672"/>
                  </a:lnTo>
                  <a:lnTo>
                    <a:pt x="722" y="681"/>
                  </a:lnTo>
                  <a:lnTo>
                    <a:pt x="720" y="684"/>
                  </a:lnTo>
                  <a:lnTo>
                    <a:pt x="720" y="685"/>
                  </a:lnTo>
                  <a:lnTo>
                    <a:pt x="721" y="686"/>
                  </a:lnTo>
                  <a:lnTo>
                    <a:pt x="722" y="686"/>
                  </a:lnTo>
                  <a:lnTo>
                    <a:pt x="722" y="692"/>
                  </a:lnTo>
                  <a:lnTo>
                    <a:pt x="723" y="693"/>
                  </a:lnTo>
                  <a:lnTo>
                    <a:pt x="723" y="696"/>
                  </a:lnTo>
                  <a:lnTo>
                    <a:pt x="722" y="696"/>
                  </a:lnTo>
                  <a:lnTo>
                    <a:pt x="723" y="697"/>
                  </a:lnTo>
                  <a:lnTo>
                    <a:pt x="723" y="699"/>
                  </a:lnTo>
                  <a:lnTo>
                    <a:pt x="724" y="700"/>
                  </a:lnTo>
                  <a:lnTo>
                    <a:pt x="724" y="703"/>
                  </a:lnTo>
                  <a:lnTo>
                    <a:pt x="725" y="703"/>
                  </a:lnTo>
                  <a:lnTo>
                    <a:pt x="725" y="704"/>
                  </a:lnTo>
                  <a:lnTo>
                    <a:pt x="724" y="705"/>
                  </a:lnTo>
                  <a:lnTo>
                    <a:pt x="724" y="706"/>
                  </a:lnTo>
                  <a:lnTo>
                    <a:pt x="722" y="706"/>
                  </a:lnTo>
                  <a:lnTo>
                    <a:pt x="722" y="707"/>
                  </a:lnTo>
                  <a:lnTo>
                    <a:pt x="720" y="710"/>
                  </a:lnTo>
                  <a:lnTo>
                    <a:pt x="720" y="712"/>
                  </a:lnTo>
                  <a:lnTo>
                    <a:pt x="718" y="713"/>
                  </a:lnTo>
                  <a:lnTo>
                    <a:pt x="718" y="717"/>
                  </a:lnTo>
                  <a:lnTo>
                    <a:pt x="717" y="718"/>
                  </a:lnTo>
                  <a:lnTo>
                    <a:pt x="717" y="721"/>
                  </a:lnTo>
                  <a:lnTo>
                    <a:pt x="716" y="722"/>
                  </a:lnTo>
                  <a:lnTo>
                    <a:pt x="716" y="729"/>
                  </a:lnTo>
                  <a:lnTo>
                    <a:pt x="715" y="731"/>
                  </a:lnTo>
                  <a:lnTo>
                    <a:pt x="714" y="732"/>
                  </a:lnTo>
                  <a:lnTo>
                    <a:pt x="714" y="735"/>
                  </a:lnTo>
                  <a:lnTo>
                    <a:pt x="712" y="736"/>
                  </a:lnTo>
                  <a:lnTo>
                    <a:pt x="710" y="740"/>
                  </a:lnTo>
                  <a:lnTo>
                    <a:pt x="710" y="743"/>
                  </a:lnTo>
                  <a:lnTo>
                    <a:pt x="711" y="743"/>
                  </a:lnTo>
                  <a:lnTo>
                    <a:pt x="711" y="745"/>
                  </a:lnTo>
                  <a:lnTo>
                    <a:pt x="712" y="745"/>
                  </a:lnTo>
                  <a:lnTo>
                    <a:pt x="712" y="747"/>
                  </a:lnTo>
                  <a:lnTo>
                    <a:pt x="714" y="749"/>
                  </a:lnTo>
                  <a:lnTo>
                    <a:pt x="714" y="751"/>
                  </a:lnTo>
                  <a:lnTo>
                    <a:pt x="715" y="754"/>
                  </a:lnTo>
                  <a:lnTo>
                    <a:pt x="715" y="755"/>
                  </a:lnTo>
                  <a:lnTo>
                    <a:pt x="716" y="755"/>
                  </a:lnTo>
                  <a:lnTo>
                    <a:pt x="716" y="757"/>
                  </a:lnTo>
                  <a:lnTo>
                    <a:pt x="717" y="758"/>
                  </a:lnTo>
                  <a:lnTo>
                    <a:pt x="717" y="757"/>
                  </a:lnTo>
                  <a:lnTo>
                    <a:pt x="718" y="757"/>
                  </a:lnTo>
                  <a:lnTo>
                    <a:pt x="718" y="758"/>
                  </a:lnTo>
                  <a:lnTo>
                    <a:pt x="720" y="758"/>
                  </a:lnTo>
                  <a:lnTo>
                    <a:pt x="720" y="760"/>
                  </a:lnTo>
                  <a:lnTo>
                    <a:pt x="721" y="760"/>
                  </a:lnTo>
                  <a:lnTo>
                    <a:pt x="722" y="762"/>
                  </a:lnTo>
                  <a:lnTo>
                    <a:pt x="723" y="762"/>
                  </a:lnTo>
                  <a:lnTo>
                    <a:pt x="724" y="763"/>
                  </a:lnTo>
                  <a:lnTo>
                    <a:pt x="728" y="763"/>
                  </a:lnTo>
                  <a:lnTo>
                    <a:pt x="728" y="766"/>
                  </a:lnTo>
                  <a:lnTo>
                    <a:pt x="729" y="766"/>
                  </a:lnTo>
                  <a:lnTo>
                    <a:pt x="731" y="768"/>
                  </a:lnTo>
                  <a:lnTo>
                    <a:pt x="731" y="769"/>
                  </a:lnTo>
                  <a:lnTo>
                    <a:pt x="733" y="769"/>
                  </a:lnTo>
                  <a:lnTo>
                    <a:pt x="733" y="770"/>
                  </a:lnTo>
                  <a:lnTo>
                    <a:pt x="735" y="772"/>
                  </a:lnTo>
                  <a:lnTo>
                    <a:pt x="736" y="773"/>
                  </a:lnTo>
                  <a:lnTo>
                    <a:pt x="740" y="780"/>
                  </a:lnTo>
                  <a:lnTo>
                    <a:pt x="740" y="781"/>
                  </a:lnTo>
                  <a:lnTo>
                    <a:pt x="746" y="781"/>
                  </a:lnTo>
                  <a:lnTo>
                    <a:pt x="747" y="780"/>
                  </a:lnTo>
                  <a:lnTo>
                    <a:pt x="750" y="780"/>
                  </a:lnTo>
                  <a:lnTo>
                    <a:pt x="750" y="781"/>
                  </a:lnTo>
                  <a:lnTo>
                    <a:pt x="752" y="781"/>
                  </a:lnTo>
                  <a:lnTo>
                    <a:pt x="752" y="782"/>
                  </a:lnTo>
                  <a:lnTo>
                    <a:pt x="755" y="782"/>
                  </a:lnTo>
                  <a:lnTo>
                    <a:pt x="756" y="783"/>
                  </a:lnTo>
                  <a:lnTo>
                    <a:pt x="759" y="783"/>
                  </a:lnTo>
                  <a:lnTo>
                    <a:pt x="760" y="785"/>
                  </a:lnTo>
                  <a:lnTo>
                    <a:pt x="761" y="785"/>
                  </a:lnTo>
                  <a:lnTo>
                    <a:pt x="761" y="783"/>
                  </a:lnTo>
                  <a:lnTo>
                    <a:pt x="762" y="783"/>
                  </a:lnTo>
                  <a:lnTo>
                    <a:pt x="762" y="781"/>
                  </a:lnTo>
                  <a:lnTo>
                    <a:pt x="760" y="781"/>
                  </a:lnTo>
                  <a:lnTo>
                    <a:pt x="759" y="779"/>
                  </a:lnTo>
                  <a:lnTo>
                    <a:pt x="759" y="775"/>
                  </a:lnTo>
                  <a:lnTo>
                    <a:pt x="760" y="775"/>
                  </a:lnTo>
                  <a:lnTo>
                    <a:pt x="760" y="774"/>
                  </a:lnTo>
                  <a:lnTo>
                    <a:pt x="762" y="774"/>
                  </a:lnTo>
                  <a:lnTo>
                    <a:pt x="763" y="773"/>
                  </a:lnTo>
                  <a:lnTo>
                    <a:pt x="766" y="773"/>
                  </a:lnTo>
                  <a:lnTo>
                    <a:pt x="767" y="774"/>
                  </a:lnTo>
                  <a:lnTo>
                    <a:pt x="769" y="773"/>
                  </a:lnTo>
                  <a:lnTo>
                    <a:pt x="772" y="770"/>
                  </a:lnTo>
                  <a:lnTo>
                    <a:pt x="774" y="770"/>
                  </a:lnTo>
                  <a:lnTo>
                    <a:pt x="774" y="827"/>
                  </a:lnTo>
                  <a:lnTo>
                    <a:pt x="773" y="830"/>
                  </a:lnTo>
                  <a:lnTo>
                    <a:pt x="769" y="830"/>
                  </a:lnTo>
                  <a:lnTo>
                    <a:pt x="768" y="828"/>
                  </a:lnTo>
                  <a:lnTo>
                    <a:pt x="766" y="828"/>
                  </a:lnTo>
                  <a:lnTo>
                    <a:pt x="766" y="826"/>
                  </a:lnTo>
                  <a:lnTo>
                    <a:pt x="765" y="826"/>
                  </a:lnTo>
                  <a:lnTo>
                    <a:pt x="765" y="825"/>
                  </a:lnTo>
                  <a:lnTo>
                    <a:pt x="766" y="825"/>
                  </a:lnTo>
                  <a:lnTo>
                    <a:pt x="766" y="824"/>
                  </a:lnTo>
                  <a:lnTo>
                    <a:pt x="767" y="823"/>
                  </a:lnTo>
                  <a:lnTo>
                    <a:pt x="768" y="823"/>
                  </a:lnTo>
                  <a:lnTo>
                    <a:pt x="768" y="821"/>
                  </a:lnTo>
                  <a:lnTo>
                    <a:pt x="767" y="820"/>
                  </a:lnTo>
                  <a:lnTo>
                    <a:pt x="766" y="820"/>
                  </a:lnTo>
                  <a:lnTo>
                    <a:pt x="765" y="819"/>
                  </a:lnTo>
                  <a:lnTo>
                    <a:pt x="762" y="819"/>
                  </a:lnTo>
                  <a:lnTo>
                    <a:pt x="759" y="823"/>
                  </a:lnTo>
                  <a:lnTo>
                    <a:pt x="753" y="825"/>
                  </a:lnTo>
                  <a:lnTo>
                    <a:pt x="749" y="826"/>
                  </a:lnTo>
                  <a:lnTo>
                    <a:pt x="747" y="828"/>
                  </a:lnTo>
                  <a:lnTo>
                    <a:pt x="746" y="828"/>
                  </a:lnTo>
                  <a:lnTo>
                    <a:pt x="746" y="827"/>
                  </a:lnTo>
                  <a:lnTo>
                    <a:pt x="744" y="826"/>
                  </a:lnTo>
                  <a:lnTo>
                    <a:pt x="737" y="826"/>
                  </a:lnTo>
                  <a:lnTo>
                    <a:pt x="736" y="825"/>
                  </a:lnTo>
                  <a:lnTo>
                    <a:pt x="736" y="823"/>
                  </a:lnTo>
                  <a:lnTo>
                    <a:pt x="735" y="815"/>
                  </a:lnTo>
                  <a:lnTo>
                    <a:pt x="733" y="815"/>
                  </a:lnTo>
                  <a:lnTo>
                    <a:pt x="733" y="814"/>
                  </a:lnTo>
                  <a:lnTo>
                    <a:pt x="731" y="813"/>
                  </a:lnTo>
                  <a:lnTo>
                    <a:pt x="731" y="811"/>
                  </a:lnTo>
                  <a:lnTo>
                    <a:pt x="730" y="811"/>
                  </a:lnTo>
                  <a:lnTo>
                    <a:pt x="730" y="808"/>
                  </a:lnTo>
                  <a:lnTo>
                    <a:pt x="729" y="808"/>
                  </a:lnTo>
                  <a:lnTo>
                    <a:pt x="729" y="807"/>
                  </a:lnTo>
                  <a:lnTo>
                    <a:pt x="724" y="802"/>
                  </a:lnTo>
                  <a:lnTo>
                    <a:pt x="722" y="801"/>
                  </a:lnTo>
                  <a:lnTo>
                    <a:pt x="722" y="802"/>
                  </a:lnTo>
                  <a:lnTo>
                    <a:pt x="721" y="804"/>
                  </a:lnTo>
                  <a:lnTo>
                    <a:pt x="718" y="804"/>
                  </a:lnTo>
                  <a:lnTo>
                    <a:pt x="718" y="801"/>
                  </a:lnTo>
                  <a:lnTo>
                    <a:pt x="717" y="800"/>
                  </a:lnTo>
                  <a:lnTo>
                    <a:pt x="717" y="799"/>
                  </a:lnTo>
                  <a:lnTo>
                    <a:pt x="716" y="798"/>
                  </a:lnTo>
                  <a:lnTo>
                    <a:pt x="716" y="796"/>
                  </a:lnTo>
                  <a:lnTo>
                    <a:pt x="717" y="795"/>
                  </a:lnTo>
                  <a:lnTo>
                    <a:pt x="717" y="793"/>
                  </a:lnTo>
                  <a:lnTo>
                    <a:pt x="715" y="792"/>
                  </a:lnTo>
                  <a:lnTo>
                    <a:pt x="715" y="791"/>
                  </a:lnTo>
                  <a:lnTo>
                    <a:pt x="714" y="788"/>
                  </a:lnTo>
                  <a:lnTo>
                    <a:pt x="714" y="787"/>
                  </a:lnTo>
                  <a:lnTo>
                    <a:pt x="710" y="785"/>
                  </a:lnTo>
                  <a:lnTo>
                    <a:pt x="709" y="783"/>
                  </a:lnTo>
                  <a:lnTo>
                    <a:pt x="704" y="783"/>
                  </a:lnTo>
                  <a:lnTo>
                    <a:pt x="704" y="782"/>
                  </a:lnTo>
                  <a:lnTo>
                    <a:pt x="701" y="782"/>
                  </a:lnTo>
                  <a:lnTo>
                    <a:pt x="701" y="783"/>
                  </a:lnTo>
                  <a:lnTo>
                    <a:pt x="699" y="782"/>
                  </a:lnTo>
                  <a:lnTo>
                    <a:pt x="699" y="781"/>
                  </a:lnTo>
                  <a:lnTo>
                    <a:pt x="693" y="781"/>
                  </a:lnTo>
                  <a:lnTo>
                    <a:pt x="692" y="780"/>
                  </a:lnTo>
                  <a:lnTo>
                    <a:pt x="692" y="777"/>
                  </a:lnTo>
                  <a:lnTo>
                    <a:pt x="689" y="776"/>
                  </a:lnTo>
                  <a:lnTo>
                    <a:pt x="689" y="775"/>
                  </a:lnTo>
                  <a:lnTo>
                    <a:pt x="688" y="775"/>
                  </a:lnTo>
                  <a:lnTo>
                    <a:pt x="685" y="777"/>
                  </a:lnTo>
                  <a:lnTo>
                    <a:pt x="679" y="777"/>
                  </a:lnTo>
                  <a:lnTo>
                    <a:pt x="673" y="772"/>
                  </a:lnTo>
                  <a:lnTo>
                    <a:pt x="671" y="766"/>
                  </a:lnTo>
                  <a:lnTo>
                    <a:pt x="671" y="764"/>
                  </a:lnTo>
                  <a:lnTo>
                    <a:pt x="669" y="761"/>
                  </a:lnTo>
                  <a:lnTo>
                    <a:pt x="661" y="755"/>
                  </a:lnTo>
                  <a:lnTo>
                    <a:pt x="660" y="751"/>
                  </a:lnTo>
                  <a:lnTo>
                    <a:pt x="660" y="748"/>
                  </a:lnTo>
                  <a:lnTo>
                    <a:pt x="659" y="745"/>
                  </a:lnTo>
                  <a:lnTo>
                    <a:pt x="659" y="744"/>
                  </a:lnTo>
                  <a:lnTo>
                    <a:pt x="658" y="744"/>
                  </a:lnTo>
                  <a:lnTo>
                    <a:pt x="657" y="745"/>
                  </a:lnTo>
                  <a:lnTo>
                    <a:pt x="652" y="745"/>
                  </a:lnTo>
                  <a:lnTo>
                    <a:pt x="651" y="747"/>
                  </a:lnTo>
                  <a:lnTo>
                    <a:pt x="651" y="748"/>
                  </a:lnTo>
                  <a:lnTo>
                    <a:pt x="652" y="749"/>
                  </a:lnTo>
                  <a:lnTo>
                    <a:pt x="652" y="750"/>
                  </a:lnTo>
                  <a:lnTo>
                    <a:pt x="650" y="753"/>
                  </a:lnTo>
                  <a:lnTo>
                    <a:pt x="650" y="758"/>
                  </a:lnTo>
                  <a:lnTo>
                    <a:pt x="647" y="761"/>
                  </a:lnTo>
                  <a:lnTo>
                    <a:pt x="645" y="762"/>
                  </a:lnTo>
                  <a:lnTo>
                    <a:pt x="644" y="763"/>
                  </a:lnTo>
                  <a:lnTo>
                    <a:pt x="641" y="762"/>
                  </a:lnTo>
                  <a:lnTo>
                    <a:pt x="640" y="762"/>
                  </a:lnTo>
                  <a:lnTo>
                    <a:pt x="638" y="764"/>
                  </a:lnTo>
                  <a:lnTo>
                    <a:pt x="637" y="764"/>
                  </a:lnTo>
                  <a:lnTo>
                    <a:pt x="635" y="763"/>
                  </a:lnTo>
                  <a:lnTo>
                    <a:pt x="633" y="763"/>
                  </a:lnTo>
                  <a:lnTo>
                    <a:pt x="629" y="762"/>
                  </a:lnTo>
                  <a:lnTo>
                    <a:pt x="627" y="762"/>
                  </a:lnTo>
                  <a:lnTo>
                    <a:pt x="627" y="761"/>
                  </a:lnTo>
                  <a:lnTo>
                    <a:pt x="626" y="760"/>
                  </a:lnTo>
                  <a:lnTo>
                    <a:pt x="621" y="760"/>
                  </a:lnTo>
                  <a:lnTo>
                    <a:pt x="621" y="761"/>
                  </a:lnTo>
                  <a:lnTo>
                    <a:pt x="616" y="761"/>
                  </a:lnTo>
                  <a:lnTo>
                    <a:pt x="615" y="760"/>
                  </a:lnTo>
                  <a:lnTo>
                    <a:pt x="605" y="760"/>
                  </a:lnTo>
                  <a:lnTo>
                    <a:pt x="605" y="757"/>
                  </a:lnTo>
                  <a:lnTo>
                    <a:pt x="603" y="757"/>
                  </a:lnTo>
                  <a:lnTo>
                    <a:pt x="601" y="755"/>
                  </a:lnTo>
                  <a:lnTo>
                    <a:pt x="595" y="755"/>
                  </a:lnTo>
                  <a:lnTo>
                    <a:pt x="593" y="754"/>
                  </a:lnTo>
                  <a:lnTo>
                    <a:pt x="590" y="751"/>
                  </a:lnTo>
                  <a:lnTo>
                    <a:pt x="588" y="751"/>
                  </a:lnTo>
                  <a:lnTo>
                    <a:pt x="588" y="753"/>
                  </a:lnTo>
                  <a:lnTo>
                    <a:pt x="587" y="753"/>
                  </a:lnTo>
                  <a:lnTo>
                    <a:pt x="586" y="754"/>
                  </a:lnTo>
                  <a:lnTo>
                    <a:pt x="583" y="754"/>
                  </a:lnTo>
                  <a:lnTo>
                    <a:pt x="583" y="753"/>
                  </a:lnTo>
                  <a:lnTo>
                    <a:pt x="584" y="751"/>
                  </a:lnTo>
                  <a:lnTo>
                    <a:pt x="583" y="750"/>
                  </a:lnTo>
                  <a:lnTo>
                    <a:pt x="581" y="749"/>
                  </a:lnTo>
                  <a:lnTo>
                    <a:pt x="580" y="749"/>
                  </a:lnTo>
                  <a:lnTo>
                    <a:pt x="580" y="748"/>
                  </a:lnTo>
                  <a:lnTo>
                    <a:pt x="577" y="748"/>
                  </a:lnTo>
                  <a:lnTo>
                    <a:pt x="577" y="747"/>
                  </a:lnTo>
                  <a:lnTo>
                    <a:pt x="576" y="743"/>
                  </a:lnTo>
                  <a:lnTo>
                    <a:pt x="576" y="740"/>
                  </a:lnTo>
                  <a:lnTo>
                    <a:pt x="575" y="738"/>
                  </a:lnTo>
                  <a:lnTo>
                    <a:pt x="575" y="735"/>
                  </a:lnTo>
                  <a:lnTo>
                    <a:pt x="576" y="735"/>
                  </a:lnTo>
                  <a:lnTo>
                    <a:pt x="576" y="734"/>
                  </a:lnTo>
                  <a:lnTo>
                    <a:pt x="575" y="734"/>
                  </a:lnTo>
                  <a:lnTo>
                    <a:pt x="575" y="732"/>
                  </a:lnTo>
                  <a:lnTo>
                    <a:pt x="577" y="732"/>
                  </a:lnTo>
                  <a:lnTo>
                    <a:pt x="577" y="729"/>
                  </a:lnTo>
                  <a:lnTo>
                    <a:pt x="576" y="728"/>
                  </a:lnTo>
                  <a:lnTo>
                    <a:pt x="575" y="728"/>
                  </a:lnTo>
                  <a:lnTo>
                    <a:pt x="568" y="731"/>
                  </a:lnTo>
                  <a:lnTo>
                    <a:pt x="558" y="731"/>
                  </a:lnTo>
                  <a:lnTo>
                    <a:pt x="555" y="734"/>
                  </a:lnTo>
                  <a:lnTo>
                    <a:pt x="550" y="734"/>
                  </a:lnTo>
                  <a:lnTo>
                    <a:pt x="549" y="735"/>
                  </a:lnTo>
                  <a:lnTo>
                    <a:pt x="548" y="735"/>
                  </a:lnTo>
                  <a:lnTo>
                    <a:pt x="548" y="736"/>
                  </a:lnTo>
                  <a:lnTo>
                    <a:pt x="547" y="736"/>
                  </a:lnTo>
                  <a:lnTo>
                    <a:pt x="547" y="737"/>
                  </a:lnTo>
                  <a:lnTo>
                    <a:pt x="544" y="737"/>
                  </a:lnTo>
                  <a:lnTo>
                    <a:pt x="544" y="740"/>
                  </a:lnTo>
                  <a:lnTo>
                    <a:pt x="537" y="740"/>
                  </a:lnTo>
                  <a:lnTo>
                    <a:pt x="535" y="737"/>
                  </a:lnTo>
                  <a:lnTo>
                    <a:pt x="531" y="737"/>
                  </a:lnTo>
                  <a:lnTo>
                    <a:pt x="531" y="736"/>
                  </a:lnTo>
                  <a:lnTo>
                    <a:pt x="532" y="736"/>
                  </a:lnTo>
                  <a:lnTo>
                    <a:pt x="533" y="735"/>
                  </a:lnTo>
                  <a:lnTo>
                    <a:pt x="535" y="735"/>
                  </a:lnTo>
                  <a:lnTo>
                    <a:pt x="536" y="732"/>
                  </a:lnTo>
                  <a:lnTo>
                    <a:pt x="536" y="728"/>
                  </a:lnTo>
                  <a:lnTo>
                    <a:pt x="535" y="728"/>
                  </a:lnTo>
                  <a:lnTo>
                    <a:pt x="535" y="725"/>
                  </a:lnTo>
                  <a:lnTo>
                    <a:pt x="536" y="725"/>
                  </a:lnTo>
                  <a:lnTo>
                    <a:pt x="536" y="724"/>
                  </a:lnTo>
                  <a:lnTo>
                    <a:pt x="535" y="724"/>
                  </a:lnTo>
                  <a:lnTo>
                    <a:pt x="532" y="722"/>
                  </a:lnTo>
                  <a:lnTo>
                    <a:pt x="529" y="722"/>
                  </a:lnTo>
                  <a:lnTo>
                    <a:pt x="526" y="721"/>
                  </a:lnTo>
                  <a:lnTo>
                    <a:pt x="525" y="721"/>
                  </a:lnTo>
                  <a:lnTo>
                    <a:pt x="524" y="722"/>
                  </a:lnTo>
                  <a:lnTo>
                    <a:pt x="524" y="716"/>
                  </a:lnTo>
                  <a:lnTo>
                    <a:pt x="523" y="715"/>
                  </a:lnTo>
                  <a:lnTo>
                    <a:pt x="520" y="713"/>
                  </a:lnTo>
                  <a:lnTo>
                    <a:pt x="517" y="713"/>
                  </a:lnTo>
                  <a:lnTo>
                    <a:pt x="516" y="715"/>
                  </a:lnTo>
                  <a:lnTo>
                    <a:pt x="516" y="717"/>
                  </a:lnTo>
                  <a:lnTo>
                    <a:pt x="515" y="718"/>
                  </a:lnTo>
                  <a:lnTo>
                    <a:pt x="513" y="718"/>
                  </a:lnTo>
                  <a:lnTo>
                    <a:pt x="513" y="721"/>
                  </a:lnTo>
                  <a:lnTo>
                    <a:pt x="510" y="721"/>
                  </a:lnTo>
                  <a:lnTo>
                    <a:pt x="507" y="719"/>
                  </a:lnTo>
                  <a:lnTo>
                    <a:pt x="503" y="719"/>
                  </a:lnTo>
                  <a:lnTo>
                    <a:pt x="499" y="718"/>
                  </a:lnTo>
                  <a:lnTo>
                    <a:pt x="497" y="718"/>
                  </a:lnTo>
                  <a:lnTo>
                    <a:pt x="494" y="717"/>
                  </a:lnTo>
                  <a:lnTo>
                    <a:pt x="493" y="718"/>
                  </a:lnTo>
                  <a:lnTo>
                    <a:pt x="491" y="718"/>
                  </a:lnTo>
                  <a:lnTo>
                    <a:pt x="488" y="719"/>
                  </a:lnTo>
                  <a:lnTo>
                    <a:pt x="484" y="723"/>
                  </a:lnTo>
                  <a:lnTo>
                    <a:pt x="480" y="723"/>
                  </a:lnTo>
                  <a:lnTo>
                    <a:pt x="475" y="724"/>
                  </a:lnTo>
                  <a:lnTo>
                    <a:pt x="472" y="724"/>
                  </a:lnTo>
                  <a:lnTo>
                    <a:pt x="469" y="722"/>
                  </a:lnTo>
                  <a:lnTo>
                    <a:pt x="466" y="722"/>
                  </a:lnTo>
                  <a:lnTo>
                    <a:pt x="465" y="723"/>
                  </a:lnTo>
                  <a:lnTo>
                    <a:pt x="462" y="724"/>
                  </a:lnTo>
                  <a:lnTo>
                    <a:pt x="461" y="723"/>
                  </a:lnTo>
                  <a:lnTo>
                    <a:pt x="460" y="723"/>
                  </a:lnTo>
                  <a:lnTo>
                    <a:pt x="458" y="722"/>
                  </a:lnTo>
                  <a:lnTo>
                    <a:pt x="454" y="721"/>
                  </a:lnTo>
                  <a:lnTo>
                    <a:pt x="453" y="722"/>
                  </a:lnTo>
                  <a:lnTo>
                    <a:pt x="452" y="725"/>
                  </a:lnTo>
                  <a:lnTo>
                    <a:pt x="451" y="725"/>
                  </a:lnTo>
                  <a:lnTo>
                    <a:pt x="446" y="728"/>
                  </a:lnTo>
                  <a:lnTo>
                    <a:pt x="445" y="728"/>
                  </a:lnTo>
                  <a:lnTo>
                    <a:pt x="443" y="730"/>
                  </a:lnTo>
                  <a:lnTo>
                    <a:pt x="441" y="730"/>
                  </a:lnTo>
                  <a:lnTo>
                    <a:pt x="442" y="729"/>
                  </a:lnTo>
                  <a:lnTo>
                    <a:pt x="442" y="726"/>
                  </a:lnTo>
                  <a:lnTo>
                    <a:pt x="441" y="723"/>
                  </a:lnTo>
                  <a:lnTo>
                    <a:pt x="441" y="721"/>
                  </a:lnTo>
                  <a:lnTo>
                    <a:pt x="440" y="719"/>
                  </a:lnTo>
                  <a:lnTo>
                    <a:pt x="440" y="717"/>
                  </a:lnTo>
                  <a:lnTo>
                    <a:pt x="439" y="715"/>
                  </a:lnTo>
                  <a:lnTo>
                    <a:pt x="439" y="712"/>
                  </a:lnTo>
                  <a:lnTo>
                    <a:pt x="441" y="710"/>
                  </a:lnTo>
                  <a:lnTo>
                    <a:pt x="442" y="710"/>
                  </a:lnTo>
                  <a:lnTo>
                    <a:pt x="443" y="709"/>
                  </a:lnTo>
                  <a:lnTo>
                    <a:pt x="445" y="709"/>
                  </a:lnTo>
                  <a:lnTo>
                    <a:pt x="445" y="699"/>
                  </a:lnTo>
                  <a:lnTo>
                    <a:pt x="443" y="698"/>
                  </a:lnTo>
                  <a:lnTo>
                    <a:pt x="443" y="697"/>
                  </a:lnTo>
                  <a:lnTo>
                    <a:pt x="442" y="696"/>
                  </a:lnTo>
                  <a:lnTo>
                    <a:pt x="443" y="696"/>
                  </a:lnTo>
                  <a:lnTo>
                    <a:pt x="445" y="693"/>
                  </a:lnTo>
                  <a:lnTo>
                    <a:pt x="445" y="691"/>
                  </a:lnTo>
                  <a:lnTo>
                    <a:pt x="443" y="690"/>
                  </a:lnTo>
                  <a:lnTo>
                    <a:pt x="443" y="688"/>
                  </a:lnTo>
                  <a:lnTo>
                    <a:pt x="442" y="686"/>
                  </a:lnTo>
                  <a:lnTo>
                    <a:pt x="441" y="685"/>
                  </a:lnTo>
                  <a:lnTo>
                    <a:pt x="441" y="683"/>
                  </a:lnTo>
                  <a:lnTo>
                    <a:pt x="440" y="680"/>
                  </a:lnTo>
                  <a:lnTo>
                    <a:pt x="440" y="677"/>
                  </a:lnTo>
                  <a:lnTo>
                    <a:pt x="439" y="674"/>
                  </a:lnTo>
                  <a:lnTo>
                    <a:pt x="439" y="673"/>
                  </a:lnTo>
                  <a:lnTo>
                    <a:pt x="437" y="672"/>
                  </a:lnTo>
                  <a:lnTo>
                    <a:pt x="437" y="671"/>
                  </a:lnTo>
                  <a:lnTo>
                    <a:pt x="435" y="670"/>
                  </a:lnTo>
                  <a:lnTo>
                    <a:pt x="433" y="670"/>
                  </a:lnTo>
                  <a:lnTo>
                    <a:pt x="430" y="666"/>
                  </a:lnTo>
                  <a:lnTo>
                    <a:pt x="430" y="664"/>
                  </a:lnTo>
                  <a:lnTo>
                    <a:pt x="429" y="664"/>
                  </a:lnTo>
                  <a:lnTo>
                    <a:pt x="426" y="660"/>
                  </a:lnTo>
                  <a:lnTo>
                    <a:pt x="424" y="658"/>
                  </a:lnTo>
                  <a:lnTo>
                    <a:pt x="424" y="656"/>
                  </a:lnTo>
                  <a:lnTo>
                    <a:pt x="423" y="652"/>
                  </a:lnTo>
                  <a:lnTo>
                    <a:pt x="423" y="651"/>
                  </a:lnTo>
                  <a:lnTo>
                    <a:pt x="422" y="649"/>
                  </a:lnTo>
                  <a:lnTo>
                    <a:pt x="422" y="646"/>
                  </a:lnTo>
                  <a:lnTo>
                    <a:pt x="423" y="642"/>
                  </a:lnTo>
                  <a:lnTo>
                    <a:pt x="424" y="641"/>
                  </a:lnTo>
                  <a:lnTo>
                    <a:pt x="424" y="639"/>
                  </a:lnTo>
                  <a:lnTo>
                    <a:pt x="423" y="634"/>
                  </a:lnTo>
                  <a:lnTo>
                    <a:pt x="424" y="629"/>
                  </a:lnTo>
                  <a:lnTo>
                    <a:pt x="424" y="623"/>
                  </a:lnTo>
                  <a:lnTo>
                    <a:pt x="426" y="622"/>
                  </a:lnTo>
                  <a:lnTo>
                    <a:pt x="426" y="618"/>
                  </a:lnTo>
                  <a:lnTo>
                    <a:pt x="427" y="615"/>
                  </a:lnTo>
                  <a:lnTo>
                    <a:pt x="427" y="614"/>
                  </a:lnTo>
                  <a:lnTo>
                    <a:pt x="428" y="611"/>
                  </a:lnTo>
                  <a:lnTo>
                    <a:pt x="427" y="611"/>
                  </a:lnTo>
                  <a:lnTo>
                    <a:pt x="428" y="608"/>
                  </a:lnTo>
                  <a:lnTo>
                    <a:pt x="428" y="604"/>
                  </a:lnTo>
                  <a:lnTo>
                    <a:pt x="427" y="603"/>
                  </a:lnTo>
                  <a:lnTo>
                    <a:pt x="427" y="599"/>
                  </a:lnTo>
                  <a:lnTo>
                    <a:pt x="426" y="598"/>
                  </a:lnTo>
                  <a:lnTo>
                    <a:pt x="424" y="596"/>
                  </a:lnTo>
                  <a:lnTo>
                    <a:pt x="424" y="592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1" y="588"/>
                  </a:lnTo>
                  <a:lnTo>
                    <a:pt x="420" y="586"/>
                  </a:lnTo>
                  <a:lnTo>
                    <a:pt x="420" y="583"/>
                  </a:lnTo>
                  <a:lnTo>
                    <a:pt x="421" y="582"/>
                  </a:lnTo>
                  <a:lnTo>
                    <a:pt x="421" y="576"/>
                  </a:lnTo>
                  <a:lnTo>
                    <a:pt x="422" y="575"/>
                  </a:lnTo>
                  <a:lnTo>
                    <a:pt x="422" y="573"/>
                  </a:lnTo>
                  <a:lnTo>
                    <a:pt x="423" y="571"/>
                  </a:lnTo>
                  <a:lnTo>
                    <a:pt x="423" y="569"/>
                  </a:lnTo>
                  <a:lnTo>
                    <a:pt x="424" y="569"/>
                  </a:lnTo>
                  <a:lnTo>
                    <a:pt x="424" y="560"/>
                  </a:lnTo>
                  <a:lnTo>
                    <a:pt x="423" y="560"/>
                  </a:lnTo>
                  <a:lnTo>
                    <a:pt x="423" y="559"/>
                  </a:lnTo>
                  <a:lnTo>
                    <a:pt x="424" y="558"/>
                  </a:lnTo>
                  <a:lnTo>
                    <a:pt x="423" y="558"/>
                  </a:lnTo>
                  <a:lnTo>
                    <a:pt x="422" y="556"/>
                  </a:lnTo>
                  <a:lnTo>
                    <a:pt x="422" y="554"/>
                  </a:lnTo>
                  <a:lnTo>
                    <a:pt x="365" y="554"/>
                  </a:lnTo>
                  <a:lnTo>
                    <a:pt x="365" y="551"/>
                  </a:lnTo>
                  <a:lnTo>
                    <a:pt x="366" y="548"/>
                  </a:lnTo>
                  <a:lnTo>
                    <a:pt x="366" y="546"/>
                  </a:lnTo>
                  <a:lnTo>
                    <a:pt x="369" y="541"/>
                  </a:lnTo>
                  <a:lnTo>
                    <a:pt x="370" y="538"/>
                  </a:lnTo>
                  <a:lnTo>
                    <a:pt x="357" y="538"/>
                  </a:lnTo>
                  <a:lnTo>
                    <a:pt x="357" y="539"/>
                  </a:lnTo>
                  <a:lnTo>
                    <a:pt x="356" y="539"/>
                  </a:lnTo>
                  <a:lnTo>
                    <a:pt x="356" y="543"/>
                  </a:lnTo>
                  <a:lnTo>
                    <a:pt x="321" y="543"/>
                  </a:lnTo>
                  <a:lnTo>
                    <a:pt x="323" y="544"/>
                  </a:lnTo>
                  <a:lnTo>
                    <a:pt x="323" y="545"/>
                  </a:lnTo>
                  <a:lnTo>
                    <a:pt x="320" y="547"/>
                  </a:lnTo>
                  <a:lnTo>
                    <a:pt x="320" y="559"/>
                  </a:lnTo>
                  <a:lnTo>
                    <a:pt x="321" y="562"/>
                  </a:lnTo>
                  <a:lnTo>
                    <a:pt x="321" y="563"/>
                  </a:lnTo>
                  <a:lnTo>
                    <a:pt x="319" y="565"/>
                  </a:lnTo>
                  <a:lnTo>
                    <a:pt x="319" y="567"/>
                  </a:lnTo>
                  <a:lnTo>
                    <a:pt x="314" y="567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5"/>
                  </a:lnTo>
                  <a:lnTo>
                    <a:pt x="314" y="577"/>
                  </a:lnTo>
                  <a:lnTo>
                    <a:pt x="314" y="578"/>
                  </a:lnTo>
                  <a:lnTo>
                    <a:pt x="313" y="581"/>
                  </a:lnTo>
                  <a:lnTo>
                    <a:pt x="313" y="583"/>
                  </a:lnTo>
                  <a:lnTo>
                    <a:pt x="314" y="586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8" y="583"/>
                  </a:lnTo>
                  <a:lnTo>
                    <a:pt x="277" y="583"/>
                  </a:lnTo>
                  <a:lnTo>
                    <a:pt x="277" y="586"/>
                  </a:lnTo>
                  <a:lnTo>
                    <a:pt x="261" y="586"/>
                  </a:lnTo>
                  <a:lnTo>
                    <a:pt x="259" y="589"/>
                  </a:lnTo>
                  <a:lnTo>
                    <a:pt x="259" y="590"/>
                  </a:lnTo>
                  <a:lnTo>
                    <a:pt x="260" y="591"/>
                  </a:lnTo>
                  <a:lnTo>
                    <a:pt x="254" y="591"/>
                  </a:lnTo>
                  <a:lnTo>
                    <a:pt x="251" y="589"/>
                  </a:lnTo>
                  <a:lnTo>
                    <a:pt x="250" y="589"/>
                  </a:lnTo>
                  <a:lnTo>
                    <a:pt x="249" y="588"/>
                  </a:lnTo>
                  <a:lnTo>
                    <a:pt x="248" y="589"/>
                  </a:lnTo>
                  <a:lnTo>
                    <a:pt x="245" y="590"/>
                  </a:lnTo>
                  <a:lnTo>
                    <a:pt x="243" y="589"/>
                  </a:lnTo>
                  <a:lnTo>
                    <a:pt x="242" y="589"/>
                  </a:lnTo>
                  <a:lnTo>
                    <a:pt x="238" y="590"/>
                  </a:lnTo>
                  <a:lnTo>
                    <a:pt x="235" y="590"/>
                  </a:lnTo>
                  <a:lnTo>
                    <a:pt x="234" y="589"/>
                  </a:lnTo>
                  <a:lnTo>
                    <a:pt x="235" y="588"/>
                  </a:lnTo>
                  <a:lnTo>
                    <a:pt x="235" y="586"/>
                  </a:lnTo>
                  <a:lnTo>
                    <a:pt x="234" y="586"/>
                  </a:lnTo>
                  <a:lnTo>
                    <a:pt x="232" y="585"/>
                  </a:lnTo>
                  <a:lnTo>
                    <a:pt x="232" y="584"/>
                  </a:lnTo>
                  <a:lnTo>
                    <a:pt x="231" y="584"/>
                  </a:lnTo>
                  <a:lnTo>
                    <a:pt x="230" y="583"/>
                  </a:lnTo>
                  <a:lnTo>
                    <a:pt x="230" y="582"/>
                  </a:lnTo>
                  <a:lnTo>
                    <a:pt x="231" y="581"/>
                  </a:lnTo>
                  <a:lnTo>
                    <a:pt x="230" y="581"/>
                  </a:lnTo>
                  <a:lnTo>
                    <a:pt x="230" y="579"/>
                  </a:lnTo>
                  <a:lnTo>
                    <a:pt x="228" y="579"/>
                  </a:lnTo>
                  <a:lnTo>
                    <a:pt x="229" y="578"/>
                  </a:lnTo>
                  <a:lnTo>
                    <a:pt x="228" y="578"/>
                  </a:lnTo>
                  <a:lnTo>
                    <a:pt x="228" y="577"/>
                  </a:lnTo>
                  <a:lnTo>
                    <a:pt x="225" y="577"/>
                  </a:lnTo>
                  <a:lnTo>
                    <a:pt x="225" y="576"/>
                  </a:lnTo>
                  <a:lnTo>
                    <a:pt x="224" y="575"/>
                  </a:lnTo>
                  <a:lnTo>
                    <a:pt x="225" y="573"/>
                  </a:lnTo>
                  <a:lnTo>
                    <a:pt x="224" y="573"/>
                  </a:lnTo>
                  <a:lnTo>
                    <a:pt x="223" y="572"/>
                  </a:lnTo>
                  <a:lnTo>
                    <a:pt x="223" y="569"/>
                  </a:lnTo>
                  <a:lnTo>
                    <a:pt x="221" y="567"/>
                  </a:lnTo>
                  <a:lnTo>
                    <a:pt x="219" y="567"/>
                  </a:lnTo>
                  <a:lnTo>
                    <a:pt x="219" y="565"/>
                  </a:lnTo>
                  <a:lnTo>
                    <a:pt x="218" y="564"/>
                  </a:lnTo>
                  <a:lnTo>
                    <a:pt x="218" y="563"/>
                  </a:lnTo>
                  <a:lnTo>
                    <a:pt x="217" y="563"/>
                  </a:lnTo>
                  <a:lnTo>
                    <a:pt x="217" y="562"/>
                  </a:lnTo>
                  <a:lnTo>
                    <a:pt x="219" y="562"/>
                  </a:lnTo>
                  <a:lnTo>
                    <a:pt x="218" y="560"/>
                  </a:lnTo>
                  <a:lnTo>
                    <a:pt x="215" y="560"/>
                  </a:lnTo>
                  <a:lnTo>
                    <a:pt x="215" y="557"/>
                  </a:lnTo>
                  <a:lnTo>
                    <a:pt x="213" y="557"/>
                  </a:lnTo>
                  <a:lnTo>
                    <a:pt x="212" y="556"/>
                  </a:lnTo>
                  <a:lnTo>
                    <a:pt x="211" y="556"/>
                  </a:lnTo>
                  <a:lnTo>
                    <a:pt x="211" y="554"/>
                  </a:lnTo>
                  <a:lnTo>
                    <a:pt x="210" y="553"/>
                  </a:lnTo>
                  <a:lnTo>
                    <a:pt x="210" y="552"/>
                  </a:lnTo>
                  <a:lnTo>
                    <a:pt x="209" y="552"/>
                  </a:lnTo>
                  <a:lnTo>
                    <a:pt x="209" y="548"/>
                  </a:lnTo>
                  <a:lnTo>
                    <a:pt x="208" y="546"/>
                  </a:lnTo>
                  <a:lnTo>
                    <a:pt x="208" y="545"/>
                  </a:lnTo>
                  <a:lnTo>
                    <a:pt x="209" y="545"/>
                  </a:lnTo>
                  <a:lnTo>
                    <a:pt x="209" y="544"/>
                  </a:lnTo>
                  <a:lnTo>
                    <a:pt x="210" y="544"/>
                  </a:lnTo>
                  <a:lnTo>
                    <a:pt x="210" y="541"/>
                  </a:lnTo>
                  <a:lnTo>
                    <a:pt x="209" y="541"/>
                  </a:lnTo>
                  <a:lnTo>
                    <a:pt x="208" y="540"/>
                  </a:lnTo>
                  <a:lnTo>
                    <a:pt x="208" y="537"/>
                  </a:lnTo>
                  <a:lnTo>
                    <a:pt x="206" y="535"/>
                  </a:lnTo>
                  <a:lnTo>
                    <a:pt x="204" y="535"/>
                  </a:lnTo>
                  <a:lnTo>
                    <a:pt x="204" y="534"/>
                  </a:lnTo>
                  <a:lnTo>
                    <a:pt x="203" y="534"/>
                  </a:lnTo>
                  <a:lnTo>
                    <a:pt x="203" y="533"/>
                  </a:lnTo>
                  <a:lnTo>
                    <a:pt x="200" y="529"/>
                  </a:lnTo>
                  <a:lnTo>
                    <a:pt x="200" y="526"/>
                  </a:lnTo>
                  <a:lnTo>
                    <a:pt x="199" y="525"/>
                  </a:lnTo>
                  <a:lnTo>
                    <a:pt x="199" y="520"/>
                  </a:lnTo>
                  <a:lnTo>
                    <a:pt x="198" y="520"/>
                  </a:lnTo>
                  <a:lnTo>
                    <a:pt x="198" y="516"/>
                  </a:lnTo>
                  <a:lnTo>
                    <a:pt x="197" y="515"/>
                  </a:lnTo>
                  <a:lnTo>
                    <a:pt x="197" y="514"/>
                  </a:lnTo>
                  <a:lnTo>
                    <a:pt x="198" y="513"/>
                  </a:lnTo>
                  <a:lnTo>
                    <a:pt x="199" y="513"/>
                  </a:lnTo>
                  <a:lnTo>
                    <a:pt x="198" y="512"/>
                  </a:lnTo>
                  <a:lnTo>
                    <a:pt x="198" y="507"/>
                  </a:lnTo>
                  <a:lnTo>
                    <a:pt x="199" y="507"/>
                  </a:lnTo>
                  <a:lnTo>
                    <a:pt x="198" y="506"/>
                  </a:lnTo>
                  <a:lnTo>
                    <a:pt x="198" y="505"/>
                  </a:lnTo>
                  <a:lnTo>
                    <a:pt x="197" y="503"/>
                  </a:lnTo>
                  <a:lnTo>
                    <a:pt x="196" y="503"/>
                  </a:lnTo>
                  <a:lnTo>
                    <a:pt x="196" y="502"/>
                  </a:lnTo>
                  <a:lnTo>
                    <a:pt x="193" y="502"/>
                  </a:lnTo>
                  <a:lnTo>
                    <a:pt x="195" y="501"/>
                  </a:lnTo>
                  <a:lnTo>
                    <a:pt x="193" y="501"/>
                  </a:lnTo>
                  <a:lnTo>
                    <a:pt x="193" y="496"/>
                  </a:lnTo>
                  <a:lnTo>
                    <a:pt x="192" y="496"/>
                  </a:lnTo>
                  <a:lnTo>
                    <a:pt x="193" y="495"/>
                  </a:lnTo>
                  <a:lnTo>
                    <a:pt x="192" y="494"/>
                  </a:lnTo>
                  <a:lnTo>
                    <a:pt x="191" y="494"/>
                  </a:lnTo>
                  <a:lnTo>
                    <a:pt x="190" y="493"/>
                  </a:lnTo>
                  <a:lnTo>
                    <a:pt x="187" y="493"/>
                  </a:lnTo>
                  <a:lnTo>
                    <a:pt x="186" y="494"/>
                  </a:lnTo>
                  <a:lnTo>
                    <a:pt x="184" y="494"/>
                  </a:lnTo>
                  <a:lnTo>
                    <a:pt x="184" y="493"/>
                  </a:lnTo>
                  <a:lnTo>
                    <a:pt x="183" y="493"/>
                  </a:lnTo>
                  <a:lnTo>
                    <a:pt x="181" y="492"/>
                  </a:lnTo>
                  <a:lnTo>
                    <a:pt x="154" y="492"/>
                  </a:lnTo>
                  <a:lnTo>
                    <a:pt x="151" y="493"/>
                  </a:lnTo>
                  <a:lnTo>
                    <a:pt x="110" y="493"/>
                  </a:lnTo>
                  <a:lnTo>
                    <a:pt x="104" y="494"/>
                  </a:lnTo>
                  <a:lnTo>
                    <a:pt x="103" y="494"/>
                  </a:lnTo>
                  <a:lnTo>
                    <a:pt x="100" y="493"/>
                  </a:lnTo>
                  <a:lnTo>
                    <a:pt x="99" y="494"/>
                  </a:lnTo>
                  <a:lnTo>
                    <a:pt x="94" y="493"/>
                  </a:lnTo>
                  <a:lnTo>
                    <a:pt x="87" y="493"/>
                  </a:lnTo>
                  <a:lnTo>
                    <a:pt x="85" y="492"/>
                  </a:lnTo>
                  <a:lnTo>
                    <a:pt x="80" y="493"/>
                  </a:lnTo>
                  <a:lnTo>
                    <a:pt x="78" y="492"/>
                  </a:lnTo>
                  <a:lnTo>
                    <a:pt x="70" y="492"/>
                  </a:lnTo>
                  <a:lnTo>
                    <a:pt x="63" y="493"/>
                  </a:lnTo>
                  <a:lnTo>
                    <a:pt x="59" y="492"/>
                  </a:lnTo>
                  <a:lnTo>
                    <a:pt x="58" y="493"/>
                  </a:lnTo>
                  <a:lnTo>
                    <a:pt x="57" y="492"/>
                  </a:lnTo>
                  <a:lnTo>
                    <a:pt x="51" y="492"/>
                  </a:lnTo>
                  <a:lnTo>
                    <a:pt x="51" y="493"/>
                  </a:lnTo>
                  <a:lnTo>
                    <a:pt x="49" y="493"/>
                  </a:lnTo>
                  <a:lnTo>
                    <a:pt x="46" y="492"/>
                  </a:lnTo>
                  <a:lnTo>
                    <a:pt x="37" y="492"/>
                  </a:lnTo>
                  <a:lnTo>
                    <a:pt x="35" y="490"/>
                  </a:lnTo>
                  <a:lnTo>
                    <a:pt x="27" y="490"/>
                  </a:lnTo>
                  <a:lnTo>
                    <a:pt x="26" y="492"/>
                  </a:lnTo>
                  <a:lnTo>
                    <a:pt x="25" y="492"/>
                  </a:lnTo>
                  <a:lnTo>
                    <a:pt x="24" y="493"/>
                  </a:lnTo>
                  <a:lnTo>
                    <a:pt x="24" y="494"/>
                  </a:lnTo>
                  <a:lnTo>
                    <a:pt x="23" y="495"/>
                  </a:lnTo>
                  <a:lnTo>
                    <a:pt x="23" y="497"/>
                  </a:lnTo>
                  <a:lnTo>
                    <a:pt x="18" y="497"/>
                  </a:lnTo>
                  <a:lnTo>
                    <a:pt x="16" y="499"/>
                  </a:lnTo>
                  <a:lnTo>
                    <a:pt x="12" y="500"/>
                  </a:lnTo>
                  <a:lnTo>
                    <a:pt x="10" y="500"/>
                  </a:lnTo>
                  <a:lnTo>
                    <a:pt x="10" y="499"/>
                  </a:lnTo>
                  <a:lnTo>
                    <a:pt x="11" y="499"/>
                  </a:lnTo>
                  <a:lnTo>
                    <a:pt x="11" y="497"/>
                  </a:lnTo>
                  <a:lnTo>
                    <a:pt x="8" y="497"/>
                  </a:lnTo>
                  <a:lnTo>
                    <a:pt x="6" y="495"/>
                  </a:lnTo>
                  <a:lnTo>
                    <a:pt x="6" y="494"/>
                  </a:lnTo>
                  <a:lnTo>
                    <a:pt x="3" y="492"/>
                  </a:lnTo>
                  <a:lnTo>
                    <a:pt x="3" y="490"/>
                  </a:lnTo>
                  <a:lnTo>
                    <a:pt x="0" y="488"/>
                  </a:lnTo>
                  <a:lnTo>
                    <a:pt x="3" y="487"/>
                  </a:lnTo>
                  <a:lnTo>
                    <a:pt x="6" y="486"/>
                  </a:lnTo>
                  <a:lnTo>
                    <a:pt x="13" y="486"/>
                  </a:lnTo>
                  <a:lnTo>
                    <a:pt x="13" y="480"/>
                  </a:lnTo>
                  <a:lnTo>
                    <a:pt x="14" y="474"/>
                  </a:lnTo>
                  <a:lnTo>
                    <a:pt x="14" y="459"/>
                  </a:lnTo>
                  <a:lnTo>
                    <a:pt x="13" y="459"/>
                  </a:lnTo>
                  <a:lnTo>
                    <a:pt x="11" y="458"/>
                  </a:lnTo>
                  <a:lnTo>
                    <a:pt x="11" y="456"/>
                  </a:lnTo>
                  <a:lnTo>
                    <a:pt x="12" y="456"/>
                  </a:lnTo>
                  <a:lnTo>
                    <a:pt x="16" y="455"/>
                  </a:lnTo>
                  <a:lnTo>
                    <a:pt x="18" y="452"/>
                  </a:lnTo>
                  <a:lnTo>
                    <a:pt x="18" y="451"/>
                  </a:lnTo>
                  <a:lnTo>
                    <a:pt x="20" y="451"/>
                  </a:lnTo>
                  <a:lnTo>
                    <a:pt x="21" y="450"/>
                  </a:lnTo>
                  <a:lnTo>
                    <a:pt x="21" y="449"/>
                  </a:lnTo>
                  <a:lnTo>
                    <a:pt x="24" y="446"/>
                  </a:lnTo>
                  <a:lnTo>
                    <a:pt x="25" y="446"/>
                  </a:lnTo>
                  <a:lnTo>
                    <a:pt x="25" y="444"/>
                  </a:lnTo>
                  <a:lnTo>
                    <a:pt x="27" y="442"/>
                  </a:lnTo>
                  <a:lnTo>
                    <a:pt x="37" y="439"/>
                  </a:lnTo>
                  <a:lnTo>
                    <a:pt x="38" y="439"/>
                  </a:lnTo>
                  <a:lnTo>
                    <a:pt x="38" y="437"/>
                  </a:lnTo>
                  <a:lnTo>
                    <a:pt x="39" y="436"/>
                  </a:lnTo>
                  <a:lnTo>
                    <a:pt x="40" y="436"/>
                  </a:lnTo>
                  <a:lnTo>
                    <a:pt x="40" y="437"/>
                  </a:lnTo>
                  <a:lnTo>
                    <a:pt x="42" y="437"/>
                  </a:lnTo>
                  <a:lnTo>
                    <a:pt x="42" y="438"/>
                  </a:lnTo>
                  <a:lnTo>
                    <a:pt x="43" y="439"/>
                  </a:lnTo>
                  <a:lnTo>
                    <a:pt x="43" y="441"/>
                  </a:lnTo>
                  <a:lnTo>
                    <a:pt x="44" y="441"/>
                  </a:lnTo>
                  <a:lnTo>
                    <a:pt x="46" y="443"/>
                  </a:lnTo>
                  <a:lnTo>
                    <a:pt x="48" y="443"/>
                  </a:lnTo>
                  <a:lnTo>
                    <a:pt x="50" y="444"/>
                  </a:lnTo>
                  <a:lnTo>
                    <a:pt x="50" y="445"/>
                  </a:lnTo>
                  <a:lnTo>
                    <a:pt x="51" y="445"/>
                  </a:lnTo>
                  <a:lnTo>
                    <a:pt x="51" y="448"/>
                  </a:lnTo>
                  <a:lnTo>
                    <a:pt x="52" y="449"/>
                  </a:lnTo>
                  <a:lnTo>
                    <a:pt x="56" y="445"/>
                  </a:lnTo>
                  <a:lnTo>
                    <a:pt x="57" y="445"/>
                  </a:lnTo>
                  <a:lnTo>
                    <a:pt x="57" y="444"/>
                  </a:lnTo>
                  <a:lnTo>
                    <a:pt x="56" y="444"/>
                  </a:lnTo>
                  <a:lnTo>
                    <a:pt x="57" y="443"/>
                  </a:lnTo>
                  <a:lnTo>
                    <a:pt x="58" y="443"/>
                  </a:lnTo>
                  <a:lnTo>
                    <a:pt x="58" y="444"/>
                  </a:lnTo>
                  <a:lnTo>
                    <a:pt x="59" y="444"/>
                  </a:lnTo>
                  <a:lnTo>
                    <a:pt x="61" y="445"/>
                  </a:lnTo>
                  <a:lnTo>
                    <a:pt x="61" y="444"/>
                  </a:lnTo>
                  <a:lnTo>
                    <a:pt x="63" y="442"/>
                  </a:lnTo>
                  <a:lnTo>
                    <a:pt x="64" y="443"/>
                  </a:lnTo>
                  <a:lnTo>
                    <a:pt x="65" y="442"/>
                  </a:lnTo>
                  <a:lnTo>
                    <a:pt x="65" y="441"/>
                  </a:lnTo>
                  <a:lnTo>
                    <a:pt x="67" y="441"/>
                  </a:lnTo>
                  <a:lnTo>
                    <a:pt x="65" y="438"/>
                  </a:lnTo>
                  <a:lnTo>
                    <a:pt x="65" y="437"/>
                  </a:lnTo>
                  <a:lnTo>
                    <a:pt x="67" y="436"/>
                  </a:lnTo>
                  <a:lnTo>
                    <a:pt x="67" y="430"/>
                  </a:lnTo>
                  <a:lnTo>
                    <a:pt x="70" y="429"/>
                  </a:lnTo>
                  <a:lnTo>
                    <a:pt x="71" y="430"/>
                  </a:lnTo>
                  <a:lnTo>
                    <a:pt x="72" y="430"/>
                  </a:lnTo>
                  <a:lnTo>
                    <a:pt x="72" y="431"/>
                  </a:lnTo>
                  <a:lnTo>
                    <a:pt x="74" y="432"/>
                  </a:lnTo>
                  <a:lnTo>
                    <a:pt x="77" y="432"/>
                  </a:lnTo>
                  <a:lnTo>
                    <a:pt x="77" y="431"/>
                  </a:lnTo>
                  <a:lnTo>
                    <a:pt x="80" y="429"/>
                  </a:lnTo>
                  <a:lnTo>
                    <a:pt x="82" y="427"/>
                  </a:lnTo>
                  <a:lnTo>
                    <a:pt x="85" y="427"/>
                  </a:lnTo>
                  <a:lnTo>
                    <a:pt x="87" y="426"/>
                  </a:lnTo>
                  <a:lnTo>
                    <a:pt x="89" y="426"/>
                  </a:lnTo>
                  <a:lnTo>
                    <a:pt x="91" y="424"/>
                  </a:lnTo>
                  <a:lnTo>
                    <a:pt x="94" y="424"/>
                  </a:lnTo>
                  <a:lnTo>
                    <a:pt x="95" y="423"/>
                  </a:lnTo>
                  <a:lnTo>
                    <a:pt x="96" y="423"/>
                  </a:lnTo>
                  <a:lnTo>
                    <a:pt x="96" y="426"/>
                  </a:lnTo>
                  <a:lnTo>
                    <a:pt x="97" y="426"/>
                  </a:lnTo>
                  <a:lnTo>
                    <a:pt x="97" y="427"/>
                  </a:lnTo>
                  <a:lnTo>
                    <a:pt x="100" y="429"/>
                  </a:lnTo>
                  <a:lnTo>
                    <a:pt x="100" y="430"/>
                  </a:lnTo>
                  <a:lnTo>
                    <a:pt x="97" y="432"/>
                  </a:lnTo>
                  <a:lnTo>
                    <a:pt x="95" y="433"/>
                  </a:lnTo>
                  <a:lnTo>
                    <a:pt x="95" y="435"/>
                  </a:lnTo>
                  <a:lnTo>
                    <a:pt x="94" y="435"/>
                  </a:lnTo>
                  <a:lnTo>
                    <a:pt x="95" y="436"/>
                  </a:lnTo>
                  <a:lnTo>
                    <a:pt x="95" y="438"/>
                  </a:lnTo>
                  <a:lnTo>
                    <a:pt x="96" y="438"/>
                  </a:lnTo>
                  <a:lnTo>
                    <a:pt x="96" y="439"/>
                  </a:lnTo>
                  <a:lnTo>
                    <a:pt x="97" y="439"/>
                  </a:lnTo>
                  <a:lnTo>
                    <a:pt x="97" y="442"/>
                  </a:lnTo>
                  <a:lnTo>
                    <a:pt x="96" y="442"/>
                  </a:lnTo>
                  <a:lnTo>
                    <a:pt x="96" y="444"/>
                  </a:lnTo>
                  <a:lnTo>
                    <a:pt x="97" y="444"/>
                  </a:lnTo>
                  <a:lnTo>
                    <a:pt x="96" y="448"/>
                  </a:lnTo>
                  <a:lnTo>
                    <a:pt x="96" y="449"/>
                  </a:lnTo>
                  <a:lnTo>
                    <a:pt x="99" y="449"/>
                  </a:lnTo>
                  <a:lnTo>
                    <a:pt x="100" y="448"/>
                  </a:lnTo>
                  <a:lnTo>
                    <a:pt x="104" y="448"/>
                  </a:lnTo>
                  <a:lnTo>
                    <a:pt x="104" y="449"/>
                  </a:lnTo>
                  <a:lnTo>
                    <a:pt x="107" y="450"/>
                  </a:lnTo>
                  <a:lnTo>
                    <a:pt x="108" y="450"/>
                  </a:lnTo>
                  <a:lnTo>
                    <a:pt x="115" y="446"/>
                  </a:lnTo>
                  <a:lnTo>
                    <a:pt x="116" y="445"/>
                  </a:lnTo>
                  <a:lnTo>
                    <a:pt x="116" y="444"/>
                  </a:lnTo>
                  <a:lnTo>
                    <a:pt x="120" y="438"/>
                  </a:lnTo>
                  <a:lnTo>
                    <a:pt x="123" y="436"/>
                  </a:lnTo>
                  <a:lnTo>
                    <a:pt x="123" y="435"/>
                  </a:lnTo>
                  <a:lnTo>
                    <a:pt x="126" y="433"/>
                  </a:lnTo>
                  <a:lnTo>
                    <a:pt x="127" y="432"/>
                  </a:lnTo>
                  <a:lnTo>
                    <a:pt x="129" y="429"/>
                  </a:lnTo>
                  <a:lnTo>
                    <a:pt x="132" y="426"/>
                  </a:lnTo>
                  <a:lnTo>
                    <a:pt x="132" y="425"/>
                  </a:lnTo>
                  <a:lnTo>
                    <a:pt x="133" y="424"/>
                  </a:lnTo>
                  <a:lnTo>
                    <a:pt x="135" y="424"/>
                  </a:lnTo>
                  <a:lnTo>
                    <a:pt x="140" y="422"/>
                  </a:lnTo>
                  <a:lnTo>
                    <a:pt x="141" y="420"/>
                  </a:lnTo>
                  <a:lnTo>
                    <a:pt x="142" y="420"/>
                  </a:lnTo>
                  <a:lnTo>
                    <a:pt x="145" y="418"/>
                  </a:lnTo>
                  <a:lnTo>
                    <a:pt x="146" y="413"/>
                  </a:lnTo>
                  <a:lnTo>
                    <a:pt x="147" y="412"/>
                  </a:lnTo>
                  <a:lnTo>
                    <a:pt x="148" y="412"/>
                  </a:lnTo>
                  <a:lnTo>
                    <a:pt x="154" y="410"/>
                  </a:lnTo>
                  <a:lnTo>
                    <a:pt x="158" y="410"/>
                  </a:lnTo>
                  <a:lnTo>
                    <a:pt x="160" y="408"/>
                  </a:lnTo>
                  <a:lnTo>
                    <a:pt x="161" y="407"/>
                  </a:lnTo>
                  <a:lnTo>
                    <a:pt x="163" y="407"/>
                  </a:lnTo>
                  <a:lnTo>
                    <a:pt x="163" y="406"/>
                  </a:lnTo>
                  <a:lnTo>
                    <a:pt x="164" y="404"/>
                  </a:lnTo>
                  <a:lnTo>
                    <a:pt x="165" y="404"/>
                  </a:lnTo>
                  <a:lnTo>
                    <a:pt x="166" y="401"/>
                  </a:lnTo>
                  <a:lnTo>
                    <a:pt x="166" y="399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70" y="393"/>
                  </a:lnTo>
                  <a:lnTo>
                    <a:pt x="172" y="391"/>
                  </a:lnTo>
                  <a:lnTo>
                    <a:pt x="174" y="386"/>
                  </a:lnTo>
                  <a:lnTo>
                    <a:pt x="176" y="382"/>
                  </a:lnTo>
                  <a:lnTo>
                    <a:pt x="177" y="381"/>
                  </a:lnTo>
                  <a:lnTo>
                    <a:pt x="177" y="379"/>
                  </a:lnTo>
                  <a:lnTo>
                    <a:pt x="176" y="378"/>
                  </a:lnTo>
                  <a:lnTo>
                    <a:pt x="176" y="363"/>
                  </a:lnTo>
                  <a:lnTo>
                    <a:pt x="174" y="361"/>
                  </a:lnTo>
                  <a:lnTo>
                    <a:pt x="174" y="360"/>
                  </a:lnTo>
                  <a:lnTo>
                    <a:pt x="176" y="357"/>
                  </a:lnTo>
                  <a:lnTo>
                    <a:pt x="177" y="350"/>
                  </a:lnTo>
                  <a:lnTo>
                    <a:pt x="176" y="340"/>
                  </a:lnTo>
                  <a:lnTo>
                    <a:pt x="176" y="337"/>
                  </a:lnTo>
                  <a:lnTo>
                    <a:pt x="174" y="336"/>
                  </a:lnTo>
                  <a:lnTo>
                    <a:pt x="174" y="335"/>
                  </a:lnTo>
                  <a:lnTo>
                    <a:pt x="176" y="334"/>
                  </a:lnTo>
                  <a:lnTo>
                    <a:pt x="176" y="330"/>
                  </a:lnTo>
                  <a:lnTo>
                    <a:pt x="177" y="328"/>
                  </a:lnTo>
                  <a:lnTo>
                    <a:pt x="178" y="328"/>
                  </a:lnTo>
                  <a:lnTo>
                    <a:pt x="181" y="324"/>
                  </a:lnTo>
                  <a:lnTo>
                    <a:pt x="184" y="323"/>
                  </a:lnTo>
                  <a:lnTo>
                    <a:pt x="186" y="319"/>
                  </a:lnTo>
                  <a:lnTo>
                    <a:pt x="187" y="319"/>
                  </a:lnTo>
                  <a:lnTo>
                    <a:pt x="187" y="318"/>
                  </a:lnTo>
                  <a:lnTo>
                    <a:pt x="190" y="318"/>
                  </a:lnTo>
                  <a:lnTo>
                    <a:pt x="190" y="316"/>
                  </a:lnTo>
                  <a:lnTo>
                    <a:pt x="195" y="311"/>
                  </a:lnTo>
                  <a:lnTo>
                    <a:pt x="195" y="306"/>
                  </a:lnTo>
                  <a:lnTo>
                    <a:pt x="197" y="304"/>
                  </a:lnTo>
                  <a:lnTo>
                    <a:pt x="197" y="302"/>
                  </a:lnTo>
                  <a:lnTo>
                    <a:pt x="199" y="299"/>
                  </a:lnTo>
                  <a:lnTo>
                    <a:pt x="200" y="297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3" y="292"/>
                  </a:lnTo>
                  <a:lnTo>
                    <a:pt x="203" y="291"/>
                  </a:lnTo>
                  <a:lnTo>
                    <a:pt x="204" y="291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12" y="283"/>
                  </a:lnTo>
                  <a:lnTo>
                    <a:pt x="216" y="283"/>
                  </a:lnTo>
                  <a:lnTo>
                    <a:pt x="218" y="282"/>
                  </a:lnTo>
                  <a:lnTo>
                    <a:pt x="219" y="280"/>
                  </a:lnTo>
                  <a:lnTo>
                    <a:pt x="224" y="280"/>
                  </a:lnTo>
                  <a:lnTo>
                    <a:pt x="224" y="279"/>
                  </a:lnTo>
                  <a:lnTo>
                    <a:pt x="225" y="278"/>
                  </a:lnTo>
                  <a:lnTo>
                    <a:pt x="227" y="278"/>
                  </a:lnTo>
                  <a:lnTo>
                    <a:pt x="229" y="276"/>
                  </a:lnTo>
                  <a:lnTo>
                    <a:pt x="235" y="268"/>
                  </a:lnTo>
                  <a:lnTo>
                    <a:pt x="237" y="265"/>
                  </a:lnTo>
                  <a:lnTo>
                    <a:pt x="238" y="265"/>
                  </a:lnTo>
                  <a:lnTo>
                    <a:pt x="238" y="264"/>
                  </a:lnTo>
                  <a:lnTo>
                    <a:pt x="240" y="264"/>
                  </a:lnTo>
                  <a:lnTo>
                    <a:pt x="240" y="263"/>
                  </a:lnTo>
                  <a:lnTo>
                    <a:pt x="244" y="258"/>
                  </a:lnTo>
                  <a:lnTo>
                    <a:pt x="243" y="251"/>
                  </a:lnTo>
                  <a:lnTo>
                    <a:pt x="242" y="246"/>
                  </a:lnTo>
                  <a:lnTo>
                    <a:pt x="242" y="244"/>
                  </a:lnTo>
                  <a:lnTo>
                    <a:pt x="244" y="235"/>
                  </a:lnTo>
                  <a:lnTo>
                    <a:pt x="245" y="234"/>
                  </a:lnTo>
                  <a:lnTo>
                    <a:pt x="249" y="225"/>
                  </a:lnTo>
                  <a:lnTo>
                    <a:pt x="253" y="220"/>
                  </a:lnTo>
                  <a:lnTo>
                    <a:pt x="253" y="213"/>
                  </a:lnTo>
                  <a:lnTo>
                    <a:pt x="251" y="213"/>
                  </a:lnTo>
                  <a:lnTo>
                    <a:pt x="251" y="212"/>
                  </a:lnTo>
                  <a:lnTo>
                    <a:pt x="250" y="209"/>
                  </a:lnTo>
                  <a:lnTo>
                    <a:pt x="250" y="207"/>
                  </a:lnTo>
                  <a:lnTo>
                    <a:pt x="251" y="204"/>
                  </a:lnTo>
                  <a:lnTo>
                    <a:pt x="251" y="203"/>
                  </a:lnTo>
                  <a:lnTo>
                    <a:pt x="249" y="197"/>
                  </a:lnTo>
                  <a:lnTo>
                    <a:pt x="249" y="190"/>
                  </a:lnTo>
                  <a:lnTo>
                    <a:pt x="250" y="188"/>
                  </a:lnTo>
                  <a:lnTo>
                    <a:pt x="251" y="187"/>
                  </a:lnTo>
                  <a:lnTo>
                    <a:pt x="253" y="184"/>
                  </a:lnTo>
                  <a:lnTo>
                    <a:pt x="254" y="183"/>
                  </a:lnTo>
                  <a:lnTo>
                    <a:pt x="254" y="181"/>
                  </a:lnTo>
                  <a:lnTo>
                    <a:pt x="255" y="176"/>
                  </a:lnTo>
                  <a:lnTo>
                    <a:pt x="255" y="174"/>
                  </a:lnTo>
                  <a:lnTo>
                    <a:pt x="259" y="168"/>
                  </a:lnTo>
                  <a:lnTo>
                    <a:pt x="259" y="165"/>
                  </a:lnTo>
                  <a:lnTo>
                    <a:pt x="257" y="153"/>
                  </a:lnTo>
                  <a:lnTo>
                    <a:pt x="259" y="152"/>
                  </a:lnTo>
                  <a:lnTo>
                    <a:pt x="259" y="140"/>
                  </a:lnTo>
                  <a:lnTo>
                    <a:pt x="260" y="136"/>
                  </a:lnTo>
                  <a:lnTo>
                    <a:pt x="263" y="132"/>
                  </a:lnTo>
                  <a:lnTo>
                    <a:pt x="263" y="131"/>
                  </a:lnTo>
                  <a:lnTo>
                    <a:pt x="264" y="130"/>
                  </a:lnTo>
                  <a:lnTo>
                    <a:pt x="264" y="126"/>
                  </a:lnTo>
                  <a:lnTo>
                    <a:pt x="266" y="126"/>
                  </a:lnTo>
                  <a:lnTo>
                    <a:pt x="266" y="125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73" y="117"/>
                  </a:lnTo>
                  <a:lnTo>
                    <a:pt x="273" y="113"/>
                  </a:lnTo>
                  <a:lnTo>
                    <a:pt x="274" y="112"/>
                  </a:lnTo>
                  <a:lnTo>
                    <a:pt x="275" y="109"/>
                  </a:lnTo>
                  <a:lnTo>
                    <a:pt x="275" y="108"/>
                  </a:lnTo>
                  <a:lnTo>
                    <a:pt x="276" y="107"/>
                  </a:lnTo>
                  <a:lnTo>
                    <a:pt x="276" y="106"/>
                  </a:lnTo>
                  <a:lnTo>
                    <a:pt x="279" y="101"/>
                  </a:lnTo>
                  <a:lnTo>
                    <a:pt x="279" y="100"/>
                  </a:lnTo>
                  <a:lnTo>
                    <a:pt x="280" y="100"/>
                  </a:lnTo>
                  <a:lnTo>
                    <a:pt x="281" y="99"/>
                  </a:lnTo>
                  <a:lnTo>
                    <a:pt x="282" y="99"/>
                  </a:lnTo>
                  <a:lnTo>
                    <a:pt x="282" y="96"/>
                  </a:lnTo>
                  <a:lnTo>
                    <a:pt x="283" y="89"/>
                  </a:lnTo>
                  <a:lnTo>
                    <a:pt x="282" y="85"/>
                  </a:lnTo>
                  <a:lnTo>
                    <a:pt x="282" y="83"/>
                  </a:lnTo>
                  <a:lnTo>
                    <a:pt x="281" y="73"/>
                  </a:lnTo>
                  <a:lnTo>
                    <a:pt x="282" y="68"/>
                  </a:lnTo>
                  <a:lnTo>
                    <a:pt x="282" y="63"/>
                  </a:lnTo>
                  <a:lnTo>
                    <a:pt x="283" y="62"/>
                  </a:lnTo>
                  <a:lnTo>
                    <a:pt x="283" y="58"/>
                  </a:lnTo>
                  <a:lnTo>
                    <a:pt x="282" y="55"/>
                  </a:lnTo>
                  <a:lnTo>
                    <a:pt x="282" y="53"/>
                  </a:lnTo>
                  <a:lnTo>
                    <a:pt x="281" y="50"/>
                  </a:lnTo>
                  <a:lnTo>
                    <a:pt x="279" y="48"/>
                  </a:lnTo>
                  <a:lnTo>
                    <a:pt x="279" y="45"/>
                  </a:lnTo>
                  <a:lnTo>
                    <a:pt x="280" y="44"/>
                  </a:lnTo>
                  <a:lnTo>
                    <a:pt x="285" y="44"/>
                  </a:lnTo>
                  <a:lnTo>
                    <a:pt x="287" y="43"/>
                  </a:lnTo>
                  <a:lnTo>
                    <a:pt x="288" y="43"/>
                  </a:lnTo>
                  <a:lnTo>
                    <a:pt x="293" y="34"/>
                  </a:lnTo>
                  <a:lnTo>
                    <a:pt x="294" y="32"/>
                  </a:lnTo>
                  <a:lnTo>
                    <a:pt x="294" y="31"/>
                  </a:lnTo>
                  <a:lnTo>
                    <a:pt x="295" y="31"/>
                  </a:lnTo>
                  <a:lnTo>
                    <a:pt x="298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299" y="26"/>
                  </a:lnTo>
                  <a:lnTo>
                    <a:pt x="300" y="25"/>
                  </a:lnTo>
                  <a:lnTo>
                    <a:pt x="300" y="24"/>
                  </a:lnTo>
                  <a:lnTo>
                    <a:pt x="301" y="24"/>
                  </a:lnTo>
                  <a:lnTo>
                    <a:pt x="301" y="22"/>
                  </a:lnTo>
                  <a:lnTo>
                    <a:pt x="305" y="18"/>
                  </a:lnTo>
                  <a:lnTo>
                    <a:pt x="307" y="18"/>
                  </a:lnTo>
                  <a:lnTo>
                    <a:pt x="309" y="16"/>
                  </a:lnTo>
                  <a:lnTo>
                    <a:pt x="312" y="15"/>
                  </a:lnTo>
                  <a:lnTo>
                    <a:pt x="315" y="12"/>
                  </a:lnTo>
                  <a:lnTo>
                    <a:pt x="318" y="10"/>
                  </a:lnTo>
                  <a:lnTo>
                    <a:pt x="331" y="10"/>
                  </a:lnTo>
                  <a:lnTo>
                    <a:pt x="332" y="11"/>
                  </a:lnTo>
                  <a:lnTo>
                    <a:pt x="333" y="11"/>
                  </a:lnTo>
                  <a:lnTo>
                    <a:pt x="336" y="12"/>
                  </a:lnTo>
                  <a:lnTo>
                    <a:pt x="338" y="15"/>
                  </a:lnTo>
                  <a:lnTo>
                    <a:pt x="338" y="16"/>
                  </a:lnTo>
                  <a:lnTo>
                    <a:pt x="339" y="17"/>
                  </a:lnTo>
                  <a:lnTo>
                    <a:pt x="343" y="17"/>
                  </a:lnTo>
                  <a:lnTo>
                    <a:pt x="345" y="19"/>
                  </a:lnTo>
                  <a:lnTo>
                    <a:pt x="346" y="19"/>
                  </a:lnTo>
                  <a:lnTo>
                    <a:pt x="350" y="21"/>
                  </a:lnTo>
                  <a:lnTo>
                    <a:pt x="351" y="22"/>
                  </a:lnTo>
                  <a:lnTo>
                    <a:pt x="352" y="24"/>
                  </a:lnTo>
                  <a:lnTo>
                    <a:pt x="353" y="25"/>
                  </a:lnTo>
                  <a:lnTo>
                    <a:pt x="356" y="25"/>
                  </a:lnTo>
                  <a:lnTo>
                    <a:pt x="357" y="26"/>
                  </a:lnTo>
                  <a:lnTo>
                    <a:pt x="358" y="26"/>
                  </a:lnTo>
                  <a:lnTo>
                    <a:pt x="359" y="29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2" y="31"/>
                  </a:lnTo>
                  <a:lnTo>
                    <a:pt x="362" y="32"/>
                  </a:lnTo>
                  <a:lnTo>
                    <a:pt x="363" y="32"/>
                  </a:lnTo>
                  <a:lnTo>
                    <a:pt x="363" y="37"/>
                  </a:lnTo>
                  <a:lnTo>
                    <a:pt x="368" y="42"/>
                  </a:lnTo>
                  <a:lnTo>
                    <a:pt x="378" y="42"/>
                  </a:lnTo>
                  <a:lnTo>
                    <a:pt x="378" y="41"/>
                  </a:lnTo>
                  <a:lnTo>
                    <a:pt x="385" y="41"/>
                  </a:lnTo>
                  <a:lnTo>
                    <a:pt x="389" y="43"/>
                  </a:lnTo>
                  <a:lnTo>
                    <a:pt x="390" y="43"/>
                  </a:lnTo>
                  <a:lnTo>
                    <a:pt x="391" y="44"/>
                  </a:lnTo>
                  <a:lnTo>
                    <a:pt x="391" y="45"/>
                  </a:lnTo>
                  <a:lnTo>
                    <a:pt x="394" y="45"/>
                  </a:lnTo>
                  <a:lnTo>
                    <a:pt x="394" y="47"/>
                  </a:lnTo>
                  <a:lnTo>
                    <a:pt x="396" y="47"/>
                  </a:lnTo>
                  <a:lnTo>
                    <a:pt x="396" y="48"/>
                  </a:lnTo>
                  <a:lnTo>
                    <a:pt x="397" y="48"/>
                  </a:lnTo>
                  <a:lnTo>
                    <a:pt x="397" y="47"/>
                  </a:lnTo>
                  <a:lnTo>
                    <a:pt x="398" y="47"/>
                  </a:lnTo>
                  <a:lnTo>
                    <a:pt x="398" y="45"/>
                  </a:lnTo>
                  <a:lnTo>
                    <a:pt x="401" y="45"/>
                  </a:lnTo>
                  <a:lnTo>
                    <a:pt x="401" y="47"/>
                  </a:lnTo>
                  <a:lnTo>
                    <a:pt x="403" y="48"/>
                  </a:lnTo>
                  <a:lnTo>
                    <a:pt x="408" y="48"/>
                  </a:lnTo>
                  <a:lnTo>
                    <a:pt x="408" y="49"/>
                  </a:lnTo>
                  <a:lnTo>
                    <a:pt x="410" y="49"/>
                  </a:lnTo>
                  <a:lnTo>
                    <a:pt x="415" y="48"/>
                  </a:lnTo>
                  <a:lnTo>
                    <a:pt x="415" y="47"/>
                  </a:lnTo>
                  <a:lnTo>
                    <a:pt x="417" y="48"/>
                  </a:lnTo>
                  <a:lnTo>
                    <a:pt x="419" y="47"/>
                  </a:lnTo>
                  <a:lnTo>
                    <a:pt x="420" y="48"/>
                  </a:lnTo>
                  <a:lnTo>
                    <a:pt x="423" y="48"/>
                  </a:lnTo>
                  <a:lnTo>
                    <a:pt x="423" y="49"/>
                  </a:lnTo>
                  <a:lnTo>
                    <a:pt x="424" y="49"/>
                  </a:lnTo>
                  <a:lnTo>
                    <a:pt x="426" y="50"/>
                  </a:lnTo>
                  <a:lnTo>
                    <a:pt x="429" y="50"/>
                  </a:lnTo>
                  <a:lnTo>
                    <a:pt x="430" y="49"/>
                  </a:lnTo>
                  <a:lnTo>
                    <a:pt x="432" y="49"/>
                  </a:lnTo>
                  <a:lnTo>
                    <a:pt x="433" y="50"/>
                  </a:lnTo>
                  <a:lnTo>
                    <a:pt x="434" y="50"/>
                  </a:lnTo>
                  <a:lnTo>
                    <a:pt x="435" y="51"/>
                  </a:lnTo>
                  <a:lnTo>
                    <a:pt x="436" y="51"/>
                  </a:lnTo>
                  <a:lnTo>
                    <a:pt x="437" y="53"/>
                  </a:lnTo>
                  <a:lnTo>
                    <a:pt x="439" y="53"/>
                  </a:lnTo>
                  <a:lnTo>
                    <a:pt x="440" y="54"/>
                  </a:lnTo>
                  <a:lnTo>
                    <a:pt x="445" y="55"/>
                  </a:lnTo>
                  <a:lnTo>
                    <a:pt x="449" y="54"/>
                  </a:lnTo>
                  <a:lnTo>
                    <a:pt x="451" y="54"/>
                  </a:lnTo>
                  <a:lnTo>
                    <a:pt x="453" y="53"/>
                  </a:lnTo>
                  <a:lnTo>
                    <a:pt x="453" y="51"/>
                  </a:lnTo>
                  <a:lnTo>
                    <a:pt x="454" y="51"/>
                  </a:lnTo>
                  <a:lnTo>
                    <a:pt x="454" y="50"/>
                  </a:lnTo>
                  <a:lnTo>
                    <a:pt x="455" y="50"/>
                  </a:lnTo>
                  <a:lnTo>
                    <a:pt x="455" y="49"/>
                  </a:lnTo>
                  <a:lnTo>
                    <a:pt x="454" y="49"/>
                  </a:lnTo>
                  <a:lnTo>
                    <a:pt x="454" y="48"/>
                  </a:lnTo>
                  <a:lnTo>
                    <a:pt x="455" y="45"/>
                  </a:lnTo>
                  <a:lnTo>
                    <a:pt x="456" y="45"/>
                  </a:lnTo>
                  <a:lnTo>
                    <a:pt x="458" y="44"/>
                  </a:lnTo>
                  <a:lnTo>
                    <a:pt x="458" y="43"/>
                  </a:lnTo>
                  <a:lnTo>
                    <a:pt x="456" y="43"/>
                  </a:lnTo>
                  <a:lnTo>
                    <a:pt x="456" y="39"/>
                  </a:lnTo>
                  <a:lnTo>
                    <a:pt x="458" y="38"/>
                  </a:lnTo>
                  <a:lnTo>
                    <a:pt x="460" y="39"/>
                  </a:lnTo>
                  <a:lnTo>
                    <a:pt x="460" y="38"/>
                  </a:lnTo>
                  <a:lnTo>
                    <a:pt x="461" y="38"/>
                  </a:lnTo>
                  <a:lnTo>
                    <a:pt x="461" y="36"/>
                  </a:lnTo>
                  <a:lnTo>
                    <a:pt x="462" y="36"/>
                  </a:lnTo>
                  <a:lnTo>
                    <a:pt x="462" y="32"/>
                  </a:lnTo>
                  <a:lnTo>
                    <a:pt x="464" y="32"/>
                  </a:lnTo>
                  <a:lnTo>
                    <a:pt x="464" y="31"/>
                  </a:lnTo>
                  <a:lnTo>
                    <a:pt x="465" y="30"/>
                  </a:lnTo>
                  <a:lnTo>
                    <a:pt x="465" y="29"/>
                  </a:lnTo>
                  <a:lnTo>
                    <a:pt x="466" y="29"/>
                  </a:lnTo>
                  <a:lnTo>
                    <a:pt x="466" y="28"/>
                  </a:lnTo>
                  <a:lnTo>
                    <a:pt x="467" y="29"/>
                  </a:lnTo>
                  <a:lnTo>
                    <a:pt x="468" y="29"/>
                  </a:lnTo>
                  <a:lnTo>
                    <a:pt x="468" y="28"/>
                  </a:lnTo>
                  <a:lnTo>
                    <a:pt x="469" y="26"/>
                  </a:lnTo>
                  <a:lnTo>
                    <a:pt x="469" y="24"/>
                  </a:lnTo>
                  <a:lnTo>
                    <a:pt x="473" y="24"/>
                  </a:lnTo>
                  <a:lnTo>
                    <a:pt x="473" y="23"/>
                  </a:lnTo>
                  <a:lnTo>
                    <a:pt x="474" y="24"/>
                  </a:lnTo>
                  <a:lnTo>
                    <a:pt x="474" y="25"/>
                  </a:lnTo>
                  <a:lnTo>
                    <a:pt x="475" y="26"/>
                  </a:lnTo>
                  <a:lnTo>
                    <a:pt x="475" y="28"/>
                  </a:lnTo>
                  <a:lnTo>
                    <a:pt x="478" y="28"/>
                  </a:lnTo>
                  <a:lnTo>
                    <a:pt x="478" y="29"/>
                  </a:lnTo>
                  <a:lnTo>
                    <a:pt x="480" y="29"/>
                  </a:lnTo>
                  <a:lnTo>
                    <a:pt x="483" y="28"/>
                  </a:lnTo>
                  <a:lnTo>
                    <a:pt x="483" y="29"/>
                  </a:lnTo>
                  <a:lnTo>
                    <a:pt x="484" y="30"/>
                  </a:lnTo>
                  <a:lnTo>
                    <a:pt x="485" y="30"/>
                  </a:lnTo>
                  <a:lnTo>
                    <a:pt x="486" y="31"/>
                  </a:lnTo>
                  <a:lnTo>
                    <a:pt x="486" y="32"/>
                  </a:lnTo>
                  <a:lnTo>
                    <a:pt x="488" y="32"/>
                  </a:lnTo>
                  <a:lnTo>
                    <a:pt x="488" y="34"/>
                  </a:lnTo>
                  <a:lnTo>
                    <a:pt x="491" y="34"/>
                  </a:lnTo>
                  <a:lnTo>
                    <a:pt x="492" y="35"/>
                  </a:lnTo>
                  <a:lnTo>
                    <a:pt x="493" y="35"/>
                  </a:lnTo>
                  <a:lnTo>
                    <a:pt x="493" y="32"/>
                  </a:lnTo>
                  <a:lnTo>
                    <a:pt x="494" y="31"/>
                  </a:lnTo>
                  <a:lnTo>
                    <a:pt x="497" y="31"/>
                  </a:lnTo>
                  <a:lnTo>
                    <a:pt x="497" y="30"/>
                  </a:lnTo>
                  <a:lnTo>
                    <a:pt x="499" y="29"/>
                  </a:lnTo>
                  <a:lnTo>
                    <a:pt x="500" y="28"/>
                  </a:lnTo>
                  <a:lnTo>
                    <a:pt x="503" y="28"/>
                  </a:lnTo>
                  <a:lnTo>
                    <a:pt x="504" y="26"/>
                  </a:lnTo>
                  <a:lnTo>
                    <a:pt x="507" y="26"/>
                  </a:lnTo>
                  <a:lnTo>
                    <a:pt x="510" y="24"/>
                  </a:lnTo>
                  <a:lnTo>
                    <a:pt x="517" y="24"/>
                  </a:lnTo>
                  <a:lnTo>
                    <a:pt x="516" y="23"/>
                  </a:lnTo>
                  <a:lnTo>
                    <a:pt x="517" y="23"/>
                  </a:lnTo>
                  <a:lnTo>
                    <a:pt x="517" y="22"/>
                  </a:lnTo>
                  <a:lnTo>
                    <a:pt x="518" y="23"/>
                  </a:lnTo>
                  <a:lnTo>
                    <a:pt x="518" y="22"/>
                  </a:lnTo>
                  <a:lnTo>
                    <a:pt x="520" y="22"/>
                  </a:lnTo>
                  <a:lnTo>
                    <a:pt x="523" y="19"/>
                  </a:lnTo>
                  <a:lnTo>
                    <a:pt x="524" y="19"/>
                  </a:lnTo>
                  <a:lnTo>
                    <a:pt x="525" y="21"/>
                  </a:lnTo>
                  <a:lnTo>
                    <a:pt x="526" y="21"/>
                  </a:lnTo>
                  <a:lnTo>
                    <a:pt x="528" y="18"/>
                  </a:lnTo>
                  <a:lnTo>
                    <a:pt x="530" y="18"/>
                  </a:lnTo>
                  <a:lnTo>
                    <a:pt x="530" y="19"/>
                  </a:lnTo>
                  <a:lnTo>
                    <a:pt x="531" y="19"/>
                  </a:lnTo>
                  <a:lnTo>
                    <a:pt x="531" y="17"/>
                  </a:lnTo>
                  <a:lnTo>
                    <a:pt x="532" y="16"/>
                  </a:lnTo>
                  <a:lnTo>
                    <a:pt x="536" y="16"/>
                  </a:lnTo>
                  <a:lnTo>
                    <a:pt x="536" y="15"/>
                  </a:lnTo>
                  <a:lnTo>
                    <a:pt x="535" y="13"/>
                  </a:lnTo>
                  <a:lnTo>
                    <a:pt x="535" y="12"/>
                  </a:lnTo>
                  <a:lnTo>
                    <a:pt x="536" y="11"/>
                  </a:lnTo>
                  <a:lnTo>
                    <a:pt x="537" y="12"/>
                  </a:lnTo>
                  <a:lnTo>
                    <a:pt x="537" y="13"/>
                  </a:lnTo>
                  <a:lnTo>
                    <a:pt x="538" y="13"/>
                  </a:lnTo>
                  <a:lnTo>
                    <a:pt x="538" y="12"/>
                  </a:lnTo>
                  <a:lnTo>
                    <a:pt x="539" y="11"/>
                  </a:lnTo>
                  <a:lnTo>
                    <a:pt x="539" y="12"/>
                  </a:lnTo>
                  <a:lnTo>
                    <a:pt x="542" y="12"/>
                  </a:lnTo>
                  <a:lnTo>
                    <a:pt x="542" y="13"/>
                  </a:lnTo>
                  <a:lnTo>
                    <a:pt x="543" y="13"/>
                  </a:lnTo>
                  <a:lnTo>
                    <a:pt x="543" y="15"/>
                  </a:lnTo>
                  <a:lnTo>
                    <a:pt x="545" y="15"/>
                  </a:lnTo>
                  <a:lnTo>
                    <a:pt x="545" y="17"/>
                  </a:lnTo>
                  <a:lnTo>
                    <a:pt x="547" y="17"/>
                  </a:lnTo>
                  <a:lnTo>
                    <a:pt x="548" y="18"/>
                  </a:lnTo>
                  <a:lnTo>
                    <a:pt x="548" y="19"/>
                  </a:lnTo>
                  <a:lnTo>
                    <a:pt x="556" y="19"/>
                  </a:lnTo>
                  <a:lnTo>
                    <a:pt x="557" y="18"/>
                  </a:lnTo>
                  <a:lnTo>
                    <a:pt x="558" y="18"/>
                  </a:lnTo>
                  <a:lnTo>
                    <a:pt x="560" y="17"/>
                  </a:lnTo>
                  <a:lnTo>
                    <a:pt x="563" y="17"/>
                  </a:lnTo>
                  <a:lnTo>
                    <a:pt x="564" y="18"/>
                  </a:lnTo>
                  <a:lnTo>
                    <a:pt x="567" y="18"/>
                  </a:lnTo>
                  <a:lnTo>
                    <a:pt x="567" y="17"/>
                  </a:lnTo>
                  <a:lnTo>
                    <a:pt x="568" y="16"/>
                  </a:lnTo>
                  <a:lnTo>
                    <a:pt x="574" y="16"/>
                  </a:lnTo>
                  <a:lnTo>
                    <a:pt x="576" y="15"/>
                  </a:lnTo>
                  <a:lnTo>
                    <a:pt x="577" y="13"/>
                  </a:lnTo>
                  <a:lnTo>
                    <a:pt x="577" y="11"/>
                  </a:lnTo>
                  <a:lnTo>
                    <a:pt x="579" y="10"/>
                  </a:lnTo>
                  <a:lnTo>
                    <a:pt x="577" y="10"/>
                  </a:lnTo>
                  <a:lnTo>
                    <a:pt x="576" y="9"/>
                  </a:lnTo>
                  <a:lnTo>
                    <a:pt x="576" y="7"/>
                  </a:lnTo>
                  <a:lnTo>
                    <a:pt x="577" y="6"/>
                  </a:lnTo>
                  <a:lnTo>
                    <a:pt x="577" y="4"/>
                  </a:lnTo>
                  <a:lnTo>
                    <a:pt x="580" y="4"/>
                  </a:lnTo>
                  <a:lnTo>
                    <a:pt x="579" y="3"/>
                  </a:lnTo>
                  <a:lnTo>
                    <a:pt x="580" y="3"/>
                  </a:lnTo>
                  <a:lnTo>
                    <a:pt x="580" y="2"/>
                  </a:lnTo>
                  <a:lnTo>
                    <a:pt x="582" y="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E97ADE1F-E2E9-446D-B3AC-866806093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2978150"/>
              <a:ext cx="117475" cy="125413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3" y="3"/>
                </a:cxn>
                <a:cxn ang="0">
                  <a:pos x="68" y="10"/>
                </a:cxn>
                <a:cxn ang="0">
                  <a:pos x="70" y="13"/>
                </a:cxn>
                <a:cxn ang="0">
                  <a:pos x="71" y="18"/>
                </a:cxn>
                <a:cxn ang="0">
                  <a:pos x="74" y="29"/>
                </a:cxn>
                <a:cxn ang="0">
                  <a:pos x="72" y="31"/>
                </a:cxn>
                <a:cxn ang="0">
                  <a:pos x="69" y="32"/>
                </a:cxn>
                <a:cxn ang="0">
                  <a:pos x="64" y="33"/>
                </a:cxn>
                <a:cxn ang="0">
                  <a:pos x="58" y="41"/>
                </a:cxn>
                <a:cxn ang="0">
                  <a:pos x="53" y="42"/>
                </a:cxn>
                <a:cxn ang="0">
                  <a:pos x="51" y="41"/>
                </a:cxn>
                <a:cxn ang="0">
                  <a:pos x="46" y="43"/>
                </a:cxn>
                <a:cxn ang="0">
                  <a:pos x="44" y="44"/>
                </a:cxn>
                <a:cxn ang="0">
                  <a:pos x="40" y="51"/>
                </a:cxn>
                <a:cxn ang="0">
                  <a:pos x="36" y="50"/>
                </a:cxn>
                <a:cxn ang="0">
                  <a:pos x="34" y="54"/>
                </a:cxn>
                <a:cxn ang="0">
                  <a:pos x="42" y="55"/>
                </a:cxn>
                <a:cxn ang="0">
                  <a:pos x="40" y="54"/>
                </a:cxn>
                <a:cxn ang="0">
                  <a:pos x="42" y="51"/>
                </a:cxn>
                <a:cxn ang="0">
                  <a:pos x="46" y="50"/>
                </a:cxn>
                <a:cxn ang="0">
                  <a:pos x="62" y="49"/>
                </a:cxn>
                <a:cxn ang="0">
                  <a:pos x="64" y="52"/>
                </a:cxn>
                <a:cxn ang="0">
                  <a:pos x="52" y="76"/>
                </a:cxn>
                <a:cxn ang="0">
                  <a:pos x="50" y="77"/>
                </a:cxn>
                <a:cxn ang="0">
                  <a:pos x="48" y="76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30" y="75"/>
                </a:cxn>
                <a:cxn ang="0">
                  <a:pos x="27" y="76"/>
                </a:cxn>
                <a:cxn ang="0">
                  <a:pos x="25" y="76"/>
                </a:cxn>
                <a:cxn ang="0">
                  <a:pos x="21" y="77"/>
                </a:cxn>
                <a:cxn ang="0">
                  <a:pos x="18" y="76"/>
                </a:cxn>
                <a:cxn ang="0">
                  <a:pos x="13" y="79"/>
                </a:cxn>
                <a:cxn ang="0">
                  <a:pos x="2" y="77"/>
                </a:cxn>
                <a:cxn ang="0">
                  <a:pos x="1" y="75"/>
                </a:cxn>
                <a:cxn ang="0">
                  <a:pos x="2" y="64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4" y="43"/>
                </a:cxn>
                <a:cxn ang="0">
                  <a:pos x="6" y="42"/>
                </a:cxn>
                <a:cxn ang="0">
                  <a:pos x="7" y="41"/>
                </a:cxn>
                <a:cxn ang="0">
                  <a:pos x="14" y="31"/>
                </a:cxn>
                <a:cxn ang="0">
                  <a:pos x="18" y="26"/>
                </a:cxn>
                <a:cxn ang="0">
                  <a:pos x="24" y="17"/>
                </a:cxn>
                <a:cxn ang="0">
                  <a:pos x="29" y="11"/>
                </a:cxn>
                <a:cxn ang="0">
                  <a:pos x="32" y="9"/>
                </a:cxn>
                <a:cxn ang="0">
                  <a:pos x="42" y="16"/>
                </a:cxn>
                <a:cxn ang="0">
                  <a:pos x="43" y="14"/>
                </a:cxn>
                <a:cxn ang="0">
                  <a:pos x="46" y="12"/>
                </a:cxn>
                <a:cxn ang="0">
                  <a:pos x="49" y="4"/>
                </a:cxn>
                <a:cxn ang="0">
                  <a:pos x="61" y="0"/>
                </a:cxn>
              </a:cxnLst>
              <a:rect l="0" t="0" r="r" b="b"/>
              <a:pathLst>
                <a:path w="74" h="79">
                  <a:moveTo>
                    <a:pt x="61" y="0"/>
                  </a:moveTo>
                  <a:lnTo>
                    <a:pt x="62" y="0"/>
                  </a:lnTo>
                  <a:lnTo>
                    <a:pt x="62" y="1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0" y="13"/>
                  </a:lnTo>
                  <a:lnTo>
                    <a:pt x="71" y="13"/>
                  </a:lnTo>
                  <a:lnTo>
                    <a:pt x="71" y="18"/>
                  </a:lnTo>
                  <a:lnTo>
                    <a:pt x="74" y="20"/>
                  </a:lnTo>
                  <a:lnTo>
                    <a:pt x="74" y="29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1" y="32"/>
                  </a:lnTo>
                  <a:lnTo>
                    <a:pt x="69" y="32"/>
                  </a:lnTo>
                  <a:lnTo>
                    <a:pt x="68" y="33"/>
                  </a:lnTo>
                  <a:lnTo>
                    <a:pt x="64" y="33"/>
                  </a:lnTo>
                  <a:lnTo>
                    <a:pt x="58" y="39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51" y="42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54"/>
                  </a:lnTo>
                  <a:lnTo>
                    <a:pt x="37" y="55"/>
                  </a:lnTo>
                  <a:lnTo>
                    <a:pt x="42" y="55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3" y="52"/>
                  </a:lnTo>
                  <a:lnTo>
                    <a:pt x="64" y="52"/>
                  </a:lnTo>
                  <a:lnTo>
                    <a:pt x="66" y="55"/>
                  </a:lnTo>
                  <a:lnTo>
                    <a:pt x="52" y="76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8" y="76"/>
                  </a:lnTo>
                  <a:lnTo>
                    <a:pt x="44" y="76"/>
                  </a:lnTo>
                  <a:lnTo>
                    <a:pt x="44" y="74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6" y="75"/>
                  </a:lnTo>
                  <a:lnTo>
                    <a:pt x="25" y="76"/>
                  </a:lnTo>
                  <a:lnTo>
                    <a:pt x="21" y="76"/>
                  </a:lnTo>
                  <a:lnTo>
                    <a:pt x="21" y="77"/>
                  </a:lnTo>
                  <a:lnTo>
                    <a:pt x="20" y="77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3" y="79"/>
                  </a:lnTo>
                  <a:lnTo>
                    <a:pt x="7" y="79"/>
                  </a:lnTo>
                  <a:lnTo>
                    <a:pt x="2" y="77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2" y="73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11" y="37"/>
                  </a:lnTo>
                  <a:lnTo>
                    <a:pt x="14" y="31"/>
                  </a:lnTo>
                  <a:lnTo>
                    <a:pt x="16" y="29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24" y="17"/>
                  </a:lnTo>
                  <a:lnTo>
                    <a:pt x="25" y="14"/>
                  </a:lnTo>
                  <a:lnTo>
                    <a:pt x="29" y="11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4" y="10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3" y="14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9"/>
                  </a:lnTo>
                  <a:lnTo>
                    <a:pt x="49" y="4"/>
                  </a:lnTo>
                  <a:lnTo>
                    <a:pt x="51" y="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579AE728-99C7-43B2-BA90-CDAAE8461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3609975"/>
              <a:ext cx="525462" cy="606425"/>
            </a:xfrm>
            <a:custGeom>
              <a:avLst/>
              <a:gdLst/>
              <a:ahLst/>
              <a:cxnLst>
                <a:cxn ang="0">
                  <a:pos x="296" y="6"/>
                </a:cxn>
                <a:cxn ang="0">
                  <a:pos x="320" y="4"/>
                </a:cxn>
                <a:cxn ang="0">
                  <a:pos x="330" y="26"/>
                </a:cxn>
                <a:cxn ang="0">
                  <a:pos x="317" y="50"/>
                </a:cxn>
                <a:cxn ang="0">
                  <a:pos x="307" y="92"/>
                </a:cxn>
                <a:cxn ang="0">
                  <a:pos x="299" y="131"/>
                </a:cxn>
                <a:cxn ang="0">
                  <a:pos x="291" y="178"/>
                </a:cxn>
                <a:cxn ang="0">
                  <a:pos x="272" y="207"/>
                </a:cxn>
                <a:cxn ang="0">
                  <a:pos x="248" y="224"/>
                </a:cxn>
                <a:cxn ang="0">
                  <a:pos x="229" y="251"/>
                </a:cxn>
                <a:cxn ang="0">
                  <a:pos x="222" y="288"/>
                </a:cxn>
                <a:cxn ang="0">
                  <a:pos x="214" y="328"/>
                </a:cxn>
                <a:cxn ang="0">
                  <a:pos x="193" y="345"/>
                </a:cxn>
                <a:cxn ang="0">
                  <a:pos x="171" y="363"/>
                </a:cxn>
                <a:cxn ang="0">
                  <a:pos x="144" y="375"/>
                </a:cxn>
                <a:cxn ang="0">
                  <a:pos x="143" y="360"/>
                </a:cxn>
                <a:cxn ang="0">
                  <a:pos x="135" y="353"/>
                </a:cxn>
                <a:cxn ang="0">
                  <a:pos x="115" y="363"/>
                </a:cxn>
                <a:cxn ang="0">
                  <a:pos x="106" y="370"/>
                </a:cxn>
                <a:cxn ang="0">
                  <a:pos x="94" y="370"/>
                </a:cxn>
                <a:cxn ang="0">
                  <a:pos x="81" y="360"/>
                </a:cxn>
                <a:cxn ang="0">
                  <a:pos x="66" y="362"/>
                </a:cxn>
                <a:cxn ang="0">
                  <a:pos x="40" y="382"/>
                </a:cxn>
                <a:cxn ang="0">
                  <a:pos x="32" y="365"/>
                </a:cxn>
                <a:cxn ang="0">
                  <a:pos x="3" y="325"/>
                </a:cxn>
                <a:cxn ang="0">
                  <a:pos x="24" y="324"/>
                </a:cxn>
                <a:cxn ang="0">
                  <a:pos x="37" y="308"/>
                </a:cxn>
                <a:cxn ang="0">
                  <a:pos x="21" y="286"/>
                </a:cxn>
                <a:cxn ang="0">
                  <a:pos x="27" y="268"/>
                </a:cxn>
                <a:cxn ang="0">
                  <a:pos x="61" y="255"/>
                </a:cxn>
                <a:cxn ang="0">
                  <a:pos x="65" y="242"/>
                </a:cxn>
                <a:cxn ang="0">
                  <a:pos x="80" y="257"/>
                </a:cxn>
                <a:cxn ang="0">
                  <a:pos x="88" y="265"/>
                </a:cxn>
                <a:cxn ang="0">
                  <a:pos x="105" y="267"/>
                </a:cxn>
                <a:cxn ang="0">
                  <a:pos x="117" y="255"/>
                </a:cxn>
                <a:cxn ang="0">
                  <a:pos x="120" y="270"/>
                </a:cxn>
                <a:cxn ang="0">
                  <a:pos x="137" y="264"/>
                </a:cxn>
                <a:cxn ang="0">
                  <a:pos x="138" y="249"/>
                </a:cxn>
                <a:cxn ang="0">
                  <a:pos x="143" y="233"/>
                </a:cxn>
                <a:cxn ang="0">
                  <a:pos x="145" y="220"/>
                </a:cxn>
                <a:cxn ang="0">
                  <a:pos x="144" y="205"/>
                </a:cxn>
                <a:cxn ang="0">
                  <a:pos x="138" y="182"/>
                </a:cxn>
                <a:cxn ang="0">
                  <a:pos x="119" y="169"/>
                </a:cxn>
                <a:cxn ang="0">
                  <a:pos x="123" y="160"/>
                </a:cxn>
                <a:cxn ang="0">
                  <a:pos x="138" y="137"/>
                </a:cxn>
                <a:cxn ang="0">
                  <a:pos x="139" y="112"/>
                </a:cxn>
                <a:cxn ang="0">
                  <a:pos x="117" y="102"/>
                </a:cxn>
                <a:cxn ang="0">
                  <a:pos x="96" y="108"/>
                </a:cxn>
                <a:cxn ang="0">
                  <a:pos x="88" y="92"/>
                </a:cxn>
                <a:cxn ang="0">
                  <a:pos x="93" y="73"/>
                </a:cxn>
                <a:cxn ang="0">
                  <a:pos x="151" y="65"/>
                </a:cxn>
                <a:cxn ang="0">
                  <a:pos x="163" y="72"/>
                </a:cxn>
                <a:cxn ang="0">
                  <a:pos x="174" y="76"/>
                </a:cxn>
                <a:cxn ang="0">
                  <a:pos x="194" y="76"/>
                </a:cxn>
                <a:cxn ang="0">
                  <a:pos x="215" y="84"/>
                </a:cxn>
                <a:cxn ang="0">
                  <a:pos x="219" y="77"/>
                </a:cxn>
                <a:cxn ang="0">
                  <a:pos x="233" y="44"/>
                </a:cxn>
                <a:cxn ang="0">
                  <a:pos x="235" y="23"/>
                </a:cxn>
                <a:cxn ang="0">
                  <a:pos x="257" y="7"/>
                </a:cxn>
                <a:cxn ang="0">
                  <a:pos x="277" y="1"/>
                </a:cxn>
              </a:cxnLst>
              <a:rect l="0" t="0" r="r" b="b"/>
              <a:pathLst>
                <a:path w="331" h="382">
                  <a:moveTo>
                    <a:pt x="278" y="0"/>
                  </a:moveTo>
                  <a:lnTo>
                    <a:pt x="280" y="0"/>
                  </a:lnTo>
                  <a:lnTo>
                    <a:pt x="280" y="1"/>
                  </a:lnTo>
                  <a:lnTo>
                    <a:pt x="282" y="1"/>
                  </a:lnTo>
                  <a:lnTo>
                    <a:pt x="283" y="2"/>
                  </a:lnTo>
                  <a:lnTo>
                    <a:pt x="285" y="3"/>
                  </a:lnTo>
                  <a:lnTo>
                    <a:pt x="292" y="3"/>
                  </a:lnTo>
                  <a:lnTo>
                    <a:pt x="292" y="4"/>
                  </a:lnTo>
                  <a:lnTo>
                    <a:pt x="293" y="3"/>
                  </a:lnTo>
                  <a:lnTo>
                    <a:pt x="293" y="4"/>
                  </a:lnTo>
                  <a:lnTo>
                    <a:pt x="295" y="4"/>
                  </a:lnTo>
                  <a:lnTo>
                    <a:pt x="296" y="6"/>
                  </a:lnTo>
                  <a:lnTo>
                    <a:pt x="296" y="7"/>
                  </a:lnTo>
                  <a:lnTo>
                    <a:pt x="308" y="7"/>
                  </a:lnTo>
                  <a:lnTo>
                    <a:pt x="309" y="8"/>
                  </a:lnTo>
                  <a:lnTo>
                    <a:pt x="309" y="9"/>
                  </a:lnTo>
                  <a:lnTo>
                    <a:pt x="310" y="10"/>
                  </a:lnTo>
                  <a:lnTo>
                    <a:pt x="311" y="10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4" y="8"/>
                  </a:lnTo>
                  <a:lnTo>
                    <a:pt x="314" y="6"/>
                  </a:lnTo>
                  <a:lnTo>
                    <a:pt x="320" y="6"/>
                  </a:lnTo>
                  <a:lnTo>
                    <a:pt x="320" y="4"/>
                  </a:lnTo>
                  <a:lnTo>
                    <a:pt x="322" y="4"/>
                  </a:lnTo>
                  <a:lnTo>
                    <a:pt x="323" y="3"/>
                  </a:lnTo>
                  <a:lnTo>
                    <a:pt x="324" y="4"/>
                  </a:lnTo>
                  <a:lnTo>
                    <a:pt x="325" y="4"/>
                  </a:lnTo>
                  <a:lnTo>
                    <a:pt x="328" y="8"/>
                  </a:lnTo>
                  <a:lnTo>
                    <a:pt x="328" y="9"/>
                  </a:lnTo>
                  <a:lnTo>
                    <a:pt x="329" y="10"/>
                  </a:lnTo>
                  <a:lnTo>
                    <a:pt x="330" y="10"/>
                  </a:lnTo>
                  <a:lnTo>
                    <a:pt x="330" y="12"/>
                  </a:lnTo>
                  <a:lnTo>
                    <a:pt x="331" y="16"/>
                  </a:lnTo>
                  <a:lnTo>
                    <a:pt x="330" y="23"/>
                  </a:lnTo>
                  <a:lnTo>
                    <a:pt x="330" y="26"/>
                  </a:lnTo>
                  <a:lnTo>
                    <a:pt x="329" y="26"/>
                  </a:lnTo>
                  <a:lnTo>
                    <a:pt x="328" y="27"/>
                  </a:lnTo>
                  <a:lnTo>
                    <a:pt x="327" y="27"/>
                  </a:lnTo>
                  <a:lnTo>
                    <a:pt x="327" y="28"/>
                  </a:lnTo>
                  <a:lnTo>
                    <a:pt x="324" y="33"/>
                  </a:lnTo>
                  <a:lnTo>
                    <a:pt x="324" y="34"/>
                  </a:lnTo>
                  <a:lnTo>
                    <a:pt x="323" y="35"/>
                  </a:lnTo>
                  <a:lnTo>
                    <a:pt x="323" y="36"/>
                  </a:lnTo>
                  <a:lnTo>
                    <a:pt x="322" y="39"/>
                  </a:lnTo>
                  <a:lnTo>
                    <a:pt x="321" y="40"/>
                  </a:lnTo>
                  <a:lnTo>
                    <a:pt x="321" y="44"/>
                  </a:lnTo>
                  <a:lnTo>
                    <a:pt x="317" y="50"/>
                  </a:lnTo>
                  <a:lnTo>
                    <a:pt x="316" y="50"/>
                  </a:lnTo>
                  <a:lnTo>
                    <a:pt x="314" y="52"/>
                  </a:lnTo>
                  <a:lnTo>
                    <a:pt x="314" y="53"/>
                  </a:lnTo>
                  <a:lnTo>
                    <a:pt x="312" y="53"/>
                  </a:lnTo>
                  <a:lnTo>
                    <a:pt x="312" y="57"/>
                  </a:lnTo>
                  <a:lnTo>
                    <a:pt x="311" y="58"/>
                  </a:lnTo>
                  <a:lnTo>
                    <a:pt x="311" y="59"/>
                  </a:lnTo>
                  <a:lnTo>
                    <a:pt x="308" y="63"/>
                  </a:lnTo>
                  <a:lnTo>
                    <a:pt x="307" y="67"/>
                  </a:lnTo>
                  <a:lnTo>
                    <a:pt x="307" y="79"/>
                  </a:lnTo>
                  <a:lnTo>
                    <a:pt x="305" y="80"/>
                  </a:lnTo>
                  <a:lnTo>
                    <a:pt x="307" y="92"/>
                  </a:lnTo>
                  <a:lnTo>
                    <a:pt x="307" y="95"/>
                  </a:lnTo>
                  <a:lnTo>
                    <a:pt x="303" y="101"/>
                  </a:lnTo>
                  <a:lnTo>
                    <a:pt x="303" y="103"/>
                  </a:lnTo>
                  <a:lnTo>
                    <a:pt x="302" y="108"/>
                  </a:lnTo>
                  <a:lnTo>
                    <a:pt x="302" y="110"/>
                  </a:lnTo>
                  <a:lnTo>
                    <a:pt x="301" y="111"/>
                  </a:lnTo>
                  <a:lnTo>
                    <a:pt x="299" y="114"/>
                  </a:lnTo>
                  <a:lnTo>
                    <a:pt x="298" y="115"/>
                  </a:lnTo>
                  <a:lnTo>
                    <a:pt x="297" y="117"/>
                  </a:lnTo>
                  <a:lnTo>
                    <a:pt x="297" y="124"/>
                  </a:lnTo>
                  <a:lnTo>
                    <a:pt x="299" y="130"/>
                  </a:lnTo>
                  <a:lnTo>
                    <a:pt x="299" y="131"/>
                  </a:lnTo>
                  <a:lnTo>
                    <a:pt x="298" y="134"/>
                  </a:lnTo>
                  <a:lnTo>
                    <a:pt x="298" y="136"/>
                  </a:lnTo>
                  <a:lnTo>
                    <a:pt x="299" y="139"/>
                  </a:lnTo>
                  <a:lnTo>
                    <a:pt x="299" y="140"/>
                  </a:lnTo>
                  <a:lnTo>
                    <a:pt x="301" y="140"/>
                  </a:lnTo>
                  <a:lnTo>
                    <a:pt x="301" y="147"/>
                  </a:lnTo>
                  <a:lnTo>
                    <a:pt x="297" y="152"/>
                  </a:lnTo>
                  <a:lnTo>
                    <a:pt x="293" y="161"/>
                  </a:lnTo>
                  <a:lnTo>
                    <a:pt x="292" y="162"/>
                  </a:lnTo>
                  <a:lnTo>
                    <a:pt x="290" y="171"/>
                  </a:lnTo>
                  <a:lnTo>
                    <a:pt x="290" y="173"/>
                  </a:lnTo>
                  <a:lnTo>
                    <a:pt x="291" y="178"/>
                  </a:lnTo>
                  <a:lnTo>
                    <a:pt x="292" y="185"/>
                  </a:lnTo>
                  <a:lnTo>
                    <a:pt x="288" y="190"/>
                  </a:lnTo>
                  <a:lnTo>
                    <a:pt x="288" y="191"/>
                  </a:lnTo>
                  <a:lnTo>
                    <a:pt x="286" y="191"/>
                  </a:lnTo>
                  <a:lnTo>
                    <a:pt x="286" y="192"/>
                  </a:lnTo>
                  <a:lnTo>
                    <a:pt x="285" y="192"/>
                  </a:lnTo>
                  <a:lnTo>
                    <a:pt x="283" y="195"/>
                  </a:lnTo>
                  <a:lnTo>
                    <a:pt x="277" y="203"/>
                  </a:lnTo>
                  <a:lnTo>
                    <a:pt x="275" y="205"/>
                  </a:lnTo>
                  <a:lnTo>
                    <a:pt x="273" y="205"/>
                  </a:lnTo>
                  <a:lnTo>
                    <a:pt x="272" y="206"/>
                  </a:lnTo>
                  <a:lnTo>
                    <a:pt x="272" y="207"/>
                  </a:lnTo>
                  <a:lnTo>
                    <a:pt x="267" y="207"/>
                  </a:lnTo>
                  <a:lnTo>
                    <a:pt x="266" y="209"/>
                  </a:lnTo>
                  <a:lnTo>
                    <a:pt x="264" y="210"/>
                  </a:lnTo>
                  <a:lnTo>
                    <a:pt x="260" y="210"/>
                  </a:lnTo>
                  <a:lnTo>
                    <a:pt x="253" y="217"/>
                  </a:lnTo>
                  <a:lnTo>
                    <a:pt x="252" y="217"/>
                  </a:lnTo>
                  <a:lnTo>
                    <a:pt x="252" y="218"/>
                  </a:lnTo>
                  <a:lnTo>
                    <a:pt x="251" y="218"/>
                  </a:lnTo>
                  <a:lnTo>
                    <a:pt x="251" y="219"/>
                  </a:lnTo>
                  <a:lnTo>
                    <a:pt x="250" y="222"/>
                  </a:lnTo>
                  <a:lnTo>
                    <a:pt x="250" y="223"/>
                  </a:lnTo>
                  <a:lnTo>
                    <a:pt x="248" y="224"/>
                  </a:lnTo>
                  <a:lnTo>
                    <a:pt x="247" y="226"/>
                  </a:lnTo>
                  <a:lnTo>
                    <a:pt x="245" y="229"/>
                  </a:lnTo>
                  <a:lnTo>
                    <a:pt x="245" y="231"/>
                  </a:lnTo>
                  <a:lnTo>
                    <a:pt x="243" y="233"/>
                  </a:lnTo>
                  <a:lnTo>
                    <a:pt x="243" y="238"/>
                  </a:lnTo>
                  <a:lnTo>
                    <a:pt x="238" y="243"/>
                  </a:lnTo>
                  <a:lnTo>
                    <a:pt x="238" y="245"/>
                  </a:lnTo>
                  <a:lnTo>
                    <a:pt x="235" y="245"/>
                  </a:lnTo>
                  <a:lnTo>
                    <a:pt x="235" y="246"/>
                  </a:lnTo>
                  <a:lnTo>
                    <a:pt x="234" y="246"/>
                  </a:lnTo>
                  <a:lnTo>
                    <a:pt x="232" y="250"/>
                  </a:lnTo>
                  <a:lnTo>
                    <a:pt x="229" y="251"/>
                  </a:lnTo>
                  <a:lnTo>
                    <a:pt x="226" y="255"/>
                  </a:lnTo>
                  <a:lnTo>
                    <a:pt x="225" y="255"/>
                  </a:lnTo>
                  <a:lnTo>
                    <a:pt x="224" y="257"/>
                  </a:lnTo>
                  <a:lnTo>
                    <a:pt x="224" y="261"/>
                  </a:lnTo>
                  <a:lnTo>
                    <a:pt x="222" y="262"/>
                  </a:lnTo>
                  <a:lnTo>
                    <a:pt x="222" y="263"/>
                  </a:lnTo>
                  <a:lnTo>
                    <a:pt x="224" y="264"/>
                  </a:lnTo>
                  <a:lnTo>
                    <a:pt x="224" y="267"/>
                  </a:lnTo>
                  <a:lnTo>
                    <a:pt x="225" y="277"/>
                  </a:lnTo>
                  <a:lnTo>
                    <a:pt x="224" y="284"/>
                  </a:lnTo>
                  <a:lnTo>
                    <a:pt x="222" y="287"/>
                  </a:lnTo>
                  <a:lnTo>
                    <a:pt x="222" y="288"/>
                  </a:lnTo>
                  <a:lnTo>
                    <a:pt x="224" y="290"/>
                  </a:lnTo>
                  <a:lnTo>
                    <a:pt x="224" y="305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4" y="309"/>
                  </a:lnTo>
                  <a:lnTo>
                    <a:pt x="222" y="313"/>
                  </a:lnTo>
                  <a:lnTo>
                    <a:pt x="220" y="318"/>
                  </a:lnTo>
                  <a:lnTo>
                    <a:pt x="218" y="320"/>
                  </a:lnTo>
                  <a:lnTo>
                    <a:pt x="215" y="324"/>
                  </a:lnTo>
                  <a:lnTo>
                    <a:pt x="215" y="325"/>
                  </a:lnTo>
                  <a:lnTo>
                    <a:pt x="214" y="326"/>
                  </a:lnTo>
                  <a:lnTo>
                    <a:pt x="214" y="328"/>
                  </a:lnTo>
                  <a:lnTo>
                    <a:pt x="213" y="331"/>
                  </a:lnTo>
                  <a:lnTo>
                    <a:pt x="212" y="331"/>
                  </a:lnTo>
                  <a:lnTo>
                    <a:pt x="211" y="333"/>
                  </a:lnTo>
                  <a:lnTo>
                    <a:pt x="211" y="334"/>
                  </a:lnTo>
                  <a:lnTo>
                    <a:pt x="209" y="334"/>
                  </a:lnTo>
                  <a:lnTo>
                    <a:pt x="208" y="335"/>
                  </a:lnTo>
                  <a:lnTo>
                    <a:pt x="206" y="337"/>
                  </a:lnTo>
                  <a:lnTo>
                    <a:pt x="202" y="337"/>
                  </a:lnTo>
                  <a:lnTo>
                    <a:pt x="196" y="339"/>
                  </a:lnTo>
                  <a:lnTo>
                    <a:pt x="195" y="339"/>
                  </a:lnTo>
                  <a:lnTo>
                    <a:pt x="194" y="340"/>
                  </a:lnTo>
                  <a:lnTo>
                    <a:pt x="193" y="345"/>
                  </a:lnTo>
                  <a:lnTo>
                    <a:pt x="190" y="347"/>
                  </a:lnTo>
                  <a:lnTo>
                    <a:pt x="189" y="347"/>
                  </a:lnTo>
                  <a:lnTo>
                    <a:pt x="188" y="349"/>
                  </a:lnTo>
                  <a:lnTo>
                    <a:pt x="183" y="351"/>
                  </a:lnTo>
                  <a:lnTo>
                    <a:pt x="181" y="351"/>
                  </a:lnTo>
                  <a:lnTo>
                    <a:pt x="180" y="352"/>
                  </a:lnTo>
                  <a:lnTo>
                    <a:pt x="180" y="353"/>
                  </a:lnTo>
                  <a:lnTo>
                    <a:pt x="177" y="356"/>
                  </a:lnTo>
                  <a:lnTo>
                    <a:pt x="175" y="359"/>
                  </a:lnTo>
                  <a:lnTo>
                    <a:pt x="174" y="360"/>
                  </a:lnTo>
                  <a:lnTo>
                    <a:pt x="171" y="362"/>
                  </a:lnTo>
                  <a:lnTo>
                    <a:pt x="171" y="363"/>
                  </a:lnTo>
                  <a:lnTo>
                    <a:pt x="168" y="365"/>
                  </a:lnTo>
                  <a:lnTo>
                    <a:pt x="164" y="371"/>
                  </a:lnTo>
                  <a:lnTo>
                    <a:pt x="164" y="372"/>
                  </a:lnTo>
                  <a:lnTo>
                    <a:pt x="163" y="373"/>
                  </a:lnTo>
                  <a:lnTo>
                    <a:pt x="156" y="377"/>
                  </a:lnTo>
                  <a:lnTo>
                    <a:pt x="155" y="377"/>
                  </a:lnTo>
                  <a:lnTo>
                    <a:pt x="152" y="376"/>
                  </a:lnTo>
                  <a:lnTo>
                    <a:pt x="152" y="375"/>
                  </a:lnTo>
                  <a:lnTo>
                    <a:pt x="148" y="375"/>
                  </a:lnTo>
                  <a:lnTo>
                    <a:pt x="147" y="376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5" y="371"/>
                  </a:lnTo>
                  <a:lnTo>
                    <a:pt x="144" y="371"/>
                  </a:lnTo>
                  <a:lnTo>
                    <a:pt x="144" y="369"/>
                  </a:lnTo>
                  <a:lnTo>
                    <a:pt x="145" y="369"/>
                  </a:lnTo>
                  <a:lnTo>
                    <a:pt x="145" y="366"/>
                  </a:lnTo>
                  <a:lnTo>
                    <a:pt x="144" y="366"/>
                  </a:lnTo>
                  <a:lnTo>
                    <a:pt x="144" y="365"/>
                  </a:lnTo>
                  <a:lnTo>
                    <a:pt x="143" y="365"/>
                  </a:lnTo>
                  <a:lnTo>
                    <a:pt x="143" y="363"/>
                  </a:lnTo>
                  <a:lnTo>
                    <a:pt x="142" y="362"/>
                  </a:lnTo>
                  <a:lnTo>
                    <a:pt x="143" y="362"/>
                  </a:lnTo>
                  <a:lnTo>
                    <a:pt x="143" y="360"/>
                  </a:lnTo>
                  <a:lnTo>
                    <a:pt x="145" y="359"/>
                  </a:lnTo>
                  <a:lnTo>
                    <a:pt x="148" y="357"/>
                  </a:lnTo>
                  <a:lnTo>
                    <a:pt x="148" y="356"/>
                  </a:lnTo>
                  <a:lnTo>
                    <a:pt x="145" y="354"/>
                  </a:lnTo>
                  <a:lnTo>
                    <a:pt x="145" y="353"/>
                  </a:lnTo>
                  <a:lnTo>
                    <a:pt x="144" y="353"/>
                  </a:lnTo>
                  <a:lnTo>
                    <a:pt x="144" y="350"/>
                  </a:lnTo>
                  <a:lnTo>
                    <a:pt x="143" y="350"/>
                  </a:lnTo>
                  <a:lnTo>
                    <a:pt x="142" y="351"/>
                  </a:lnTo>
                  <a:lnTo>
                    <a:pt x="139" y="351"/>
                  </a:lnTo>
                  <a:lnTo>
                    <a:pt x="137" y="353"/>
                  </a:lnTo>
                  <a:lnTo>
                    <a:pt x="135" y="353"/>
                  </a:lnTo>
                  <a:lnTo>
                    <a:pt x="133" y="354"/>
                  </a:lnTo>
                  <a:lnTo>
                    <a:pt x="130" y="354"/>
                  </a:lnTo>
                  <a:lnTo>
                    <a:pt x="128" y="356"/>
                  </a:lnTo>
                  <a:lnTo>
                    <a:pt x="125" y="358"/>
                  </a:lnTo>
                  <a:lnTo>
                    <a:pt x="125" y="359"/>
                  </a:lnTo>
                  <a:lnTo>
                    <a:pt x="122" y="359"/>
                  </a:lnTo>
                  <a:lnTo>
                    <a:pt x="120" y="358"/>
                  </a:lnTo>
                  <a:lnTo>
                    <a:pt x="120" y="357"/>
                  </a:lnTo>
                  <a:lnTo>
                    <a:pt x="119" y="357"/>
                  </a:lnTo>
                  <a:lnTo>
                    <a:pt x="118" y="356"/>
                  </a:lnTo>
                  <a:lnTo>
                    <a:pt x="115" y="357"/>
                  </a:lnTo>
                  <a:lnTo>
                    <a:pt x="115" y="363"/>
                  </a:lnTo>
                  <a:lnTo>
                    <a:pt x="113" y="364"/>
                  </a:lnTo>
                  <a:lnTo>
                    <a:pt x="113" y="365"/>
                  </a:lnTo>
                  <a:lnTo>
                    <a:pt x="115" y="368"/>
                  </a:lnTo>
                  <a:lnTo>
                    <a:pt x="113" y="368"/>
                  </a:lnTo>
                  <a:lnTo>
                    <a:pt x="113" y="369"/>
                  </a:lnTo>
                  <a:lnTo>
                    <a:pt x="112" y="370"/>
                  </a:lnTo>
                  <a:lnTo>
                    <a:pt x="111" y="369"/>
                  </a:lnTo>
                  <a:lnTo>
                    <a:pt x="109" y="371"/>
                  </a:lnTo>
                  <a:lnTo>
                    <a:pt x="109" y="372"/>
                  </a:lnTo>
                  <a:lnTo>
                    <a:pt x="107" y="371"/>
                  </a:lnTo>
                  <a:lnTo>
                    <a:pt x="106" y="371"/>
                  </a:lnTo>
                  <a:lnTo>
                    <a:pt x="106" y="370"/>
                  </a:lnTo>
                  <a:lnTo>
                    <a:pt x="105" y="370"/>
                  </a:lnTo>
                  <a:lnTo>
                    <a:pt x="104" y="371"/>
                  </a:lnTo>
                  <a:lnTo>
                    <a:pt x="105" y="371"/>
                  </a:lnTo>
                  <a:lnTo>
                    <a:pt x="105" y="372"/>
                  </a:lnTo>
                  <a:lnTo>
                    <a:pt x="104" y="372"/>
                  </a:lnTo>
                  <a:lnTo>
                    <a:pt x="100" y="376"/>
                  </a:lnTo>
                  <a:lnTo>
                    <a:pt x="99" y="375"/>
                  </a:lnTo>
                  <a:lnTo>
                    <a:pt x="99" y="372"/>
                  </a:lnTo>
                  <a:lnTo>
                    <a:pt x="98" y="372"/>
                  </a:lnTo>
                  <a:lnTo>
                    <a:pt x="98" y="371"/>
                  </a:lnTo>
                  <a:lnTo>
                    <a:pt x="96" y="370"/>
                  </a:lnTo>
                  <a:lnTo>
                    <a:pt x="94" y="370"/>
                  </a:lnTo>
                  <a:lnTo>
                    <a:pt x="92" y="368"/>
                  </a:lnTo>
                  <a:lnTo>
                    <a:pt x="91" y="368"/>
                  </a:lnTo>
                  <a:lnTo>
                    <a:pt x="91" y="366"/>
                  </a:lnTo>
                  <a:lnTo>
                    <a:pt x="90" y="365"/>
                  </a:lnTo>
                  <a:lnTo>
                    <a:pt x="90" y="364"/>
                  </a:lnTo>
                  <a:lnTo>
                    <a:pt x="88" y="364"/>
                  </a:lnTo>
                  <a:lnTo>
                    <a:pt x="88" y="363"/>
                  </a:lnTo>
                  <a:lnTo>
                    <a:pt x="87" y="363"/>
                  </a:lnTo>
                  <a:lnTo>
                    <a:pt x="86" y="364"/>
                  </a:lnTo>
                  <a:lnTo>
                    <a:pt x="86" y="365"/>
                  </a:lnTo>
                  <a:lnTo>
                    <a:pt x="84" y="364"/>
                  </a:lnTo>
                  <a:lnTo>
                    <a:pt x="81" y="360"/>
                  </a:lnTo>
                  <a:lnTo>
                    <a:pt x="79" y="358"/>
                  </a:lnTo>
                  <a:lnTo>
                    <a:pt x="78" y="356"/>
                  </a:lnTo>
                  <a:lnTo>
                    <a:pt x="77" y="354"/>
                  </a:lnTo>
                  <a:lnTo>
                    <a:pt x="75" y="356"/>
                  </a:lnTo>
                  <a:lnTo>
                    <a:pt x="74" y="356"/>
                  </a:lnTo>
                  <a:lnTo>
                    <a:pt x="73" y="354"/>
                  </a:lnTo>
                  <a:lnTo>
                    <a:pt x="72" y="354"/>
                  </a:lnTo>
                  <a:lnTo>
                    <a:pt x="71" y="356"/>
                  </a:lnTo>
                  <a:lnTo>
                    <a:pt x="71" y="357"/>
                  </a:lnTo>
                  <a:lnTo>
                    <a:pt x="68" y="359"/>
                  </a:lnTo>
                  <a:lnTo>
                    <a:pt x="67" y="362"/>
                  </a:lnTo>
                  <a:lnTo>
                    <a:pt x="66" y="362"/>
                  </a:lnTo>
                  <a:lnTo>
                    <a:pt x="61" y="363"/>
                  </a:lnTo>
                  <a:lnTo>
                    <a:pt x="58" y="364"/>
                  </a:lnTo>
                  <a:lnTo>
                    <a:pt x="55" y="364"/>
                  </a:lnTo>
                  <a:lnTo>
                    <a:pt x="55" y="368"/>
                  </a:lnTo>
                  <a:lnTo>
                    <a:pt x="54" y="371"/>
                  </a:lnTo>
                  <a:lnTo>
                    <a:pt x="53" y="371"/>
                  </a:lnTo>
                  <a:lnTo>
                    <a:pt x="51" y="372"/>
                  </a:lnTo>
                  <a:lnTo>
                    <a:pt x="49" y="372"/>
                  </a:lnTo>
                  <a:lnTo>
                    <a:pt x="49" y="371"/>
                  </a:lnTo>
                  <a:lnTo>
                    <a:pt x="47" y="371"/>
                  </a:lnTo>
                  <a:lnTo>
                    <a:pt x="46" y="376"/>
                  </a:lnTo>
                  <a:lnTo>
                    <a:pt x="40" y="382"/>
                  </a:lnTo>
                  <a:lnTo>
                    <a:pt x="39" y="382"/>
                  </a:lnTo>
                  <a:lnTo>
                    <a:pt x="39" y="381"/>
                  </a:lnTo>
                  <a:lnTo>
                    <a:pt x="34" y="376"/>
                  </a:lnTo>
                  <a:lnTo>
                    <a:pt x="34" y="375"/>
                  </a:lnTo>
                  <a:lnTo>
                    <a:pt x="32" y="372"/>
                  </a:lnTo>
                  <a:lnTo>
                    <a:pt x="33" y="372"/>
                  </a:lnTo>
                  <a:lnTo>
                    <a:pt x="33" y="370"/>
                  </a:lnTo>
                  <a:lnTo>
                    <a:pt x="32" y="369"/>
                  </a:lnTo>
                  <a:lnTo>
                    <a:pt x="29" y="368"/>
                  </a:lnTo>
                  <a:lnTo>
                    <a:pt x="29" y="366"/>
                  </a:lnTo>
                  <a:lnTo>
                    <a:pt x="30" y="366"/>
                  </a:lnTo>
                  <a:lnTo>
                    <a:pt x="32" y="365"/>
                  </a:lnTo>
                  <a:lnTo>
                    <a:pt x="32" y="364"/>
                  </a:lnTo>
                  <a:lnTo>
                    <a:pt x="17" y="350"/>
                  </a:lnTo>
                  <a:lnTo>
                    <a:pt x="13" y="347"/>
                  </a:lnTo>
                  <a:lnTo>
                    <a:pt x="11" y="346"/>
                  </a:lnTo>
                  <a:lnTo>
                    <a:pt x="11" y="343"/>
                  </a:lnTo>
                  <a:lnTo>
                    <a:pt x="10" y="343"/>
                  </a:lnTo>
                  <a:lnTo>
                    <a:pt x="7" y="339"/>
                  </a:lnTo>
                  <a:lnTo>
                    <a:pt x="3" y="337"/>
                  </a:lnTo>
                  <a:lnTo>
                    <a:pt x="1" y="335"/>
                  </a:lnTo>
                  <a:lnTo>
                    <a:pt x="0" y="334"/>
                  </a:lnTo>
                  <a:lnTo>
                    <a:pt x="1" y="333"/>
                  </a:lnTo>
                  <a:lnTo>
                    <a:pt x="3" y="325"/>
                  </a:lnTo>
                  <a:lnTo>
                    <a:pt x="5" y="322"/>
                  </a:lnTo>
                  <a:lnTo>
                    <a:pt x="7" y="322"/>
                  </a:lnTo>
                  <a:lnTo>
                    <a:pt x="8" y="321"/>
                  </a:lnTo>
                  <a:lnTo>
                    <a:pt x="10" y="320"/>
                  </a:lnTo>
                  <a:lnTo>
                    <a:pt x="11" y="320"/>
                  </a:lnTo>
                  <a:lnTo>
                    <a:pt x="14" y="319"/>
                  </a:lnTo>
                  <a:lnTo>
                    <a:pt x="14" y="318"/>
                  </a:lnTo>
                  <a:lnTo>
                    <a:pt x="16" y="315"/>
                  </a:lnTo>
                  <a:lnTo>
                    <a:pt x="19" y="316"/>
                  </a:lnTo>
                  <a:lnTo>
                    <a:pt x="20" y="318"/>
                  </a:lnTo>
                  <a:lnTo>
                    <a:pt x="23" y="322"/>
                  </a:lnTo>
                  <a:lnTo>
                    <a:pt x="24" y="324"/>
                  </a:lnTo>
                  <a:lnTo>
                    <a:pt x="28" y="324"/>
                  </a:lnTo>
                  <a:lnTo>
                    <a:pt x="32" y="325"/>
                  </a:lnTo>
                  <a:lnTo>
                    <a:pt x="33" y="325"/>
                  </a:lnTo>
                  <a:lnTo>
                    <a:pt x="34" y="324"/>
                  </a:lnTo>
                  <a:lnTo>
                    <a:pt x="34" y="322"/>
                  </a:lnTo>
                  <a:lnTo>
                    <a:pt x="35" y="321"/>
                  </a:lnTo>
                  <a:lnTo>
                    <a:pt x="34" y="320"/>
                  </a:lnTo>
                  <a:lnTo>
                    <a:pt x="33" y="320"/>
                  </a:lnTo>
                  <a:lnTo>
                    <a:pt x="32" y="319"/>
                  </a:lnTo>
                  <a:lnTo>
                    <a:pt x="32" y="318"/>
                  </a:lnTo>
                  <a:lnTo>
                    <a:pt x="34" y="312"/>
                  </a:lnTo>
                  <a:lnTo>
                    <a:pt x="37" y="308"/>
                  </a:lnTo>
                  <a:lnTo>
                    <a:pt x="35" y="306"/>
                  </a:lnTo>
                  <a:lnTo>
                    <a:pt x="33" y="306"/>
                  </a:lnTo>
                  <a:lnTo>
                    <a:pt x="32" y="305"/>
                  </a:lnTo>
                  <a:lnTo>
                    <a:pt x="29" y="303"/>
                  </a:lnTo>
                  <a:lnTo>
                    <a:pt x="28" y="302"/>
                  </a:lnTo>
                  <a:lnTo>
                    <a:pt x="26" y="301"/>
                  </a:lnTo>
                  <a:lnTo>
                    <a:pt x="26" y="295"/>
                  </a:lnTo>
                  <a:lnTo>
                    <a:pt x="29" y="295"/>
                  </a:lnTo>
                  <a:lnTo>
                    <a:pt x="29" y="293"/>
                  </a:lnTo>
                  <a:lnTo>
                    <a:pt x="23" y="287"/>
                  </a:lnTo>
                  <a:lnTo>
                    <a:pt x="23" y="286"/>
                  </a:lnTo>
                  <a:lnTo>
                    <a:pt x="21" y="286"/>
                  </a:lnTo>
                  <a:lnTo>
                    <a:pt x="20" y="288"/>
                  </a:lnTo>
                  <a:lnTo>
                    <a:pt x="19" y="288"/>
                  </a:lnTo>
                  <a:lnTo>
                    <a:pt x="19" y="284"/>
                  </a:lnTo>
                  <a:lnTo>
                    <a:pt x="22" y="280"/>
                  </a:lnTo>
                  <a:lnTo>
                    <a:pt x="22" y="274"/>
                  </a:lnTo>
                  <a:lnTo>
                    <a:pt x="21" y="273"/>
                  </a:lnTo>
                  <a:lnTo>
                    <a:pt x="21" y="268"/>
                  </a:lnTo>
                  <a:lnTo>
                    <a:pt x="20" y="265"/>
                  </a:lnTo>
                  <a:lnTo>
                    <a:pt x="20" y="264"/>
                  </a:lnTo>
                  <a:lnTo>
                    <a:pt x="24" y="264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9" y="268"/>
                  </a:lnTo>
                  <a:lnTo>
                    <a:pt x="30" y="265"/>
                  </a:lnTo>
                  <a:lnTo>
                    <a:pt x="33" y="265"/>
                  </a:lnTo>
                  <a:lnTo>
                    <a:pt x="35" y="264"/>
                  </a:lnTo>
                  <a:lnTo>
                    <a:pt x="36" y="264"/>
                  </a:lnTo>
                  <a:lnTo>
                    <a:pt x="40" y="268"/>
                  </a:lnTo>
                  <a:lnTo>
                    <a:pt x="42" y="268"/>
                  </a:lnTo>
                  <a:lnTo>
                    <a:pt x="59" y="264"/>
                  </a:lnTo>
                  <a:lnTo>
                    <a:pt x="59" y="262"/>
                  </a:lnTo>
                  <a:lnTo>
                    <a:pt x="60" y="261"/>
                  </a:lnTo>
                  <a:lnTo>
                    <a:pt x="60" y="256"/>
                  </a:lnTo>
                  <a:lnTo>
                    <a:pt x="61" y="255"/>
                  </a:lnTo>
                  <a:lnTo>
                    <a:pt x="61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8" y="250"/>
                  </a:lnTo>
                  <a:lnTo>
                    <a:pt x="58" y="244"/>
                  </a:lnTo>
                  <a:lnTo>
                    <a:pt x="59" y="244"/>
                  </a:lnTo>
                  <a:lnTo>
                    <a:pt x="59" y="245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5" y="242"/>
                  </a:lnTo>
                  <a:lnTo>
                    <a:pt x="67" y="242"/>
                  </a:lnTo>
                  <a:lnTo>
                    <a:pt x="68" y="243"/>
                  </a:lnTo>
                  <a:lnTo>
                    <a:pt x="72" y="245"/>
                  </a:lnTo>
                  <a:lnTo>
                    <a:pt x="74" y="245"/>
                  </a:lnTo>
                  <a:lnTo>
                    <a:pt x="74" y="246"/>
                  </a:lnTo>
                  <a:lnTo>
                    <a:pt x="75" y="248"/>
                  </a:lnTo>
                  <a:lnTo>
                    <a:pt x="75" y="250"/>
                  </a:lnTo>
                  <a:lnTo>
                    <a:pt x="78" y="252"/>
                  </a:lnTo>
                  <a:lnTo>
                    <a:pt x="78" y="256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80" y="257"/>
                  </a:lnTo>
                  <a:lnTo>
                    <a:pt x="81" y="258"/>
                  </a:lnTo>
                  <a:lnTo>
                    <a:pt x="81" y="260"/>
                  </a:lnTo>
                  <a:lnTo>
                    <a:pt x="83" y="260"/>
                  </a:lnTo>
                  <a:lnTo>
                    <a:pt x="83" y="262"/>
                  </a:lnTo>
                  <a:lnTo>
                    <a:pt x="84" y="262"/>
                  </a:lnTo>
                  <a:lnTo>
                    <a:pt x="83" y="263"/>
                  </a:lnTo>
                  <a:lnTo>
                    <a:pt x="83" y="264"/>
                  </a:lnTo>
                  <a:lnTo>
                    <a:pt x="81" y="265"/>
                  </a:lnTo>
                  <a:lnTo>
                    <a:pt x="83" y="265"/>
                  </a:lnTo>
                  <a:lnTo>
                    <a:pt x="84" y="264"/>
                  </a:lnTo>
                  <a:lnTo>
                    <a:pt x="85" y="264"/>
                  </a:lnTo>
                  <a:lnTo>
                    <a:pt x="88" y="265"/>
                  </a:lnTo>
                  <a:lnTo>
                    <a:pt x="88" y="267"/>
                  </a:lnTo>
                  <a:lnTo>
                    <a:pt x="90" y="265"/>
                  </a:lnTo>
                  <a:lnTo>
                    <a:pt x="91" y="265"/>
                  </a:lnTo>
                  <a:lnTo>
                    <a:pt x="99" y="268"/>
                  </a:lnTo>
                  <a:lnTo>
                    <a:pt x="99" y="269"/>
                  </a:lnTo>
                  <a:lnTo>
                    <a:pt x="100" y="268"/>
                  </a:lnTo>
                  <a:lnTo>
                    <a:pt x="101" y="269"/>
                  </a:lnTo>
                  <a:lnTo>
                    <a:pt x="103" y="268"/>
                  </a:lnTo>
                  <a:lnTo>
                    <a:pt x="103" y="269"/>
                  </a:lnTo>
                  <a:lnTo>
                    <a:pt x="104" y="269"/>
                  </a:lnTo>
                  <a:lnTo>
                    <a:pt x="104" y="268"/>
                  </a:lnTo>
                  <a:lnTo>
                    <a:pt x="105" y="267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7" y="265"/>
                  </a:lnTo>
                  <a:lnTo>
                    <a:pt x="107" y="264"/>
                  </a:lnTo>
                  <a:lnTo>
                    <a:pt x="109" y="264"/>
                  </a:lnTo>
                  <a:lnTo>
                    <a:pt x="110" y="263"/>
                  </a:lnTo>
                  <a:lnTo>
                    <a:pt x="110" y="262"/>
                  </a:lnTo>
                  <a:lnTo>
                    <a:pt x="115" y="257"/>
                  </a:lnTo>
                  <a:lnTo>
                    <a:pt x="115" y="256"/>
                  </a:lnTo>
                  <a:lnTo>
                    <a:pt x="116" y="254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7" y="256"/>
                  </a:lnTo>
                  <a:lnTo>
                    <a:pt x="118" y="257"/>
                  </a:lnTo>
                  <a:lnTo>
                    <a:pt x="118" y="258"/>
                  </a:lnTo>
                  <a:lnTo>
                    <a:pt x="119" y="261"/>
                  </a:lnTo>
                  <a:lnTo>
                    <a:pt x="120" y="262"/>
                  </a:lnTo>
                  <a:lnTo>
                    <a:pt x="120" y="264"/>
                  </a:lnTo>
                  <a:lnTo>
                    <a:pt x="123" y="264"/>
                  </a:lnTo>
                  <a:lnTo>
                    <a:pt x="123" y="265"/>
                  </a:lnTo>
                  <a:lnTo>
                    <a:pt x="122" y="265"/>
                  </a:lnTo>
                  <a:lnTo>
                    <a:pt x="122" y="268"/>
                  </a:lnTo>
                  <a:lnTo>
                    <a:pt x="120" y="268"/>
                  </a:lnTo>
                  <a:lnTo>
                    <a:pt x="120" y="270"/>
                  </a:lnTo>
                  <a:lnTo>
                    <a:pt x="122" y="271"/>
                  </a:lnTo>
                  <a:lnTo>
                    <a:pt x="124" y="271"/>
                  </a:lnTo>
                  <a:lnTo>
                    <a:pt x="125" y="270"/>
                  </a:lnTo>
                  <a:lnTo>
                    <a:pt x="126" y="270"/>
                  </a:lnTo>
                  <a:lnTo>
                    <a:pt x="126" y="271"/>
                  </a:lnTo>
                  <a:lnTo>
                    <a:pt x="131" y="271"/>
                  </a:lnTo>
                  <a:lnTo>
                    <a:pt x="131" y="270"/>
                  </a:lnTo>
                  <a:lnTo>
                    <a:pt x="132" y="269"/>
                  </a:lnTo>
                  <a:lnTo>
                    <a:pt x="132" y="268"/>
                  </a:lnTo>
                  <a:lnTo>
                    <a:pt x="135" y="265"/>
                  </a:lnTo>
                  <a:lnTo>
                    <a:pt x="137" y="265"/>
                  </a:lnTo>
                  <a:lnTo>
                    <a:pt x="137" y="264"/>
                  </a:lnTo>
                  <a:lnTo>
                    <a:pt x="133" y="261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7" y="256"/>
                  </a:lnTo>
                  <a:lnTo>
                    <a:pt x="137" y="255"/>
                  </a:lnTo>
                  <a:lnTo>
                    <a:pt x="138" y="252"/>
                  </a:lnTo>
                  <a:lnTo>
                    <a:pt x="138" y="251"/>
                  </a:lnTo>
                  <a:lnTo>
                    <a:pt x="137" y="251"/>
                  </a:lnTo>
                  <a:lnTo>
                    <a:pt x="137" y="249"/>
                  </a:lnTo>
                  <a:lnTo>
                    <a:pt x="138" y="249"/>
                  </a:lnTo>
                  <a:lnTo>
                    <a:pt x="138" y="248"/>
                  </a:lnTo>
                  <a:lnTo>
                    <a:pt x="143" y="246"/>
                  </a:lnTo>
                  <a:lnTo>
                    <a:pt x="144" y="245"/>
                  </a:lnTo>
                  <a:lnTo>
                    <a:pt x="145" y="245"/>
                  </a:lnTo>
                  <a:lnTo>
                    <a:pt x="144" y="243"/>
                  </a:lnTo>
                  <a:lnTo>
                    <a:pt x="144" y="242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7" y="236"/>
                  </a:lnTo>
                  <a:lnTo>
                    <a:pt x="144" y="236"/>
                  </a:lnTo>
                  <a:lnTo>
                    <a:pt x="144" y="233"/>
                  </a:lnTo>
                  <a:lnTo>
                    <a:pt x="143" y="233"/>
                  </a:lnTo>
                  <a:lnTo>
                    <a:pt x="143" y="232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29"/>
                  </a:lnTo>
                  <a:lnTo>
                    <a:pt x="147" y="229"/>
                  </a:lnTo>
                  <a:lnTo>
                    <a:pt x="147" y="225"/>
                  </a:lnTo>
                  <a:lnTo>
                    <a:pt x="148" y="225"/>
                  </a:lnTo>
                  <a:lnTo>
                    <a:pt x="148" y="224"/>
                  </a:lnTo>
                  <a:lnTo>
                    <a:pt x="149" y="224"/>
                  </a:lnTo>
                  <a:lnTo>
                    <a:pt x="145" y="220"/>
                  </a:lnTo>
                  <a:lnTo>
                    <a:pt x="147" y="219"/>
                  </a:lnTo>
                  <a:lnTo>
                    <a:pt x="147" y="218"/>
                  </a:lnTo>
                  <a:lnTo>
                    <a:pt x="148" y="218"/>
                  </a:lnTo>
                  <a:lnTo>
                    <a:pt x="148" y="216"/>
                  </a:lnTo>
                  <a:lnTo>
                    <a:pt x="147" y="214"/>
                  </a:lnTo>
                  <a:lnTo>
                    <a:pt x="147" y="213"/>
                  </a:lnTo>
                  <a:lnTo>
                    <a:pt x="145" y="213"/>
                  </a:lnTo>
                  <a:lnTo>
                    <a:pt x="147" y="212"/>
                  </a:lnTo>
                  <a:lnTo>
                    <a:pt x="147" y="211"/>
                  </a:lnTo>
                  <a:lnTo>
                    <a:pt x="145" y="211"/>
                  </a:lnTo>
                  <a:lnTo>
                    <a:pt x="144" y="207"/>
                  </a:lnTo>
                  <a:lnTo>
                    <a:pt x="144" y="205"/>
                  </a:lnTo>
                  <a:lnTo>
                    <a:pt x="145" y="204"/>
                  </a:lnTo>
                  <a:lnTo>
                    <a:pt x="145" y="201"/>
                  </a:lnTo>
                  <a:lnTo>
                    <a:pt x="147" y="200"/>
                  </a:lnTo>
                  <a:lnTo>
                    <a:pt x="147" y="195"/>
                  </a:lnTo>
                  <a:lnTo>
                    <a:pt x="149" y="191"/>
                  </a:lnTo>
                  <a:lnTo>
                    <a:pt x="149" y="188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3" y="182"/>
                  </a:lnTo>
                  <a:lnTo>
                    <a:pt x="141" y="181"/>
                  </a:lnTo>
                  <a:lnTo>
                    <a:pt x="138" y="181"/>
                  </a:lnTo>
                  <a:lnTo>
                    <a:pt x="138" y="182"/>
                  </a:lnTo>
                  <a:lnTo>
                    <a:pt x="137" y="181"/>
                  </a:lnTo>
                  <a:lnTo>
                    <a:pt x="135" y="181"/>
                  </a:lnTo>
                  <a:lnTo>
                    <a:pt x="133" y="182"/>
                  </a:lnTo>
                  <a:lnTo>
                    <a:pt x="133" y="176"/>
                  </a:lnTo>
                  <a:lnTo>
                    <a:pt x="130" y="173"/>
                  </a:lnTo>
                  <a:lnTo>
                    <a:pt x="128" y="173"/>
                  </a:lnTo>
                  <a:lnTo>
                    <a:pt x="126" y="174"/>
                  </a:lnTo>
                  <a:lnTo>
                    <a:pt x="126" y="173"/>
                  </a:lnTo>
                  <a:lnTo>
                    <a:pt x="123" y="173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9"/>
                  </a:lnTo>
                  <a:lnTo>
                    <a:pt x="120" y="169"/>
                  </a:lnTo>
                  <a:lnTo>
                    <a:pt x="122" y="166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4" y="165"/>
                  </a:lnTo>
                  <a:lnTo>
                    <a:pt x="124" y="163"/>
                  </a:lnTo>
                  <a:lnTo>
                    <a:pt x="123" y="163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4" y="161"/>
                  </a:lnTo>
                  <a:lnTo>
                    <a:pt x="123" y="161"/>
                  </a:lnTo>
                  <a:lnTo>
                    <a:pt x="123" y="160"/>
                  </a:lnTo>
                  <a:lnTo>
                    <a:pt x="122" y="158"/>
                  </a:lnTo>
                  <a:lnTo>
                    <a:pt x="122" y="153"/>
                  </a:lnTo>
                  <a:lnTo>
                    <a:pt x="123" y="150"/>
                  </a:lnTo>
                  <a:lnTo>
                    <a:pt x="124" y="147"/>
                  </a:lnTo>
                  <a:lnTo>
                    <a:pt x="125" y="146"/>
                  </a:lnTo>
                  <a:lnTo>
                    <a:pt x="129" y="144"/>
                  </a:lnTo>
                  <a:lnTo>
                    <a:pt x="130" y="143"/>
                  </a:lnTo>
                  <a:lnTo>
                    <a:pt x="130" y="141"/>
                  </a:lnTo>
                  <a:lnTo>
                    <a:pt x="129" y="141"/>
                  </a:lnTo>
                  <a:lnTo>
                    <a:pt x="130" y="139"/>
                  </a:lnTo>
                  <a:lnTo>
                    <a:pt x="138" y="139"/>
                  </a:lnTo>
                  <a:lnTo>
                    <a:pt x="138" y="137"/>
                  </a:lnTo>
                  <a:lnTo>
                    <a:pt x="142" y="135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7" y="123"/>
                  </a:lnTo>
                  <a:lnTo>
                    <a:pt x="148" y="123"/>
                  </a:lnTo>
                  <a:lnTo>
                    <a:pt x="148" y="122"/>
                  </a:lnTo>
                  <a:lnTo>
                    <a:pt x="147" y="122"/>
                  </a:lnTo>
                  <a:lnTo>
                    <a:pt x="144" y="120"/>
                  </a:lnTo>
                  <a:lnTo>
                    <a:pt x="144" y="118"/>
                  </a:lnTo>
                  <a:lnTo>
                    <a:pt x="143" y="117"/>
                  </a:lnTo>
                  <a:lnTo>
                    <a:pt x="143" y="116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4"/>
                  </a:lnTo>
                  <a:lnTo>
                    <a:pt x="137" y="104"/>
                  </a:lnTo>
                  <a:lnTo>
                    <a:pt x="137" y="103"/>
                  </a:lnTo>
                  <a:lnTo>
                    <a:pt x="136" y="103"/>
                  </a:lnTo>
                  <a:lnTo>
                    <a:pt x="136" y="102"/>
                  </a:lnTo>
                  <a:lnTo>
                    <a:pt x="129" y="102"/>
                  </a:lnTo>
                  <a:lnTo>
                    <a:pt x="128" y="101"/>
                  </a:lnTo>
                  <a:lnTo>
                    <a:pt x="126" y="101"/>
                  </a:lnTo>
                  <a:lnTo>
                    <a:pt x="118" y="99"/>
                  </a:lnTo>
                  <a:lnTo>
                    <a:pt x="117" y="99"/>
                  </a:lnTo>
                  <a:lnTo>
                    <a:pt x="117" y="102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1" y="103"/>
                  </a:lnTo>
                  <a:lnTo>
                    <a:pt x="110" y="104"/>
                  </a:lnTo>
                  <a:lnTo>
                    <a:pt x="109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3" y="106"/>
                  </a:lnTo>
                  <a:lnTo>
                    <a:pt x="101" y="105"/>
                  </a:lnTo>
                  <a:lnTo>
                    <a:pt x="99" y="105"/>
                  </a:lnTo>
                  <a:lnTo>
                    <a:pt x="97" y="108"/>
                  </a:lnTo>
                  <a:lnTo>
                    <a:pt x="96" y="108"/>
                  </a:lnTo>
                  <a:lnTo>
                    <a:pt x="94" y="109"/>
                  </a:lnTo>
                  <a:lnTo>
                    <a:pt x="91" y="109"/>
                  </a:lnTo>
                  <a:lnTo>
                    <a:pt x="91" y="105"/>
                  </a:lnTo>
                  <a:lnTo>
                    <a:pt x="93" y="105"/>
                  </a:lnTo>
                  <a:lnTo>
                    <a:pt x="93" y="104"/>
                  </a:lnTo>
                  <a:lnTo>
                    <a:pt x="94" y="104"/>
                  </a:lnTo>
                  <a:lnTo>
                    <a:pt x="93" y="103"/>
                  </a:lnTo>
                  <a:lnTo>
                    <a:pt x="93" y="99"/>
                  </a:lnTo>
                  <a:lnTo>
                    <a:pt x="92" y="97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0" y="85"/>
                  </a:lnTo>
                  <a:lnTo>
                    <a:pt x="91" y="84"/>
                  </a:lnTo>
                  <a:lnTo>
                    <a:pt x="91" y="83"/>
                  </a:lnTo>
                  <a:lnTo>
                    <a:pt x="92" y="82"/>
                  </a:lnTo>
                  <a:lnTo>
                    <a:pt x="90" y="79"/>
                  </a:lnTo>
                  <a:lnTo>
                    <a:pt x="91" y="79"/>
                  </a:lnTo>
                  <a:lnTo>
                    <a:pt x="91" y="78"/>
                  </a:lnTo>
                  <a:lnTo>
                    <a:pt x="92" y="78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3" y="73"/>
                  </a:lnTo>
                  <a:lnTo>
                    <a:pt x="96" y="73"/>
                  </a:lnTo>
                  <a:lnTo>
                    <a:pt x="96" y="67"/>
                  </a:lnTo>
                  <a:lnTo>
                    <a:pt x="128" y="67"/>
                  </a:lnTo>
                  <a:lnTo>
                    <a:pt x="135" y="69"/>
                  </a:lnTo>
                  <a:lnTo>
                    <a:pt x="139" y="69"/>
                  </a:lnTo>
                  <a:lnTo>
                    <a:pt x="141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8" y="69"/>
                  </a:lnTo>
                  <a:lnTo>
                    <a:pt x="150" y="67"/>
                  </a:lnTo>
                  <a:lnTo>
                    <a:pt x="151" y="67"/>
                  </a:lnTo>
                  <a:lnTo>
                    <a:pt x="151" y="65"/>
                  </a:lnTo>
                  <a:lnTo>
                    <a:pt x="152" y="66"/>
                  </a:lnTo>
                  <a:lnTo>
                    <a:pt x="155" y="67"/>
                  </a:lnTo>
                  <a:lnTo>
                    <a:pt x="155" y="69"/>
                  </a:lnTo>
                  <a:lnTo>
                    <a:pt x="156" y="69"/>
                  </a:lnTo>
                  <a:lnTo>
                    <a:pt x="157" y="70"/>
                  </a:lnTo>
                  <a:lnTo>
                    <a:pt x="158" y="70"/>
                  </a:lnTo>
                  <a:lnTo>
                    <a:pt x="158" y="69"/>
                  </a:lnTo>
                  <a:lnTo>
                    <a:pt x="160" y="70"/>
                  </a:lnTo>
                  <a:lnTo>
                    <a:pt x="158" y="71"/>
                  </a:lnTo>
                  <a:lnTo>
                    <a:pt x="161" y="71"/>
                  </a:lnTo>
                  <a:lnTo>
                    <a:pt x="161" y="72"/>
                  </a:lnTo>
                  <a:lnTo>
                    <a:pt x="163" y="72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5" y="70"/>
                  </a:lnTo>
                  <a:lnTo>
                    <a:pt x="165" y="72"/>
                  </a:lnTo>
                  <a:lnTo>
                    <a:pt x="167" y="72"/>
                  </a:lnTo>
                  <a:lnTo>
                    <a:pt x="167" y="74"/>
                  </a:lnTo>
                  <a:lnTo>
                    <a:pt x="169" y="74"/>
                  </a:lnTo>
                  <a:lnTo>
                    <a:pt x="170" y="73"/>
                  </a:lnTo>
                  <a:lnTo>
                    <a:pt x="173" y="74"/>
                  </a:lnTo>
                  <a:lnTo>
                    <a:pt x="173" y="76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5" y="76"/>
                  </a:lnTo>
                  <a:lnTo>
                    <a:pt x="176" y="74"/>
                  </a:lnTo>
                  <a:lnTo>
                    <a:pt x="177" y="74"/>
                  </a:lnTo>
                  <a:lnTo>
                    <a:pt x="177" y="73"/>
                  </a:lnTo>
                  <a:lnTo>
                    <a:pt x="181" y="73"/>
                  </a:lnTo>
                  <a:lnTo>
                    <a:pt x="183" y="76"/>
                  </a:lnTo>
                  <a:lnTo>
                    <a:pt x="184" y="76"/>
                  </a:lnTo>
                  <a:lnTo>
                    <a:pt x="184" y="78"/>
                  </a:lnTo>
                  <a:lnTo>
                    <a:pt x="187" y="78"/>
                  </a:lnTo>
                  <a:lnTo>
                    <a:pt x="188" y="77"/>
                  </a:lnTo>
                  <a:lnTo>
                    <a:pt x="190" y="76"/>
                  </a:lnTo>
                  <a:lnTo>
                    <a:pt x="194" y="76"/>
                  </a:lnTo>
                  <a:lnTo>
                    <a:pt x="197" y="77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05" y="79"/>
                  </a:lnTo>
                  <a:lnTo>
                    <a:pt x="207" y="82"/>
                  </a:lnTo>
                  <a:lnTo>
                    <a:pt x="208" y="82"/>
                  </a:lnTo>
                  <a:lnTo>
                    <a:pt x="209" y="83"/>
                  </a:lnTo>
                  <a:lnTo>
                    <a:pt x="209" y="84"/>
                  </a:lnTo>
                  <a:lnTo>
                    <a:pt x="213" y="84"/>
                  </a:lnTo>
                  <a:lnTo>
                    <a:pt x="214" y="85"/>
                  </a:lnTo>
                  <a:lnTo>
                    <a:pt x="214" y="84"/>
                  </a:lnTo>
                  <a:lnTo>
                    <a:pt x="215" y="84"/>
                  </a:lnTo>
                  <a:lnTo>
                    <a:pt x="215" y="85"/>
                  </a:lnTo>
                  <a:lnTo>
                    <a:pt x="216" y="85"/>
                  </a:lnTo>
                  <a:lnTo>
                    <a:pt x="216" y="88"/>
                  </a:lnTo>
                  <a:lnTo>
                    <a:pt x="218" y="90"/>
                  </a:lnTo>
                  <a:lnTo>
                    <a:pt x="220" y="88"/>
                  </a:lnTo>
                  <a:lnTo>
                    <a:pt x="220" y="86"/>
                  </a:lnTo>
                  <a:lnTo>
                    <a:pt x="221" y="88"/>
                  </a:lnTo>
                  <a:lnTo>
                    <a:pt x="222" y="88"/>
                  </a:lnTo>
                  <a:lnTo>
                    <a:pt x="222" y="86"/>
                  </a:lnTo>
                  <a:lnTo>
                    <a:pt x="221" y="82"/>
                  </a:lnTo>
                  <a:lnTo>
                    <a:pt x="219" y="78"/>
                  </a:lnTo>
                  <a:lnTo>
                    <a:pt x="219" y="77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19" y="72"/>
                  </a:lnTo>
                  <a:lnTo>
                    <a:pt x="219" y="67"/>
                  </a:lnTo>
                  <a:lnTo>
                    <a:pt x="220" y="66"/>
                  </a:lnTo>
                  <a:lnTo>
                    <a:pt x="222" y="66"/>
                  </a:lnTo>
                  <a:lnTo>
                    <a:pt x="224" y="65"/>
                  </a:lnTo>
                  <a:lnTo>
                    <a:pt x="224" y="64"/>
                  </a:lnTo>
                  <a:lnTo>
                    <a:pt x="226" y="59"/>
                  </a:lnTo>
                  <a:lnTo>
                    <a:pt x="228" y="55"/>
                  </a:lnTo>
                  <a:lnTo>
                    <a:pt x="231" y="48"/>
                  </a:lnTo>
                  <a:lnTo>
                    <a:pt x="233" y="44"/>
                  </a:lnTo>
                  <a:lnTo>
                    <a:pt x="234" y="42"/>
                  </a:lnTo>
                  <a:lnTo>
                    <a:pt x="234" y="41"/>
                  </a:lnTo>
                  <a:lnTo>
                    <a:pt x="237" y="38"/>
                  </a:lnTo>
                  <a:lnTo>
                    <a:pt x="237" y="36"/>
                  </a:lnTo>
                  <a:lnTo>
                    <a:pt x="235" y="36"/>
                  </a:lnTo>
                  <a:lnTo>
                    <a:pt x="235" y="35"/>
                  </a:lnTo>
                  <a:lnTo>
                    <a:pt x="234" y="34"/>
                  </a:lnTo>
                  <a:lnTo>
                    <a:pt x="234" y="33"/>
                  </a:lnTo>
                  <a:lnTo>
                    <a:pt x="237" y="29"/>
                  </a:lnTo>
                  <a:lnTo>
                    <a:pt x="237" y="27"/>
                  </a:lnTo>
                  <a:lnTo>
                    <a:pt x="235" y="26"/>
                  </a:lnTo>
                  <a:lnTo>
                    <a:pt x="235" y="23"/>
                  </a:lnTo>
                  <a:lnTo>
                    <a:pt x="238" y="21"/>
                  </a:lnTo>
                  <a:lnTo>
                    <a:pt x="238" y="19"/>
                  </a:lnTo>
                  <a:lnTo>
                    <a:pt x="239" y="16"/>
                  </a:lnTo>
                  <a:lnTo>
                    <a:pt x="239" y="13"/>
                  </a:lnTo>
                  <a:lnTo>
                    <a:pt x="240" y="10"/>
                  </a:lnTo>
                  <a:lnTo>
                    <a:pt x="243" y="8"/>
                  </a:lnTo>
                  <a:lnTo>
                    <a:pt x="245" y="7"/>
                  </a:lnTo>
                  <a:lnTo>
                    <a:pt x="247" y="7"/>
                  </a:lnTo>
                  <a:lnTo>
                    <a:pt x="251" y="8"/>
                  </a:lnTo>
                  <a:lnTo>
                    <a:pt x="252" y="8"/>
                  </a:lnTo>
                  <a:lnTo>
                    <a:pt x="252" y="7"/>
                  </a:lnTo>
                  <a:lnTo>
                    <a:pt x="257" y="7"/>
                  </a:lnTo>
                  <a:lnTo>
                    <a:pt x="258" y="8"/>
                  </a:lnTo>
                  <a:lnTo>
                    <a:pt x="258" y="7"/>
                  </a:lnTo>
                  <a:lnTo>
                    <a:pt x="260" y="7"/>
                  </a:lnTo>
                  <a:lnTo>
                    <a:pt x="261" y="6"/>
                  </a:lnTo>
                  <a:lnTo>
                    <a:pt x="269" y="6"/>
                  </a:lnTo>
                  <a:lnTo>
                    <a:pt x="269" y="4"/>
                  </a:lnTo>
                  <a:lnTo>
                    <a:pt x="270" y="3"/>
                  </a:lnTo>
                  <a:lnTo>
                    <a:pt x="271" y="3"/>
                  </a:lnTo>
                  <a:lnTo>
                    <a:pt x="272" y="4"/>
                  </a:lnTo>
                  <a:lnTo>
                    <a:pt x="273" y="3"/>
                  </a:lnTo>
                  <a:lnTo>
                    <a:pt x="275" y="3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888DC5F4-0160-4A77-83E6-E89D2506D0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3125" y="4660900"/>
              <a:ext cx="92075" cy="73025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0" y="40"/>
                </a:cxn>
                <a:cxn ang="0">
                  <a:pos x="24" y="40"/>
                </a:cxn>
                <a:cxn ang="0">
                  <a:pos x="29" y="45"/>
                </a:cxn>
                <a:cxn ang="0">
                  <a:pos x="30" y="45"/>
                </a:cxn>
                <a:cxn ang="0">
                  <a:pos x="29" y="46"/>
                </a:cxn>
                <a:cxn ang="0">
                  <a:pos x="27" y="46"/>
                </a:cxn>
                <a:cxn ang="0">
                  <a:pos x="24" y="45"/>
                </a:cxn>
                <a:cxn ang="0">
                  <a:pos x="20" y="45"/>
                </a:cxn>
                <a:cxn ang="0">
                  <a:pos x="20" y="42"/>
                </a:cxn>
                <a:cxn ang="0">
                  <a:pos x="19" y="42"/>
                </a:cxn>
                <a:cxn ang="0">
                  <a:pos x="19" y="39"/>
                </a:cxn>
                <a:cxn ang="0">
                  <a:pos x="55" y="32"/>
                </a:cxn>
                <a:cxn ang="0">
                  <a:pos x="56" y="32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46"/>
                </a:cxn>
                <a:cxn ang="0">
                  <a:pos x="57" y="46"/>
                </a:cxn>
                <a:cxn ang="0">
                  <a:pos x="57" y="45"/>
                </a:cxn>
                <a:cxn ang="0">
                  <a:pos x="53" y="41"/>
                </a:cxn>
                <a:cxn ang="0">
                  <a:pos x="52" y="41"/>
                </a:cxn>
                <a:cxn ang="0">
                  <a:pos x="52" y="40"/>
                </a:cxn>
                <a:cxn ang="0">
                  <a:pos x="51" y="40"/>
                </a:cxn>
                <a:cxn ang="0">
                  <a:pos x="50" y="39"/>
                </a:cxn>
                <a:cxn ang="0">
                  <a:pos x="48" y="38"/>
                </a:cxn>
                <a:cxn ang="0">
                  <a:pos x="46" y="38"/>
                </a:cxn>
                <a:cxn ang="0">
                  <a:pos x="45" y="37"/>
                </a:cxn>
                <a:cxn ang="0">
                  <a:pos x="49" y="37"/>
                </a:cxn>
                <a:cxn ang="0">
                  <a:pos x="50" y="38"/>
                </a:cxn>
                <a:cxn ang="0">
                  <a:pos x="50" y="37"/>
                </a:cxn>
                <a:cxn ang="0">
                  <a:pos x="52" y="37"/>
                </a:cxn>
                <a:cxn ang="0">
                  <a:pos x="53" y="35"/>
                </a:cxn>
                <a:cxn ang="0">
                  <a:pos x="53" y="33"/>
                </a:cxn>
                <a:cxn ang="0">
                  <a:pos x="55" y="32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13"/>
                </a:cxn>
                <a:cxn ang="0">
                  <a:pos x="11" y="16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3" y="23"/>
                </a:cxn>
                <a:cxn ang="0">
                  <a:pos x="13" y="25"/>
                </a:cxn>
                <a:cxn ang="0">
                  <a:pos x="12" y="25"/>
                </a:cxn>
                <a:cxn ang="0">
                  <a:pos x="12" y="26"/>
                </a:cxn>
                <a:cxn ang="0">
                  <a:pos x="11" y="26"/>
                </a:cxn>
                <a:cxn ang="0">
                  <a:pos x="7" y="22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2" y="1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58" h="46">
                  <a:moveTo>
                    <a:pt x="19" y="39"/>
                  </a:moveTo>
                  <a:lnTo>
                    <a:pt x="20" y="40"/>
                  </a:lnTo>
                  <a:lnTo>
                    <a:pt x="24" y="40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29" y="46"/>
                  </a:lnTo>
                  <a:lnTo>
                    <a:pt x="27" y="46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39"/>
                  </a:lnTo>
                  <a:close/>
                  <a:moveTo>
                    <a:pt x="55" y="32"/>
                  </a:moveTo>
                  <a:lnTo>
                    <a:pt x="56" y="32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46"/>
                  </a:lnTo>
                  <a:lnTo>
                    <a:pt x="57" y="46"/>
                  </a:lnTo>
                  <a:lnTo>
                    <a:pt x="57" y="45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0" y="39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5" y="37"/>
                  </a:lnTo>
                  <a:lnTo>
                    <a:pt x="49" y="37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2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5" y="32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3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1C17EB5C-132C-49FA-97D7-5AE813794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5" y="2190750"/>
              <a:ext cx="735012" cy="1157288"/>
            </a:xfrm>
            <a:custGeom>
              <a:avLst/>
              <a:gdLst/>
              <a:ahLst/>
              <a:cxnLst>
                <a:cxn ang="0">
                  <a:pos x="158" y="26"/>
                </a:cxn>
                <a:cxn ang="0">
                  <a:pos x="224" y="61"/>
                </a:cxn>
                <a:cxn ang="0">
                  <a:pos x="278" y="89"/>
                </a:cxn>
                <a:cxn ang="0">
                  <a:pos x="337" y="121"/>
                </a:cxn>
                <a:cxn ang="0">
                  <a:pos x="398" y="152"/>
                </a:cxn>
                <a:cxn ang="0">
                  <a:pos x="463" y="361"/>
                </a:cxn>
                <a:cxn ang="0">
                  <a:pos x="417" y="367"/>
                </a:cxn>
                <a:cxn ang="0">
                  <a:pos x="413" y="388"/>
                </a:cxn>
                <a:cxn ang="0">
                  <a:pos x="392" y="413"/>
                </a:cxn>
                <a:cxn ang="0">
                  <a:pos x="400" y="430"/>
                </a:cxn>
                <a:cxn ang="0">
                  <a:pos x="380" y="445"/>
                </a:cxn>
                <a:cxn ang="0">
                  <a:pos x="369" y="487"/>
                </a:cxn>
                <a:cxn ang="0">
                  <a:pos x="391" y="497"/>
                </a:cxn>
                <a:cxn ang="0">
                  <a:pos x="403" y="525"/>
                </a:cxn>
                <a:cxn ang="0">
                  <a:pos x="416" y="554"/>
                </a:cxn>
                <a:cxn ang="0">
                  <a:pos x="403" y="573"/>
                </a:cxn>
                <a:cxn ang="0">
                  <a:pos x="386" y="576"/>
                </a:cxn>
                <a:cxn ang="0">
                  <a:pos x="366" y="586"/>
                </a:cxn>
                <a:cxn ang="0">
                  <a:pos x="364" y="601"/>
                </a:cxn>
                <a:cxn ang="0">
                  <a:pos x="345" y="617"/>
                </a:cxn>
                <a:cxn ang="0">
                  <a:pos x="334" y="627"/>
                </a:cxn>
                <a:cxn ang="0">
                  <a:pos x="324" y="640"/>
                </a:cxn>
                <a:cxn ang="0">
                  <a:pos x="311" y="648"/>
                </a:cxn>
                <a:cxn ang="0">
                  <a:pos x="296" y="655"/>
                </a:cxn>
                <a:cxn ang="0">
                  <a:pos x="276" y="660"/>
                </a:cxn>
                <a:cxn ang="0">
                  <a:pos x="246" y="661"/>
                </a:cxn>
                <a:cxn ang="0">
                  <a:pos x="239" y="668"/>
                </a:cxn>
                <a:cxn ang="0">
                  <a:pos x="240" y="686"/>
                </a:cxn>
                <a:cxn ang="0">
                  <a:pos x="222" y="704"/>
                </a:cxn>
                <a:cxn ang="0">
                  <a:pos x="177" y="709"/>
                </a:cxn>
                <a:cxn ang="0">
                  <a:pos x="158" y="718"/>
                </a:cxn>
                <a:cxn ang="0">
                  <a:pos x="145" y="725"/>
                </a:cxn>
                <a:cxn ang="0">
                  <a:pos x="135" y="711"/>
                </a:cxn>
                <a:cxn ang="0">
                  <a:pos x="121" y="723"/>
                </a:cxn>
                <a:cxn ang="0">
                  <a:pos x="91" y="724"/>
                </a:cxn>
                <a:cxn ang="0">
                  <a:pos x="76" y="684"/>
                </a:cxn>
                <a:cxn ang="0">
                  <a:pos x="64" y="671"/>
                </a:cxn>
                <a:cxn ang="0">
                  <a:pos x="28" y="626"/>
                </a:cxn>
                <a:cxn ang="0">
                  <a:pos x="78" y="617"/>
                </a:cxn>
                <a:cxn ang="0">
                  <a:pos x="79" y="598"/>
                </a:cxn>
                <a:cxn ang="0">
                  <a:pos x="71" y="576"/>
                </a:cxn>
                <a:cxn ang="0">
                  <a:pos x="74" y="548"/>
                </a:cxn>
                <a:cxn ang="0">
                  <a:pos x="71" y="531"/>
                </a:cxn>
                <a:cxn ang="0">
                  <a:pos x="67" y="524"/>
                </a:cxn>
                <a:cxn ang="0">
                  <a:pos x="60" y="500"/>
                </a:cxn>
                <a:cxn ang="0">
                  <a:pos x="49" y="493"/>
                </a:cxn>
                <a:cxn ang="0">
                  <a:pos x="7" y="451"/>
                </a:cxn>
                <a:cxn ang="0">
                  <a:pos x="1" y="424"/>
                </a:cxn>
                <a:cxn ang="0">
                  <a:pos x="13" y="406"/>
                </a:cxn>
                <a:cxn ang="0">
                  <a:pos x="23" y="382"/>
                </a:cxn>
                <a:cxn ang="0">
                  <a:pos x="47" y="351"/>
                </a:cxn>
                <a:cxn ang="0">
                  <a:pos x="89" y="302"/>
                </a:cxn>
                <a:cxn ang="0">
                  <a:pos x="96" y="228"/>
                </a:cxn>
                <a:cxn ang="0">
                  <a:pos x="103" y="163"/>
                </a:cxn>
                <a:cxn ang="0">
                  <a:pos x="92" y="127"/>
                </a:cxn>
                <a:cxn ang="0">
                  <a:pos x="86" y="105"/>
                </a:cxn>
                <a:cxn ang="0">
                  <a:pos x="74" y="66"/>
                </a:cxn>
                <a:cxn ang="0">
                  <a:pos x="68" y="28"/>
                </a:cxn>
                <a:cxn ang="0">
                  <a:pos x="110" y="0"/>
                </a:cxn>
              </a:cxnLst>
              <a:rect l="0" t="0" r="r" b="b"/>
              <a:pathLst>
                <a:path w="463" h="729">
                  <a:moveTo>
                    <a:pt x="110" y="0"/>
                  </a:moveTo>
                  <a:lnTo>
                    <a:pt x="111" y="0"/>
                  </a:lnTo>
                  <a:lnTo>
                    <a:pt x="116" y="3"/>
                  </a:lnTo>
                  <a:lnTo>
                    <a:pt x="121" y="6"/>
                  </a:lnTo>
                  <a:lnTo>
                    <a:pt x="126" y="9"/>
                  </a:lnTo>
                  <a:lnTo>
                    <a:pt x="131" y="11"/>
                  </a:lnTo>
                  <a:lnTo>
                    <a:pt x="137" y="15"/>
                  </a:lnTo>
                  <a:lnTo>
                    <a:pt x="142" y="17"/>
                  </a:lnTo>
                  <a:lnTo>
                    <a:pt x="148" y="20"/>
                  </a:lnTo>
                  <a:lnTo>
                    <a:pt x="154" y="23"/>
                  </a:lnTo>
                  <a:lnTo>
                    <a:pt x="158" y="26"/>
                  </a:lnTo>
                  <a:lnTo>
                    <a:pt x="164" y="29"/>
                  </a:lnTo>
                  <a:lnTo>
                    <a:pt x="169" y="32"/>
                  </a:lnTo>
                  <a:lnTo>
                    <a:pt x="181" y="37"/>
                  </a:lnTo>
                  <a:lnTo>
                    <a:pt x="186" y="41"/>
                  </a:lnTo>
                  <a:lnTo>
                    <a:pt x="192" y="43"/>
                  </a:lnTo>
                  <a:lnTo>
                    <a:pt x="196" y="47"/>
                  </a:lnTo>
                  <a:lnTo>
                    <a:pt x="202" y="49"/>
                  </a:lnTo>
                  <a:lnTo>
                    <a:pt x="207" y="52"/>
                  </a:lnTo>
                  <a:lnTo>
                    <a:pt x="213" y="55"/>
                  </a:lnTo>
                  <a:lnTo>
                    <a:pt x="219" y="58"/>
                  </a:lnTo>
                  <a:lnTo>
                    <a:pt x="224" y="61"/>
                  </a:lnTo>
                  <a:lnTo>
                    <a:pt x="230" y="63"/>
                  </a:lnTo>
                  <a:lnTo>
                    <a:pt x="234" y="67"/>
                  </a:lnTo>
                  <a:lnTo>
                    <a:pt x="240" y="69"/>
                  </a:lnTo>
                  <a:lnTo>
                    <a:pt x="246" y="73"/>
                  </a:lnTo>
                  <a:lnTo>
                    <a:pt x="251" y="75"/>
                  </a:lnTo>
                  <a:lnTo>
                    <a:pt x="252" y="75"/>
                  </a:lnTo>
                  <a:lnTo>
                    <a:pt x="257" y="77"/>
                  </a:lnTo>
                  <a:lnTo>
                    <a:pt x="262" y="81"/>
                  </a:lnTo>
                  <a:lnTo>
                    <a:pt x="268" y="83"/>
                  </a:lnTo>
                  <a:lnTo>
                    <a:pt x="272" y="87"/>
                  </a:lnTo>
                  <a:lnTo>
                    <a:pt x="278" y="89"/>
                  </a:lnTo>
                  <a:lnTo>
                    <a:pt x="284" y="93"/>
                  </a:lnTo>
                  <a:lnTo>
                    <a:pt x="289" y="95"/>
                  </a:lnTo>
                  <a:lnTo>
                    <a:pt x="295" y="98"/>
                  </a:lnTo>
                  <a:lnTo>
                    <a:pt x="300" y="101"/>
                  </a:lnTo>
                  <a:lnTo>
                    <a:pt x="305" y="104"/>
                  </a:lnTo>
                  <a:lnTo>
                    <a:pt x="311" y="107"/>
                  </a:lnTo>
                  <a:lnTo>
                    <a:pt x="316" y="109"/>
                  </a:lnTo>
                  <a:lnTo>
                    <a:pt x="322" y="113"/>
                  </a:lnTo>
                  <a:lnTo>
                    <a:pt x="327" y="115"/>
                  </a:lnTo>
                  <a:lnTo>
                    <a:pt x="333" y="118"/>
                  </a:lnTo>
                  <a:lnTo>
                    <a:pt x="337" y="121"/>
                  </a:lnTo>
                  <a:lnTo>
                    <a:pt x="343" y="124"/>
                  </a:lnTo>
                  <a:lnTo>
                    <a:pt x="349" y="127"/>
                  </a:lnTo>
                  <a:lnTo>
                    <a:pt x="354" y="130"/>
                  </a:lnTo>
                  <a:lnTo>
                    <a:pt x="360" y="132"/>
                  </a:lnTo>
                  <a:lnTo>
                    <a:pt x="365" y="136"/>
                  </a:lnTo>
                  <a:lnTo>
                    <a:pt x="371" y="138"/>
                  </a:lnTo>
                  <a:lnTo>
                    <a:pt x="377" y="141"/>
                  </a:lnTo>
                  <a:lnTo>
                    <a:pt x="381" y="144"/>
                  </a:lnTo>
                  <a:lnTo>
                    <a:pt x="387" y="146"/>
                  </a:lnTo>
                  <a:lnTo>
                    <a:pt x="392" y="150"/>
                  </a:lnTo>
                  <a:lnTo>
                    <a:pt x="398" y="152"/>
                  </a:lnTo>
                  <a:lnTo>
                    <a:pt x="403" y="156"/>
                  </a:lnTo>
                  <a:lnTo>
                    <a:pt x="414" y="160"/>
                  </a:lnTo>
                  <a:lnTo>
                    <a:pt x="419" y="164"/>
                  </a:lnTo>
                  <a:lnTo>
                    <a:pt x="425" y="166"/>
                  </a:lnTo>
                  <a:lnTo>
                    <a:pt x="430" y="170"/>
                  </a:lnTo>
                  <a:lnTo>
                    <a:pt x="442" y="175"/>
                  </a:lnTo>
                  <a:lnTo>
                    <a:pt x="446" y="178"/>
                  </a:lnTo>
                  <a:lnTo>
                    <a:pt x="452" y="181"/>
                  </a:lnTo>
                  <a:lnTo>
                    <a:pt x="457" y="183"/>
                  </a:lnTo>
                  <a:lnTo>
                    <a:pt x="463" y="187"/>
                  </a:lnTo>
                  <a:lnTo>
                    <a:pt x="463" y="361"/>
                  </a:lnTo>
                  <a:lnTo>
                    <a:pt x="462" y="361"/>
                  </a:lnTo>
                  <a:lnTo>
                    <a:pt x="456" y="360"/>
                  </a:lnTo>
                  <a:lnTo>
                    <a:pt x="451" y="359"/>
                  </a:lnTo>
                  <a:lnTo>
                    <a:pt x="443" y="359"/>
                  </a:lnTo>
                  <a:lnTo>
                    <a:pt x="437" y="361"/>
                  </a:lnTo>
                  <a:lnTo>
                    <a:pt x="433" y="362"/>
                  </a:lnTo>
                  <a:lnTo>
                    <a:pt x="428" y="360"/>
                  </a:lnTo>
                  <a:lnTo>
                    <a:pt x="425" y="361"/>
                  </a:lnTo>
                  <a:lnTo>
                    <a:pt x="423" y="361"/>
                  </a:lnTo>
                  <a:lnTo>
                    <a:pt x="420" y="365"/>
                  </a:lnTo>
                  <a:lnTo>
                    <a:pt x="417" y="367"/>
                  </a:lnTo>
                  <a:lnTo>
                    <a:pt x="416" y="368"/>
                  </a:lnTo>
                  <a:lnTo>
                    <a:pt x="416" y="370"/>
                  </a:lnTo>
                  <a:lnTo>
                    <a:pt x="417" y="372"/>
                  </a:lnTo>
                  <a:lnTo>
                    <a:pt x="417" y="373"/>
                  </a:lnTo>
                  <a:lnTo>
                    <a:pt x="419" y="375"/>
                  </a:lnTo>
                  <a:lnTo>
                    <a:pt x="419" y="378"/>
                  </a:lnTo>
                  <a:lnTo>
                    <a:pt x="418" y="382"/>
                  </a:lnTo>
                  <a:lnTo>
                    <a:pt x="418" y="384"/>
                  </a:lnTo>
                  <a:lnTo>
                    <a:pt x="416" y="387"/>
                  </a:lnTo>
                  <a:lnTo>
                    <a:pt x="414" y="388"/>
                  </a:lnTo>
                  <a:lnTo>
                    <a:pt x="413" y="388"/>
                  </a:lnTo>
                  <a:lnTo>
                    <a:pt x="407" y="394"/>
                  </a:lnTo>
                  <a:lnTo>
                    <a:pt x="407" y="397"/>
                  </a:lnTo>
                  <a:lnTo>
                    <a:pt x="405" y="399"/>
                  </a:lnTo>
                  <a:lnTo>
                    <a:pt x="405" y="404"/>
                  </a:lnTo>
                  <a:lnTo>
                    <a:pt x="406" y="406"/>
                  </a:lnTo>
                  <a:lnTo>
                    <a:pt x="405" y="406"/>
                  </a:lnTo>
                  <a:lnTo>
                    <a:pt x="405" y="407"/>
                  </a:lnTo>
                  <a:lnTo>
                    <a:pt x="397" y="410"/>
                  </a:lnTo>
                  <a:lnTo>
                    <a:pt x="394" y="410"/>
                  </a:lnTo>
                  <a:lnTo>
                    <a:pt x="393" y="412"/>
                  </a:lnTo>
                  <a:lnTo>
                    <a:pt x="392" y="413"/>
                  </a:lnTo>
                  <a:lnTo>
                    <a:pt x="394" y="416"/>
                  </a:lnTo>
                  <a:lnTo>
                    <a:pt x="394" y="417"/>
                  </a:lnTo>
                  <a:lnTo>
                    <a:pt x="396" y="421"/>
                  </a:lnTo>
                  <a:lnTo>
                    <a:pt x="396" y="423"/>
                  </a:lnTo>
                  <a:lnTo>
                    <a:pt x="394" y="423"/>
                  </a:lnTo>
                  <a:lnTo>
                    <a:pt x="394" y="426"/>
                  </a:lnTo>
                  <a:lnTo>
                    <a:pt x="396" y="426"/>
                  </a:lnTo>
                  <a:lnTo>
                    <a:pt x="398" y="427"/>
                  </a:lnTo>
                  <a:lnTo>
                    <a:pt x="399" y="427"/>
                  </a:lnTo>
                  <a:lnTo>
                    <a:pt x="399" y="429"/>
                  </a:lnTo>
                  <a:lnTo>
                    <a:pt x="400" y="430"/>
                  </a:lnTo>
                  <a:lnTo>
                    <a:pt x="400" y="431"/>
                  </a:lnTo>
                  <a:lnTo>
                    <a:pt x="399" y="432"/>
                  </a:lnTo>
                  <a:lnTo>
                    <a:pt x="398" y="432"/>
                  </a:lnTo>
                  <a:lnTo>
                    <a:pt x="397" y="433"/>
                  </a:lnTo>
                  <a:lnTo>
                    <a:pt x="396" y="433"/>
                  </a:lnTo>
                  <a:lnTo>
                    <a:pt x="393" y="436"/>
                  </a:lnTo>
                  <a:lnTo>
                    <a:pt x="386" y="439"/>
                  </a:lnTo>
                  <a:lnTo>
                    <a:pt x="385" y="439"/>
                  </a:lnTo>
                  <a:lnTo>
                    <a:pt x="384" y="440"/>
                  </a:lnTo>
                  <a:lnTo>
                    <a:pt x="384" y="442"/>
                  </a:lnTo>
                  <a:lnTo>
                    <a:pt x="380" y="445"/>
                  </a:lnTo>
                  <a:lnTo>
                    <a:pt x="379" y="448"/>
                  </a:lnTo>
                  <a:lnTo>
                    <a:pt x="381" y="450"/>
                  </a:lnTo>
                  <a:lnTo>
                    <a:pt x="381" y="454"/>
                  </a:lnTo>
                  <a:lnTo>
                    <a:pt x="385" y="457"/>
                  </a:lnTo>
                  <a:lnTo>
                    <a:pt x="385" y="462"/>
                  </a:lnTo>
                  <a:lnTo>
                    <a:pt x="388" y="465"/>
                  </a:lnTo>
                  <a:lnTo>
                    <a:pt x="386" y="470"/>
                  </a:lnTo>
                  <a:lnTo>
                    <a:pt x="381" y="475"/>
                  </a:lnTo>
                  <a:lnTo>
                    <a:pt x="377" y="476"/>
                  </a:lnTo>
                  <a:lnTo>
                    <a:pt x="373" y="480"/>
                  </a:lnTo>
                  <a:lnTo>
                    <a:pt x="369" y="487"/>
                  </a:lnTo>
                  <a:lnTo>
                    <a:pt x="368" y="490"/>
                  </a:lnTo>
                  <a:lnTo>
                    <a:pt x="367" y="491"/>
                  </a:lnTo>
                  <a:lnTo>
                    <a:pt x="367" y="493"/>
                  </a:lnTo>
                  <a:lnTo>
                    <a:pt x="368" y="494"/>
                  </a:lnTo>
                  <a:lnTo>
                    <a:pt x="371" y="497"/>
                  </a:lnTo>
                  <a:lnTo>
                    <a:pt x="372" y="499"/>
                  </a:lnTo>
                  <a:lnTo>
                    <a:pt x="380" y="499"/>
                  </a:lnTo>
                  <a:lnTo>
                    <a:pt x="382" y="497"/>
                  </a:lnTo>
                  <a:lnTo>
                    <a:pt x="384" y="496"/>
                  </a:lnTo>
                  <a:lnTo>
                    <a:pt x="385" y="494"/>
                  </a:lnTo>
                  <a:lnTo>
                    <a:pt x="391" y="497"/>
                  </a:lnTo>
                  <a:lnTo>
                    <a:pt x="394" y="500"/>
                  </a:lnTo>
                  <a:lnTo>
                    <a:pt x="396" y="500"/>
                  </a:lnTo>
                  <a:lnTo>
                    <a:pt x="393" y="506"/>
                  </a:lnTo>
                  <a:lnTo>
                    <a:pt x="392" y="507"/>
                  </a:lnTo>
                  <a:lnTo>
                    <a:pt x="393" y="509"/>
                  </a:lnTo>
                  <a:lnTo>
                    <a:pt x="397" y="520"/>
                  </a:lnTo>
                  <a:lnTo>
                    <a:pt x="397" y="521"/>
                  </a:lnTo>
                  <a:lnTo>
                    <a:pt x="396" y="526"/>
                  </a:lnTo>
                  <a:lnTo>
                    <a:pt x="397" y="526"/>
                  </a:lnTo>
                  <a:lnTo>
                    <a:pt x="400" y="525"/>
                  </a:lnTo>
                  <a:lnTo>
                    <a:pt x="403" y="525"/>
                  </a:lnTo>
                  <a:lnTo>
                    <a:pt x="403" y="526"/>
                  </a:lnTo>
                  <a:lnTo>
                    <a:pt x="401" y="528"/>
                  </a:lnTo>
                  <a:lnTo>
                    <a:pt x="399" y="541"/>
                  </a:lnTo>
                  <a:lnTo>
                    <a:pt x="399" y="544"/>
                  </a:lnTo>
                  <a:lnTo>
                    <a:pt x="401" y="548"/>
                  </a:lnTo>
                  <a:lnTo>
                    <a:pt x="404" y="550"/>
                  </a:lnTo>
                  <a:lnTo>
                    <a:pt x="405" y="550"/>
                  </a:lnTo>
                  <a:lnTo>
                    <a:pt x="409" y="551"/>
                  </a:lnTo>
                  <a:lnTo>
                    <a:pt x="410" y="552"/>
                  </a:lnTo>
                  <a:lnTo>
                    <a:pt x="410" y="554"/>
                  </a:lnTo>
                  <a:lnTo>
                    <a:pt x="416" y="554"/>
                  </a:lnTo>
                  <a:lnTo>
                    <a:pt x="418" y="561"/>
                  </a:lnTo>
                  <a:lnTo>
                    <a:pt x="418" y="564"/>
                  </a:lnTo>
                  <a:lnTo>
                    <a:pt x="417" y="565"/>
                  </a:lnTo>
                  <a:lnTo>
                    <a:pt x="417" y="569"/>
                  </a:lnTo>
                  <a:lnTo>
                    <a:pt x="416" y="569"/>
                  </a:lnTo>
                  <a:lnTo>
                    <a:pt x="416" y="570"/>
                  </a:lnTo>
                  <a:lnTo>
                    <a:pt x="413" y="576"/>
                  </a:lnTo>
                  <a:lnTo>
                    <a:pt x="411" y="576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3" y="573"/>
                  </a:lnTo>
                  <a:lnTo>
                    <a:pt x="403" y="572"/>
                  </a:lnTo>
                  <a:lnTo>
                    <a:pt x="401" y="573"/>
                  </a:lnTo>
                  <a:lnTo>
                    <a:pt x="399" y="573"/>
                  </a:lnTo>
                  <a:lnTo>
                    <a:pt x="398" y="572"/>
                  </a:lnTo>
                  <a:lnTo>
                    <a:pt x="396" y="572"/>
                  </a:lnTo>
                  <a:lnTo>
                    <a:pt x="394" y="573"/>
                  </a:lnTo>
                  <a:lnTo>
                    <a:pt x="393" y="573"/>
                  </a:lnTo>
                  <a:lnTo>
                    <a:pt x="393" y="575"/>
                  </a:lnTo>
                  <a:lnTo>
                    <a:pt x="390" y="575"/>
                  </a:lnTo>
                  <a:lnTo>
                    <a:pt x="388" y="576"/>
                  </a:lnTo>
                  <a:lnTo>
                    <a:pt x="386" y="576"/>
                  </a:lnTo>
                  <a:lnTo>
                    <a:pt x="386" y="577"/>
                  </a:lnTo>
                  <a:lnTo>
                    <a:pt x="384" y="579"/>
                  </a:lnTo>
                  <a:lnTo>
                    <a:pt x="384" y="580"/>
                  </a:lnTo>
                  <a:lnTo>
                    <a:pt x="382" y="579"/>
                  </a:lnTo>
                  <a:lnTo>
                    <a:pt x="377" y="579"/>
                  </a:lnTo>
                  <a:lnTo>
                    <a:pt x="377" y="583"/>
                  </a:lnTo>
                  <a:lnTo>
                    <a:pt x="375" y="584"/>
                  </a:lnTo>
                  <a:lnTo>
                    <a:pt x="373" y="584"/>
                  </a:lnTo>
                  <a:lnTo>
                    <a:pt x="371" y="585"/>
                  </a:lnTo>
                  <a:lnTo>
                    <a:pt x="371" y="586"/>
                  </a:lnTo>
                  <a:lnTo>
                    <a:pt x="366" y="586"/>
                  </a:lnTo>
                  <a:lnTo>
                    <a:pt x="366" y="588"/>
                  </a:lnTo>
                  <a:lnTo>
                    <a:pt x="365" y="588"/>
                  </a:lnTo>
                  <a:lnTo>
                    <a:pt x="364" y="589"/>
                  </a:lnTo>
                  <a:lnTo>
                    <a:pt x="364" y="590"/>
                  </a:lnTo>
                  <a:lnTo>
                    <a:pt x="362" y="591"/>
                  </a:lnTo>
                  <a:lnTo>
                    <a:pt x="362" y="594"/>
                  </a:lnTo>
                  <a:lnTo>
                    <a:pt x="364" y="595"/>
                  </a:lnTo>
                  <a:lnTo>
                    <a:pt x="364" y="596"/>
                  </a:lnTo>
                  <a:lnTo>
                    <a:pt x="365" y="597"/>
                  </a:lnTo>
                  <a:lnTo>
                    <a:pt x="365" y="598"/>
                  </a:lnTo>
                  <a:lnTo>
                    <a:pt x="364" y="601"/>
                  </a:lnTo>
                  <a:lnTo>
                    <a:pt x="364" y="603"/>
                  </a:lnTo>
                  <a:lnTo>
                    <a:pt x="362" y="603"/>
                  </a:lnTo>
                  <a:lnTo>
                    <a:pt x="362" y="604"/>
                  </a:lnTo>
                  <a:lnTo>
                    <a:pt x="361" y="604"/>
                  </a:lnTo>
                  <a:lnTo>
                    <a:pt x="361" y="607"/>
                  </a:lnTo>
                  <a:lnTo>
                    <a:pt x="355" y="607"/>
                  </a:lnTo>
                  <a:lnTo>
                    <a:pt x="353" y="609"/>
                  </a:lnTo>
                  <a:lnTo>
                    <a:pt x="350" y="615"/>
                  </a:lnTo>
                  <a:lnTo>
                    <a:pt x="347" y="618"/>
                  </a:lnTo>
                  <a:lnTo>
                    <a:pt x="346" y="618"/>
                  </a:lnTo>
                  <a:lnTo>
                    <a:pt x="345" y="617"/>
                  </a:lnTo>
                  <a:lnTo>
                    <a:pt x="343" y="617"/>
                  </a:lnTo>
                  <a:lnTo>
                    <a:pt x="341" y="621"/>
                  </a:lnTo>
                  <a:lnTo>
                    <a:pt x="341" y="622"/>
                  </a:lnTo>
                  <a:lnTo>
                    <a:pt x="340" y="622"/>
                  </a:lnTo>
                  <a:lnTo>
                    <a:pt x="337" y="623"/>
                  </a:lnTo>
                  <a:lnTo>
                    <a:pt x="337" y="624"/>
                  </a:lnTo>
                  <a:lnTo>
                    <a:pt x="336" y="626"/>
                  </a:lnTo>
                  <a:lnTo>
                    <a:pt x="336" y="627"/>
                  </a:lnTo>
                  <a:lnTo>
                    <a:pt x="335" y="627"/>
                  </a:lnTo>
                  <a:lnTo>
                    <a:pt x="335" y="628"/>
                  </a:lnTo>
                  <a:lnTo>
                    <a:pt x="334" y="627"/>
                  </a:lnTo>
                  <a:lnTo>
                    <a:pt x="333" y="627"/>
                  </a:lnTo>
                  <a:lnTo>
                    <a:pt x="333" y="629"/>
                  </a:lnTo>
                  <a:lnTo>
                    <a:pt x="332" y="630"/>
                  </a:lnTo>
                  <a:lnTo>
                    <a:pt x="332" y="633"/>
                  </a:lnTo>
                  <a:lnTo>
                    <a:pt x="330" y="633"/>
                  </a:lnTo>
                  <a:lnTo>
                    <a:pt x="330" y="635"/>
                  </a:lnTo>
                  <a:lnTo>
                    <a:pt x="329" y="635"/>
                  </a:lnTo>
                  <a:lnTo>
                    <a:pt x="328" y="636"/>
                  </a:lnTo>
                  <a:lnTo>
                    <a:pt x="327" y="639"/>
                  </a:lnTo>
                  <a:lnTo>
                    <a:pt x="326" y="639"/>
                  </a:lnTo>
                  <a:lnTo>
                    <a:pt x="324" y="640"/>
                  </a:lnTo>
                  <a:lnTo>
                    <a:pt x="324" y="642"/>
                  </a:lnTo>
                  <a:lnTo>
                    <a:pt x="322" y="642"/>
                  </a:lnTo>
                  <a:lnTo>
                    <a:pt x="322" y="643"/>
                  </a:lnTo>
                  <a:lnTo>
                    <a:pt x="321" y="645"/>
                  </a:lnTo>
                  <a:lnTo>
                    <a:pt x="318" y="645"/>
                  </a:lnTo>
                  <a:lnTo>
                    <a:pt x="316" y="646"/>
                  </a:lnTo>
                  <a:lnTo>
                    <a:pt x="317" y="648"/>
                  </a:lnTo>
                  <a:lnTo>
                    <a:pt x="315" y="648"/>
                  </a:lnTo>
                  <a:lnTo>
                    <a:pt x="314" y="647"/>
                  </a:lnTo>
                  <a:lnTo>
                    <a:pt x="311" y="647"/>
                  </a:lnTo>
                  <a:lnTo>
                    <a:pt x="311" y="648"/>
                  </a:lnTo>
                  <a:lnTo>
                    <a:pt x="310" y="648"/>
                  </a:lnTo>
                  <a:lnTo>
                    <a:pt x="310" y="652"/>
                  </a:lnTo>
                  <a:lnTo>
                    <a:pt x="309" y="652"/>
                  </a:lnTo>
                  <a:lnTo>
                    <a:pt x="308" y="653"/>
                  </a:lnTo>
                  <a:lnTo>
                    <a:pt x="308" y="654"/>
                  </a:lnTo>
                  <a:lnTo>
                    <a:pt x="307" y="655"/>
                  </a:lnTo>
                  <a:lnTo>
                    <a:pt x="307" y="654"/>
                  </a:lnTo>
                  <a:lnTo>
                    <a:pt x="305" y="655"/>
                  </a:lnTo>
                  <a:lnTo>
                    <a:pt x="297" y="655"/>
                  </a:lnTo>
                  <a:lnTo>
                    <a:pt x="297" y="654"/>
                  </a:lnTo>
                  <a:lnTo>
                    <a:pt x="296" y="655"/>
                  </a:lnTo>
                  <a:lnTo>
                    <a:pt x="294" y="655"/>
                  </a:lnTo>
                  <a:lnTo>
                    <a:pt x="292" y="654"/>
                  </a:lnTo>
                  <a:lnTo>
                    <a:pt x="292" y="655"/>
                  </a:lnTo>
                  <a:lnTo>
                    <a:pt x="290" y="655"/>
                  </a:lnTo>
                  <a:lnTo>
                    <a:pt x="289" y="656"/>
                  </a:lnTo>
                  <a:lnTo>
                    <a:pt x="288" y="656"/>
                  </a:lnTo>
                  <a:lnTo>
                    <a:pt x="288" y="658"/>
                  </a:lnTo>
                  <a:lnTo>
                    <a:pt x="284" y="658"/>
                  </a:lnTo>
                  <a:lnTo>
                    <a:pt x="284" y="659"/>
                  </a:lnTo>
                  <a:lnTo>
                    <a:pt x="276" y="659"/>
                  </a:lnTo>
                  <a:lnTo>
                    <a:pt x="276" y="660"/>
                  </a:lnTo>
                  <a:lnTo>
                    <a:pt x="263" y="660"/>
                  </a:lnTo>
                  <a:lnTo>
                    <a:pt x="260" y="661"/>
                  </a:lnTo>
                  <a:lnTo>
                    <a:pt x="258" y="661"/>
                  </a:lnTo>
                  <a:lnTo>
                    <a:pt x="258" y="660"/>
                  </a:lnTo>
                  <a:lnTo>
                    <a:pt x="252" y="660"/>
                  </a:lnTo>
                  <a:lnTo>
                    <a:pt x="252" y="661"/>
                  </a:lnTo>
                  <a:lnTo>
                    <a:pt x="251" y="661"/>
                  </a:lnTo>
                  <a:lnTo>
                    <a:pt x="250" y="660"/>
                  </a:lnTo>
                  <a:lnTo>
                    <a:pt x="250" y="661"/>
                  </a:lnTo>
                  <a:lnTo>
                    <a:pt x="247" y="660"/>
                  </a:lnTo>
                  <a:lnTo>
                    <a:pt x="246" y="661"/>
                  </a:lnTo>
                  <a:lnTo>
                    <a:pt x="245" y="661"/>
                  </a:lnTo>
                  <a:lnTo>
                    <a:pt x="244" y="662"/>
                  </a:lnTo>
                  <a:lnTo>
                    <a:pt x="243" y="662"/>
                  </a:lnTo>
                  <a:lnTo>
                    <a:pt x="243" y="664"/>
                  </a:lnTo>
                  <a:lnTo>
                    <a:pt x="241" y="664"/>
                  </a:lnTo>
                  <a:lnTo>
                    <a:pt x="241" y="665"/>
                  </a:lnTo>
                  <a:lnTo>
                    <a:pt x="240" y="665"/>
                  </a:lnTo>
                  <a:lnTo>
                    <a:pt x="240" y="666"/>
                  </a:lnTo>
                  <a:lnTo>
                    <a:pt x="239" y="666"/>
                  </a:lnTo>
                  <a:lnTo>
                    <a:pt x="238" y="667"/>
                  </a:lnTo>
                  <a:lnTo>
                    <a:pt x="239" y="668"/>
                  </a:lnTo>
                  <a:lnTo>
                    <a:pt x="240" y="668"/>
                  </a:lnTo>
                  <a:lnTo>
                    <a:pt x="240" y="669"/>
                  </a:lnTo>
                  <a:lnTo>
                    <a:pt x="246" y="672"/>
                  </a:lnTo>
                  <a:lnTo>
                    <a:pt x="246" y="673"/>
                  </a:lnTo>
                  <a:lnTo>
                    <a:pt x="247" y="673"/>
                  </a:lnTo>
                  <a:lnTo>
                    <a:pt x="247" y="674"/>
                  </a:lnTo>
                  <a:lnTo>
                    <a:pt x="250" y="675"/>
                  </a:lnTo>
                  <a:lnTo>
                    <a:pt x="247" y="677"/>
                  </a:lnTo>
                  <a:lnTo>
                    <a:pt x="246" y="678"/>
                  </a:lnTo>
                  <a:lnTo>
                    <a:pt x="245" y="681"/>
                  </a:lnTo>
                  <a:lnTo>
                    <a:pt x="240" y="686"/>
                  </a:lnTo>
                  <a:lnTo>
                    <a:pt x="240" y="687"/>
                  </a:lnTo>
                  <a:lnTo>
                    <a:pt x="238" y="690"/>
                  </a:lnTo>
                  <a:lnTo>
                    <a:pt x="236" y="693"/>
                  </a:lnTo>
                  <a:lnTo>
                    <a:pt x="234" y="694"/>
                  </a:lnTo>
                  <a:lnTo>
                    <a:pt x="231" y="696"/>
                  </a:lnTo>
                  <a:lnTo>
                    <a:pt x="230" y="696"/>
                  </a:lnTo>
                  <a:lnTo>
                    <a:pt x="228" y="697"/>
                  </a:lnTo>
                  <a:lnTo>
                    <a:pt x="227" y="699"/>
                  </a:lnTo>
                  <a:lnTo>
                    <a:pt x="227" y="701"/>
                  </a:lnTo>
                  <a:lnTo>
                    <a:pt x="226" y="703"/>
                  </a:lnTo>
                  <a:lnTo>
                    <a:pt x="222" y="704"/>
                  </a:lnTo>
                  <a:lnTo>
                    <a:pt x="204" y="704"/>
                  </a:lnTo>
                  <a:lnTo>
                    <a:pt x="199" y="705"/>
                  </a:lnTo>
                  <a:lnTo>
                    <a:pt x="195" y="706"/>
                  </a:lnTo>
                  <a:lnTo>
                    <a:pt x="194" y="707"/>
                  </a:lnTo>
                  <a:lnTo>
                    <a:pt x="192" y="707"/>
                  </a:lnTo>
                  <a:lnTo>
                    <a:pt x="186" y="706"/>
                  </a:lnTo>
                  <a:lnTo>
                    <a:pt x="183" y="706"/>
                  </a:lnTo>
                  <a:lnTo>
                    <a:pt x="182" y="707"/>
                  </a:lnTo>
                  <a:lnTo>
                    <a:pt x="181" y="707"/>
                  </a:lnTo>
                  <a:lnTo>
                    <a:pt x="181" y="709"/>
                  </a:lnTo>
                  <a:lnTo>
                    <a:pt x="177" y="709"/>
                  </a:lnTo>
                  <a:lnTo>
                    <a:pt x="177" y="710"/>
                  </a:lnTo>
                  <a:lnTo>
                    <a:pt x="174" y="710"/>
                  </a:lnTo>
                  <a:lnTo>
                    <a:pt x="173" y="711"/>
                  </a:lnTo>
                  <a:lnTo>
                    <a:pt x="167" y="713"/>
                  </a:lnTo>
                  <a:lnTo>
                    <a:pt x="166" y="713"/>
                  </a:lnTo>
                  <a:lnTo>
                    <a:pt x="166" y="716"/>
                  </a:lnTo>
                  <a:lnTo>
                    <a:pt x="163" y="716"/>
                  </a:lnTo>
                  <a:lnTo>
                    <a:pt x="162" y="718"/>
                  </a:lnTo>
                  <a:lnTo>
                    <a:pt x="161" y="719"/>
                  </a:lnTo>
                  <a:lnTo>
                    <a:pt x="160" y="719"/>
                  </a:lnTo>
                  <a:lnTo>
                    <a:pt x="158" y="718"/>
                  </a:lnTo>
                  <a:lnTo>
                    <a:pt x="158" y="719"/>
                  </a:lnTo>
                  <a:lnTo>
                    <a:pt x="157" y="719"/>
                  </a:lnTo>
                  <a:lnTo>
                    <a:pt x="157" y="720"/>
                  </a:lnTo>
                  <a:lnTo>
                    <a:pt x="156" y="719"/>
                  </a:lnTo>
                  <a:lnTo>
                    <a:pt x="155" y="720"/>
                  </a:lnTo>
                  <a:lnTo>
                    <a:pt x="153" y="720"/>
                  </a:lnTo>
                  <a:lnTo>
                    <a:pt x="150" y="722"/>
                  </a:lnTo>
                  <a:lnTo>
                    <a:pt x="149" y="723"/>
                  </a:lnTo>
                  <a:lnTo>
                    <a:pt x="149" y="724"/>
                  </a:lnTo>
                  <a:lnTo>
                    <a:pt x="148" y="725"/>
                  </a:lnTo>
                  <a:lnTo>
                    <a:pt x="145" y="725"/>
                  </a:lnTo>
                  <a:lnTo>
                    <a:pt x="144" y="723"/>
                  </a:lnTo>
                  <a:lnTo>
                    <a:pt x="142" y="720"/>
                  </a:lnTo>
                  <a:lnTo>
                    <a:pt x="141" y="720"/>
                  </a:lnTo>
                  <a:lnTo>
                    <a:pt x="138" y="718"/>
                  </a:lnTo>
                  <a:lnTo>
                    <a:pt x="140" y="717"/>
                  </a:lnTo>
                  <a:lnTo>
                    <a:pt x="138" y="716"/>
                  </a:lnTo>
                  <a:lnTo>
                    <a:pt x="137" y="716"/>
                  </a:lnTo>
                  <a:lnTo>
                    <a:pt x="137" y="715"/>
                  </a:lnTo>
                  <a:lnTo>
                    <a:pt x="136" y="715"/>
                  </a:lnTo>
                  <a:lnTo>
                    <a:pt x="136" y="711"/>
                  </a:lnTo>
                  <a:lnTo>
                    <a:pt x="135" y="711"/>
                  </a:lnTo>
                  <a:lnTo>
                    <a:pt x="134" y="712"/>
                  </a:lnTo>
                  <a:lnTo>
                    <a:pt x="132" y="712"/>
                  </a:lnTo>
                  <a:lnTo>
                    <a:pt x="132" y="715"/>
                  </a:lnTo>
                  <a:lnTo>
                    <a:pt x="129" y="715"/>
                  </a:lnTo>
                  <a:lnTo>
                    <a:pt x="129" y="719"/>
                  </a:lnTo>
                  <a:lnTo>
                    <a:pt x="128" y="719"/>
                  </a:lnTo>
                  <a:lnTo>
                    <a:pt x="124" y="720"/>
                  </a:lnTo>
                  <a:lnTo>
                    <a:pt x="123" y="720"/>
                  </a:lnTo>
                  <a:lnTo>
                    <a:pt x="122" y="722"/>
                  </a:lnTo>
                  <a:lnTo>
                    <a:pt x="121" y="722"/>
                  </a:lnTo>
                  <a:lnTo>
                    <a:pt x="121" y="723"/>
                  </a:lnTo>
                  <a:lnTo>
                    <a:pt x="115" y="723"/>
                  </a:lnTo>
                  <a:lnTo>
                    <a:pt x="113" y="724"/>
                  </a:lnTo>
                  <a:lnTo>
                    <a:pt x="112" y="724"/>
                  </a:lnTo>
                  <a:lnTo>
                    <a:pt x="111" y="726"/>
                  </a:lnTo>
                  <a:lnTo>
                    <a:pt x="110" y="728"/>
                  </a:lnTo>
                  <a:lnTo>
                    <a:pt x="109" y="728"/>
                  </a:lnTo>
                  <a:lnTo>
                    <a:pt x="103" y="729"/>
                  </a:lnTo>
                  <a:lnTo>
                    <a:pt x="99" y="729"/>
                  </a:lnTo>
                  <a:lnTo>
                    <a:pt x="97" y="726"/>
                  </a:lnTo>
                  <a:lnTo>
                    <a:pt x="89" y="726"/>
                  </a:lnTo>
                  <a:lnTo>
                    <a:pt x="91" y="724"/>
                  </a:lnTo>
                  <a:lnTo>
                    <a:pt x="92" y="722"/>
                  </a:lnTo>
                  <a:lnTo>
                    <a:pt x="92" y="719"/>
                  </a:lnTo>
                  <a:lnTo>
                    <a:pt x="93" y="715"/>
                  </a:lnTo>
                  <a:lnTo>
                    <a:pt x="92" y="715"/>
                  </a:lnTo>
                  <a:lnTo>
                    <a:pt x="91" y="713"/>
                  </a:lnTo>
                  <a:lnTo>
                    <a:pt x="90" y="713"/>
                  </a:lnTo>
                  <a:lnTo>
                    <a:pt x="87" y="712"/>
                  </a:lnTo>
                  <a:lnTo>
                    <a:pt x="86" y="709"/>
                  </a:lnTo>
                  <a:lnTo>
                    <a:pt x="83" y="699"/>
                  </a:lnTo>
                  <a:lnTo>
                    <a:pt x="77" y="686"/>
                  </a:lnTo>
                  <a:lnTo>
                    <a:pt x="76" y="684"/>
                  </a:lnTo>
                  <a:lnTo>
                    <a:pt x="73" y="680"/>
                  </a:lnTo>
                  <a:lnTo>
                    <a:pt x="71" y="678"/>
                  </a:lnTo>
                  <a:lnTo>
                    <a:pt x="71" y="677"/>
                  </a:lnTo>
                  <a:lnTo>
                    <a:pt x="70" y="677"/>
                  </a:lnTo>
                  <a:lnTo>
                    <a:pt x="68" y="675"/>
                  </a:lnTo>
                  <a:lnTo>
                    <a:pt x="66" y="675"/>
                  </a:lnTo>
                  <a:lnTo>
                    <a:pt x="66" y="674"/>
                  </a:lnTo>
                  <a:lnTo>
                    <a:pt x="65" y="673"/>
                  </a:lnTo>
                  <a:lnTo>
                    <a:pt x="65" y="672"/>
                  </a:lnTo>
                  <a:lnTo>
                    <a:pt x="64" y="672"/>
                  </a:lnTo>
                  <a:lnTo>
                    <a:pt x="64" y="671"/>
                  </a:lnTo>
                  <a:lnTo>
                    <a:pt x="61" y="669"/>
                  </a:lnTo>
                  <a:lnTo>
                    <a:pt x="59" y="669"/>
                  </a:lnTo>
                  <a:lnTo>
                    <a:pt x="49" y="661"/>
                  </a:lnTo>
                  <a:lnTo>
                    <a:pt x="39" y="654"/>
                  </a:lnTo>
                  <a:lnTo>
                    <a:pt x="39" y="652"/>
                  </a:lnTo>
                  <a:lnTo>
                    <a:pt x="38" y="650"/>
                  </a:lnTo>
                  <a:lnTo>
                    <a:pt x="26" y="636"/>
                  </a:lnTo>
                  <a:lnTo>
                    <a:pt x="22" y="633"/>
                  </a:lnTo>
                  <a:lnTo>
                    <a:pt x="22" y="631"/>
                  </a:lnTo>
                  <a:lnTo>
                    <a:pt x="25" y="628"/>
                  </a:lnTo>
                  <a:lnTo>
                    <a:pt x="28" y="626"/>
                  </a:lnTo>
                  <a:lnTo>
                    <a:pt x="32" y="618"/>
                  </a:lnTo>
                  <a:lnTo>
                    <a:pt x="32" y="617"/>
                  </a:lnTo>
                  <a:lnTo>
                    <a:pt x="44" y="617"/>
                  </a:lnTo>
                  <a:lnTo>
                    <a:pt x="57" y="620"/>
                  </a:lnTo>
                  <a:lnTo>
                    <a:pt x="58" y="620"/>
                  </a:lnTo>
                  <a:lnTo>
                    <a:pt x="64" y="618"/>
                  </a:lnTo>
                  <a:lnTo>
                    <a:pt x="66" y="618"/>
                  </a:lnTo>
                  <a:lnTo>
                    <a:pt x="68" y="620"/>
                  </a:lnTo>
                  <a:lnTo>
                    <a:pt x="70" y="620"/>
                  </a:lnTo>
                  <a:lnTo>
                    <a:pt x="72" y="617"/>
                  </a:lnTo>
                  <a:lnTo>
                    <a:pt x="78" y="617"/>
                  </a:lnTo>
                  <a:lnTo>
                    <a:pt x="85" y="620"/>
                  </a:lnTo>
                  <a:lnTo>
                    <a:pt x="87" y="620"/>
                  </a:lnTo>
                  <a:lnTo>
                    <a:pt x="97" y="617"/>
                  </a:lnTo>
                  <a:lnTo>
                    <a:pt x="98" y="617"/>
                  </a:lnTo>
                  <a:lnTo>
                    <a:pt x="96" y="615"/>
                  </a:lnTo>
                  <a:lnTo>
                    <a:pt x="94" y="615"/>
                  </a:lnTo>
                  <a:lnTo>
                    <a:pt x="92" y="613"/>
                  </a:lnTo>
                  <a:lnTo>
                    <a:pt x="90" y="611"/>
                  </a:lnTo>
                  <a:lnTo>
                    <a:pt x="80" y="602"/>
                  </a:lnTo>
                  <a:lnTo>
                    <a:pt x="80" y="598"/>
                  </a:lnTo>
                  <a:lnTo>
                    <a:pt x="79" y="598"/>
                  </a:lnTo>
                  <a:lnTo>
                    <a:pt x="79" y="597"/>
                  </a:lnTo>
                  <a:lnTo>
                    <a:pt x="78" y="596"/>
                  </a:lnTo>
                  <a:lnTo>
                    <a:pt x="78" y="595"/>
                  </a:lnTo>
                  <a:lnTo>
                    <a:pt x="77" y="595"/>
                  </a:lnTo>
                  <a:lnTo>
                    <a:pt x="77" y="594"/>
                  </a:lnTo>
                  <a:lnTo>
                    <a:pt x="74" y="594"/>
                  </a:lnTo>
                  <a:lnTo>
                    <a:pt x="74" y="588"/>
                  </a:lnTo>
                  <a:lnTo>
                    <a:pt x="71" y="582"/>
                  </a:lnTo>
                  <a:lnTo>
                    <a:pt x="71" y="578"/>
                  </a:lnTo>
                  <a:lnTo>
                    <a:pt x="72" y="577"/>
                  </a:lnTo>
                  <a:lnTo>
                    <a:pt x="71" y="576"/>
                  </a:lnTo>
                  <a:lnTo>
                    <a:pt x="70" y="572"/>
                  </a:lnTo>
                  <a:lnTo>
                    <a:pt x="70" y="569"/>
                  </a:lnTo>
                  <a:lnTo>
                    <a:pt x="68" y="564"/>
                  </a:lnTo>
                  <a:lnTo>
                    <a:pt x="70" y="561"/>
                  </a:lnTo>
                  <a:lnTo>
                    <a:pt x="70" y="560"/>
                  </a:lnTo>
                  <a:lnTo>
                    <a:pt x="71" y="559"/>
                  </a:lnTo>
                  <a:lnTo>
                    <a:pt x="71" y="558"/>
                  </a:lnTo>
                  <a:lnTo>
                    <a:pt x="70" y="557"/>
                  </a:lnTo>
                  <a:lnTo>
                    <a:pt x="71" y="556"/>
                  </a:lnTo>
                  <a:lnTo>
                    <a:pt x="71" y="552"/>
                  </a:lnTo>
                  <a:lnTo>
                    <a:pt x="74" y="548"/>
                  </a:lnTo>
                  <a:lnTo>
                    <a:pt x="73" y="547"/>
                  </a:lnTo>
                  <a:lnTo>
                    <a:pt x="71" y="543"/>
                  </a:lnTo>
                  <a:lnTo>
                    <a:pt x="71" y="540"/>
                  </a:lnTo>
                  <a:lnTo>
                    <a:pt x="72" y="540"/>
                  </a:lnTo>
                  <a:lnTo>
                    <a:pt x="72" y="538"/>
                  </a:lnTo>
                  <a:lnTo>
                    <a:pt x="73" y="538"/>
                  </a:lnTo>
                  <a:lnTo>
                    <a:pt x="72" y="534"/>
                  </a:lnTo>
                  <a:lnTo>
                    <a:pt x="71" y="534"/>
                  </a:lnTo>
                  <a:lnTo>
                    <a:pt x="70" y="533"/>
                  </a:lnTo>
                  <a:lnTo>
                    <a:pt x="70" y="532"/>
                  </a:lnTo>
                  <a:lnTo>
                    <a:pt x="71" y="531"/>
                  </a:lnTo>
                  <a:lnTo>
                    <a:pt x="71" y="529"/>
                  </a:lnTo>
                  <a:lnTo>
                    <a:pt x="72" y="528"/>
                  </a:lnTo>
                  <a:lnTo>
                    <a:pt x="71" y="528"/>
                  </a:lnTo>
                  <a:lnTo>
                    <a:pt x="71" y="527"/>
                  </a:lnTo>
                  <a:lnTo>
                    <a:pt x="70" y="527"/>
                  </a:lnTo>
                  <a:lnTo>
                    <a:pt x="71" y="526"/>
                  </a:lnTo>
                  <a:lnTo>
                    <a:pt x="70" y="526"/>
                  </a:lnTo>
                  <a:lnTo>
                    <a:pt x="70" y="524"/>
                  </a:lnTo>
                  <a:lnTo>
                    <a:pt x="68" y="522"/>
                  </a:lnTo>
                  <a:lnTo>
                    <a:pt x="67" y="522"/>
                  </a:lnTo>
                  <a:lnTo>
                    <a:pt x="67" y="524"/>
                  </a:lnTo>
                  <a:lnTo>
                    <a:pt x="66" y="524"/>
                  </a:lnTo>
                  <a:lnTo>
                    <a:pt x="66" y="522"/>
                  </a:lnTo>
                  <a:lnTo>
                    <a:pt x="65" y="521"/>
                  </a:lnTo>
                  <a:lnTo>
                    <a:pt x="64" y="521"/>
                  </a:lnTo>
                  <a:lnTo>
                    <a:pt x="64" y="509"/>
                  </a:lnTo>
                  <a:lnTo>
                    <a:pt x="62" y="508"/>
                  </a:lnTo>
                  <a:lnTo>
                    <a:pt x="62" y="507"/>
                  </a:lnTo>
                  <a:lnTo>
                    <a:pt x="61" y="507"/>
                  </a:lnTo>
                  <a:lnTo>
                    <a:pt x="61" y="506"/>
                  </a:lnTo>
                  <a:lnTo>
                    <a:pt x="62" y="506"/>
                  </a:lnTo>
                  <a:lnTo>
                    <a:pt x="60" y="500"/>
                  </a:lnTo>
                  <a:lnTo>
                    <a:pt x="60" y="499"/>
                  </a:lnTo>
                  <a:lnTo>
                    <a:pt x="59" y="500"/>
                  </a:lnTo>
                  <a:lnTo>
                    <a:pt x="58" y="499"/>
                  </a:lnTo>
                  <a:lnTo>
                    <a:pt x="58" y="497"/>
                  </a:lnTo>
                  <a:lnTo>
                    <a:pt x="57" y="497"/>
                  </a:lnTo>
                  <a:lnTo>
                    <a:pt x="55" y="499"/>
                  </a:lnTo>
                  <a:lnTo>
                    <a:pt x="55" y="495"/>
                  </a:lnTo>
                  <a:lnTo>
                    <a:pt x="52" y="495"/>
                  </a:lnTo>
                  <a:lnTo>
                    <a:pt x="52" y="494"/>
                  </a:lnTo>
                  <a:lnTo>
                    <a:pt x="49" y="494"/>
                  </a:lnTo>
                  <a:lnTo>
                    <a:pt x="49" y="493"/>
                  </a:lnTo>
                  <a:lnTo>
                    <a:pt x="48" y="493"/>
                  </a:lnTo>
                  <a:lnTo>
                    <a:pt x="48" y="490"/>
                  </a:lnTo>
                  <a:lnTo>
                    <a:pt x="47" y="490"/>
                  </a:lnTo>
                  <a:lnTo>
                    <a:pt x="46" y="489"/>
                  </a:lnTo>
                  <a:lnTo>
                    <a:pt x="46" y="483"/>
                  </a:lnTo>
                  <a:lnTo>
                    <a:pt x="45" y="483"/>
                  </a:lnTo>
                  <a:lnTo>
                    <a:pt x="44" y="480"/>
                  </a:lnTo>
                  <a:lnTo>
                    <a:pt x="42" y="478"/>
                  </a:lnTo>
                  <a:lnTo>
                    <a:pt x="27" y="480"/>
                  </a:lnTo>
                  <a:lnTo>
                    <a:pt x="16" y="465"/>
                  </a:lnTo>
                  <a:lnTo>
                    <a:pt x="7" y="451"/>
                  </a:lnTo>
                  <a:lnTo>
                    <a:pt x="7" y="450"/>
                  </a:lnTo>
                  <a:lnTo>
                    <a:pt x="6" y="448"/>
                  </a:lnTo>
                  <a:lnTo>
                    <a:pt x="6" y="444"/>
                  </a:lnTo>
                  <a:lnTo>
                    <a:pt x="4" y="443"/>
                  </a:lnTo>
                  <a:lnTo>
                    <a:pt x="4" y="438"/>
                  </a:lnTo>
                  <a:lnTo>
                    <a:pt x="3" y="437"/>
                  </a:lnTo>
                  <a:lnTo>
                    <a:pt x="3" y="433"/>
                  </a:lnTo>
                  <a:lnTo>
                    <a:pt x="2" y="432"/>
                  </a:lnTo>
                  <a:lnTo>
                    <a:pt x="2" y="429"/>
                  </a:lnTo>
                  <a:lnTo>
                    <a:pt x="1" y="426"/>
                  </a:lnTo>
                  <a:lnTo>
                    <a:pt x="1" y="424"/>
                  </a:lnTo>
                  <a:lnTo>
                    <a:pt x="0" y="420"/>
                  </a:lnTo>
                  <a:lnTo>
                    <a:pt x="0" y="418"/>
                  </a:lnTo>
                  <a:lnTo>
                    <a:pt x="1" y="416"/>
                  </a:lnTo>
                  <a:lnTo>
                    <a:pt x="2" y="416"/>
                  </a:lnTo>
                  <a:lnTo>
                    <a:pt x="4" y="414"/>
                  </a:lnTo>
                  <a:lnTo>
                    <a:pt x="8" y="414"/>
                  </a:lnTo>
                  <a:lnTo>
                    <a:pt x="9" y="413"/>
                  </a:lnTo>
                  <a:lnTo>
                    <a:pt x="9" y="410"/>
                  </a:lnTo>
                  <a:lnTo>
                    <a:pt x="8" y="408"/>
                  </a:lnTo>
                  <a:lnTo>
                    <a:pt x="10" y="406"/>
                  </a:lnTo>
                  <a:lnTo>
                    <a:pt x="13" y="406"/>
                  </a:lnTo>
                  <a:lnTo>
                    <a:pt x="14" y="405"/>
                  </a:lnTo>
                  <a:lnTo>
                    <a:pt x="14" y="401"/>
                  </a:lnTo>
                  <a:lnTo>
                    <a:pt x="13" y="400"/>
                  </a:lnTo>
                  <a:lnTo>
                    <a:pt x="13" y="399"/>
                  </a:lnTo>
                  <a:lnTo>
                    <a:pt x="14" y="399"/>
                  </a:lnTo>
                  <a:lnTo>
                    <a:pt x="14" y="397"/>
                  </a:lnTo>
                  <a:lnTo>
                    <a:pt x="17" y="389"/>
                  </a:lnTo>
                  <a:lnTo>
                    <a:pt x="20" y="388"/>
                  </a:lnTo>
                  <a:lnTo>
                    <a:pt x="21" y="386"/>
                  </a:lnTo>
                  <a:lnTo>
                    <a:pt x="22" y="385"/>
                  </a:lnTo>
                  <a:lnTo>
                    <a:pt x="23" y="382"/>
                  </a:lnTo>
                  <a:lnTo>
                    <a:pt x="25" y="381"/>
                  </a:lnTo>
                  <a:lnTo>
                    <a:pt x="27" y="376"/>
                  </a:lnTo>
                  <a:lnTo>
                    <a:pt x="28" y="375"/>
                  </a:lnTo>
                  <a:lnTo>
                    <a:pt x="29" y="373"/>
                  </a:lnTo>
                  <a:lnTo>
                    <a:pt x="34" y="368"/>
                  </a:lnTo>
                  <a:lnTo>
                    <a:pt x="36" y="363"/>
                  </a:lnTo>
                  <a:lnTo>
                    <a:pt x="38" y="362"/>
                  </a:lnTo>
                  <a:lnTo>
                    <a:pt x="39" y="360"/>
                  </a:lnTo>
                  <a:lnTo>
                    <a:pt x="42" y="356"/>
                  </a:lnTo>
                  <a:lnTo>
                    <a:pt x="45" y="353"/>
                  </a:lnTo>
                  <a:lnTo>
                    <a:pt x="47" y="351"/>
                  </a:lnTo>
                  <a:lnTo>
                    <a:pt x="49" y="349"/>
                  </a:lnTo>
                  <a:lnTo>
                    <a:pt x="52" y="346"/>
                  </a:lnTo>
                  <a:lnTo>
                    <a:pt x="59" y="338"/>
                  </a:lnTo>
                  <a:lnTo>
                    <a:pt x="61" y="335"/>
                  </a:lnTo>
                  <a:lnTo>
                    <a:pt x="66" y="330"/>
                  </a:lnTo>
                  <a:lnTo>
                    <a:pt x="70" y="328"/>
                  </a:lnTo>
                  <a:lnTo>
                    <a:pt x="72" y="324"/>
                  </a:lnTo>
                  <a:lnTo>
                    <a:pt x="79" y="317"/>
                  </a:lnTo>
                  <a:lnTo>
                    <a:pt x="81" y="314"/>
                  </a:lnTo>
                  <a:lnTo>
                    <a:pt x="89" y="306"/>
                  </a:lnTo>
                  <a:lnTo>
                    <a:pt x="89" y="302"/>
                  </a:lnTo>
                  <a:lnTo>
                    <a:pt x="90" y="300"/>
                  </a:lnTo>
                  <a:lnTo>
                    <a:pt x="90" y="287"/>
                  </a:lnTo>
                  <a:lnTo>
                    <a:pt x="91" y="285"/>
                  </a:lnTo>
                  <a:lnTo>
                    <a:pt x="91" y="273"/>
                  </a:lnTo>
                  <a:lnTo>
                    <a:pt x="92" y="271"/>
                  </a:lnTo>
                  <a:lnTo>
                    <a:pt x="92" y="260"/>
                  </a:lnTo>
                  <a:lnTo>
                    <a:pt x="93" y="258"/>
                  </a:lnTo>
                  <a:lnTo>
                    <a:pt x="93" y="246"/>
                  </a:lnTo>
                  <a:lnTo>
                    <a:pt x="94" y="244"/>
                  </a:lnTo>
                  <a:lnTo>
                    <a:pt x="94" y="230"/>
                  </a:lnTo>
                  <a:lnTo>
                    <a:pt x="96" y="228"/>
                  </a:lnTo>
                  <a:lnTo>
                    <a:pt x="96" y="216"/>
                  </a:lnTo>
                  <a:lnTo>
                    <a:pt x="97" y="214"/>
                  </a:lnTo>
                  <a:lnTo>
                    <a:pt x="97" y="203"/>
                  </a:lnTo>
                  <a:lnTo>
                    <a:pt x="98" y="201"/>
                  </a:lnTo>
                  <a:lnTo>
                    <a:pt x="98" y="189"/>
                  </a:lnTo>
                  <a:lnTo>
                    <a:pt x="99" y="187"/>
                  </a:lnTo>
                  <a:lnTo>
                    <a:pt x="99" y="174"/>
                  </a:lnTo>
                  <a:lnTo>
                    <a:pt x="100" y="171"/>
                  </a:lnTo>
                  <a:lnTo>
                    <a:pt x="100" y="168"/>
                  </a:lnTo>
                  <a:lnTo>
                    <a:pt x="102" y="164"/>
                  </a:lnTo>
                  <a:lnTo>
                    <a:pt x="103" y="163"/>
                  </a:lnTo>
                  <a:lnTo>
                    <a:pt x="104" y="159"/>
                  </a:lnTo>
                  <a:lnTo>
                    <a:pt x="106" y="156"/>
                  </a:lnTo>
                  <a:lnTo>
                    <a:pt x="108" y="153"/>
                  </a:lnTo>
                  <a:lnTo>
                    <a:pt x="110" y="150"/>
                  </a:lnTo>
                  <a:lnTo>
                    <a:pt x="110" y="149"/>
                  </a:lnTo>
                  <a:lnTo>
                    <a:pt x="111" y="147"/>
                  </a:lnTo>
                  <a:lnTo>
                    <a:pt x="111" y="146"/>
                  </a:lnTo>
                  <a:lnTo>
                    <a:pt x="104" y="139"/>
                  </a:lnTo>
                  <a:lnTo>
                    <a:pt x="102" y="136"/>
                  </a:lnTo>
                  <a:lnTo>
                    <a:pt x="98" y="133"/>
                  </a:lnTo>
                  <a:lnTo>
                    <a:pt x="92" y="127"/>
                  </a:lnTo>
                  <a:lnTo>
                    <a:pt x="92" y="121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2" y="115"/>
                  </a:lnTo>
                  <a:lnTo>
                    <a:pt x="92" y="114"/>
                  </a:lnTo>
                  <a:lnTo>
                    <a:pt x="91" y="113"/>
                  </a:lnTo>
                  <a:lnTo>
                    <a:pt x="91" y="112"/>
                  </a:lnTo>
                  <a:lnTo>
                    <a:pt x="89" y="109"/>
                  </a:lnTo>
                  <a:lnTo>
                    <a:pt x="89" y="108"/>
                  </a:lnTo>
                  <a:lnTo>
                    <a:pt x="86" y="106"/>
                  </a:lnTo>
                  <a:lnTo>
                    <a:pt x="86" y="105"/>
                  </a:lnTo>
                  <a:lnTo>
                    <a:pt x="85" y="104"/>
                  </a:lnTo>
                  <a:lnTo>
                    <a:pt x="85" y="102"/>
                  </a:lnTo>
                  <a:lnTo>
                    <a:pt x="83" y="100"/>
                  </a:lnTo>
                  <a:lnTo>
                    <a:pt x="83" y="99"/>
                  </a:lnTo>
                  <a:lnTo>
                    <a:pt x="81" y="98"/>
                  </a:lnTo>
                  <a:lnTo>
                    <a:pt x="80" y="95"/>
                  </a:lnTo>
                  <a:lnTo>
                    <a:pt x="79" y="95"/>
                  </a:lnTo>
                  <a:lnTo>
                    <a:pt x="77" y="94"/>
                  </a:lnTo>
                  <a:lnTo>
                    <a:pt x="76" y="93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4" y="61"/>
                  </a:lnTo>
                  <a:lnTo>
                    <a:pt x="73" y="57"/>
                  </a:lnTo>
                  <a:lnTo>
                    <a:pt x="73" y="55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1" y="45"/>
                  </a:lnTo>
                  <a:lnTo>
                    <a:pt x="71" y="39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8" y="31"/>
                  </a:lnTo>
                  <a:lnTo>
                    <a:pt x="68" y="28"/>
                  </a:lnTo>
                  <a:lnTo>
                    <a:pt x="67" y="25"/>
                  </a:lnTo>
                  <a:lnTo>
                    <a:pt x="67" y="22"/>
                  </a:lnTo>
                  <a:lnTo>
                    <a:pt x="68" y="22"/>
                  </a:lnTo>
                  <a:lnTo>
                    <a:pt x="83" y="15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96" y="7"/>
                  </a:lnTo>
                  <a:lnTo>
                    <a:pt x="103" y="4"/>
                  </a:lnTo>
                  <a:lnTo>
                    <a:pt x="106" y="3"/>
                  </a:lnTo>
                  <a:lnTo>
                    <a:pt x="109" y="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756E5CA0-0F80-4F4E-BD9A-D041BD3CB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188" y="2949575"/>
              <a:ext cx="536575" cy="803275"/>
            </a:xfrm>
            <a:custGeom>
              <a:avLst/>
              <a:gdLst/>
              <a:ahLst/>
              <a:cxnLst>
                <a:cxn ang="0">
                  <a:pos x="265" y="15"/>
                </a:cxn>
                <a:cxn ang="0">
                  <a:pos x="277" y="22"/>
                </a:cxn>
                <a:cxn ang="0">
                  <a:pos x="284" y="44"/>
                </a:cxn>
                <a:cxn ang="0">
                  <a:pos x="287" y="55"/>
                </a:cxn>
                <a:cxn ang="0">
                  <a:pos x="287" y="79"/>
                </a:cxn>
                <a:cxn ang="0">
                  <a:pos x="291" y="110"/>
                </a:cxn>
                <a:cxn ang="0">
                  <a:pos x="311" y="137"/>
                </a:cxn>
                <a:cxn ang="0">
                  <a:pos x="275" y="142"/>
                </a:cxn>
                <a:cxn ang="0">
                  <a:pos x="256" y="176"/>
                </a:cxn>
                <a:cxn ang="0">
                  <a:pos x="288" y="199"/>
                </a:cxn>
                <a:cxn ang="0">
                  <a:pos x="309" y="241"/>
                </a:cxn>
                <a:cxn ang="0">
                  <a:pos x="295" y="260"/>
                </a:cxn>
                <a:cxn ang="0">
                  <a:pos x="287" y="280"/>
                </a:cxn>
                <a:cxn ang="0">
                  <a:pos x="266" y="307"/>
                </a:cxn>
                <a:cxn ang="0">
                  <a:pos x="262" y="318"/>
                </a:cxn>
                <a:cxn ang="0">
                  <a:pos x="268" y="334"/>
                </a:cxn>
                <a:cxn ang="0">
                  <a:pos x="270" y="360"/>
                </a:cxn>
                <a:cxn ang="0">
                  <a:pos x="275" y="379"/>
                </a:cxn>
                <a:cxn ang="0">
                  <a:pos x="294" y="400"/>
                </a:cxn>
                <a:cxn ang="0">
                  <a:pos x="320" y="442"/>
                </a:cxn>
                <a:cxn ang="0">
                  <a:pos x="332" y="451"/>
                </a:cxn>
                <a:cxn ang="0">
                  <a:pos x="334" y="470"/>
                </a:cxn>
                <a:cxn ang="0">
                  <a:pos x="333" y="483"/>
                </a:cxn>
                <a:cxn ang="0">
                  <a:pos x="332" y="506"/>
                </a:cxn>
                <a:cxn ang="0">
                  <a:pos x="319" y="495"/>
                </a:cxn>
                <a:cxn ang="0">
                  <a:pos x="291" y="489"/>
                </a:cxn>
                <a:cxn ang="0">
                  <a:pos x="279" y="488"/>
                </a:cxn>
                <a:cxn ang="0">
                  <a:pos x="270" y="485"/>
                </a:cxn>
                <a:cxn ang="0">
                  <a:pos x="249" y="485"/>
                </a:cxn>
                <a:cxn ang="0">
                  <a:pos x="188" y="479"/>
                </a:cxn>
                <a:cxn ang="0">
                  <a:pos x="142" y="479"/>
                </a:cxn>
                <a:cxn ang="0">
                  <a:pos x="59" y="481"/>
                </a:cxn>
                <a:cxn ang="0">
                  <a:pos x="64" y="443"/>
                </a:cxn>
                <a:cxn ang="0">
                  <a:pos x="55" y="419"/>
                </a:cxn>
                <a:cxn ang="0">
                  <a:pos x="45" y="412"/>
                </a:cxn>
                <a:cxn ang="0">
                  <a:pos x="51" y="407"/>
                </a:cxn>
                <a:cxn ang="0">
                  <a:pos x="47" y="403"/>
                </a:cxn>
                <a:cxn ang="0">
                  <a:pos x="45" y="404"/>
                </a:cxn>
                <a:cxn ang="0">
                  <a:pos x="35" y="406"/>
                </a:cxn>
                <a:cxn ang="0">
                  <a:pos x="18" y="390"/>
                </a:cxn>
                <a:cxn ang="0">
                  <a:pos x="14" y="379"/>
                </a:cxn>
                <a:cxn ang="0">
                  <a:pos x="7" y="379"/>
                </a:cxn>
                <a:cxn ang="0">
                  <a:pos x="1" y="378"/>
                </a:cxn>
                <a:cxn ang="0">
                  <a:pos x="7" y="360"/>
                </a:cxn>
                <a:cxn ang="0">
                  <a:pos x="14" y="336"/>
                </a:cxn>
                <a:cxn ang="0">
                  <a:pos x="18" y="320"/>
                </a:cxn>
                <a:cxn ang="0">
                  <a:pos x="40" y="301"/>
                </a:cxn>
                <a:cxn ang="0">
                  <a:pos x="71" y="271"/>
                </a:cxn>
                <a:cxn ang="0">
                  <a:pos x="90" y="266"/>
                </a:cxn>
                <a:cxn ang="0">
                  <a:pos x="111" y="283"/>
                </a:cxn>
                <a:cxn ang="0">
                  <a:pos x="133" y="279"/>
                </a:cxn>
                <a:cxn ang="0">
                  <a:pos x="146" y="264"/>
                </a:cxn>
                <a:cxn ang="0">
                  <a:pos x="161" y="226"/>
                </a:cxn>
                <a:cxn ang="0">
                  <a:pos x="170" y="201"/>
                </a:cxn>
                <a:cxn ang="0">
                  <a:pos x="188" y="193"/>
                </a:cxn>
                <a:cxn ang="0">
                  <a:pos x="194" y="164"/>
                </a:cxn>
                <a:cxn ang="0">
                  <a:pos x="207" y="143"/>
                </a:cxn>
                <a:cxn ang="0">
                  <a:pos x="218" y="125"/>
                </a:cxn>
                <a:cxn ang="0">
                  <a:pos x="238" y="83"/>
                </a:cxn>
                <a:cxn ang="0">
                  <a:pos x="268" y="72"/>
                </a:cxn>
                <a:cxn ang="0">
                  <a:pos x="268" y="55"/>
                </a:cxn>
                <a:cxn ang="0">
                  <a:pos x="264" y="37"/>
                </a:cxn>
              </a:cxnLst>
              <a:rect l="0" t="0" r="r" b="b"/>
              <a:pathLst>
                <a:path w="338" h="506">
                  <a:moveTo>
                    <a:pt x="34" y="401"/>
                  </a:moveTo>
                  <a:lnTo>
                    <a:pt x="34" y="403"/>
                  </a:lnTo>
                  <a:lnTo>
                    <a:pt x="35" y="401"/>
                  </a:lnTo>
                  <a:lnTo>
                    <a:pt x="34" y="401"/>
                  </a:lnTo>
                  <a:close/>
                  <a:moveTo>
                    <a:pt x="259" y="0"/>
                  </a:moveTo>
                  <a:lnTo>
                    <a:pt x="261" y="2"/>
                  </a:lnTo>
                  <a:lnTo>
                    <a:pt x="262" y="5"/>
                  </a:lnTo>
                  <a:lnTo>
                    <a:pt x="263" y="5"/>
                  </a:lnTo>
                  <a:lnTo>
                    <a:pt x="263" y="11"/>
                  </a:lnTo>
                  <a:lnTo>
                    <a:pt x="264" y="12"/>
                  </a:lnTo>
                  <a:lnTo>
                    <a:pt x="265" y="12"/>
                  </a:lnTo>
                  <a:lnTo>
                    <a:pt x="265" y="15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9" y="16"/>
                  </a:lnTo>
                  <a:lnTo>
                    <a:pt x="269" y="17"/>
                  </a:lnTo>
                  <a:lnTo>
                    <a:pt x="272" y="17"/>
                  </a:lnTo>
                  <a:lnTo>
                    <a:pt x="272" y="21"/>
                  </a:lnTo>
                  <a:lnTo>
                    <a:pt x="274" y="19"/>
                  </a:lnTo>
                  <a:lnTo>
                    <a:pt x="275" y="19"/>
                  </a:lnTo>
                  <a:lnTo>
                    <a:pt x="275" y="21"/>
                  </a:lnTo>
                  <a:lnTo>
                    <a:pt x="276" y="22"/>
                  </a:lnTo>
                  <a:lnTo>
                    <a:pt x="277" y="21"/>
                  </a:lnTo>
                  <a:lnTo>
                    <a:pt x="277" y="22"/>
                  </a:lnTo>
                  <a:lnTo>
                    <a:pt x="279" y="28"/>
                  </a:lnTo>
                  <a:lnTo>
                    <a:pt x="278" y="28"/>
                  </a:lnTo>
                  <a:lnTo>
                    <a:pt x="278" y="29"/>
                  </a:lnTo>
                  <a:lnTo>
                    <a:pt x="279" y="29"/>
                  </a:lnTo>
                  <a:lnTo>
                    <a:pt x="279" y="30"/>
                  </a:lnTo>
                  <a:lnTo>
                    <a:pt x="281" y="31"/>
                  </a:lnTo>
                  <a:lnTo>
                    <a:pt x="281" y="43"/>
                  </a:lnTo>
                  <a:lnTo>
                    <a:pt x="282" y="43"/>
                  </a:lnTo>
                  <a:lnTo>
                    <a:pt x="283" y="44"/>
                  </a:lnTo>
                  <a:lnTo>
                    <a:pt x="283" y="46"/>
                  </a:lnTo>
                  <a:lnTo>
                    <a:pt x="284" y="46"/>
                  </a:lnTo>
                  <a:lnTo>
                    <a:pt x="284" y="44"/>
                  </a:lnTo>
                  <a:lnTo>
                    <a:pt x="285" y="44"/>
                  </a:lnTo>
                  <a:lnTo>
                    <a:pt x="287" y="46"/>
                  </a:lnTo>
                  <a:lnTo>
                    <a:pt x="287" y="48"/>
                  </a:lnTo>
                  <a:lnTo>
                    <a:pt x="288" y="48"/>
                  </a:lnTo>
                  <a:lnTo>
                    <a:pt x="287" y="49"/>
                  </a:lnTo>
                  <a:lnTo>
                    <a:pt x="288" y="49"/>
                  </a:lnTo>
                  <a:lnTo>
                    <a:pt x="288" y="50"/>
                  </a:lnTo>
                  <a:lnTo>
                    <a:pt x="289" y="50"/>
                  </a:lnTo>
                  <a:lnTo>
                    <a:pt x="288" y="51"/>
                  </a:lnTo>
                  <a:lnTo>
                    <a:pt x="288" y="53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8" y="56"/>
                  </a:lnTo>
                  <a:lnTo>
                    <a:pt x="289" y="56"/>
                  </a:lnTo>
                  <a:lnTo>
                    <a:pt x="290" y="60"/>
                  </a:lnTo>
                  <a:lnTo>
                    <a:pt x="289" y="60"/>
                  </a:lnTo>
                  <a:lnTo>
                    <a:pt x="289" y="62"/>
                  </a:lnTo>
                  <a:lnTo>
                    <a:pt x="288" y="62"/>
                  </a:lnTo>
                  <a:lnTo>
                    <a:pt x="288" y="65"/>
                  </a:lnTo>
                  <a:lnTo>
                    <a:pt x="290" y="69"/>
                  </a:lnTo>
                  <a:lnTo>
                    <a:pt x="291" y="70"/>
                  </a:lnTo>
                  <a:lnTo>
                    <a:pt x="288" y="74"/>
                  </a:lnTo>
                  <a:lnTo>
                    <a:pt x="288" y="78"/>
                  </a:lnTo>
                  <a:lnTo>
                    <a:pt x="287" y="79"/>
                  </a:lnTo>
                  <a:lnTo>
                    <a:pt x="288" y="80"/>
                  </a:lnTo>
                  <a:lnTo>
                    <a:pt x="288" y="81"/>
                  </a:lnTo>
                  <a:lnTo>
                    <a:pt x="287" y="82"/>
                  </a:lnTo>
                  <a:lnTo>
                    <a:pt x="287" y="83"/>
                  </a:lnTo>
                  <a:lnTo>
                    <a:pt x="285" y="86"/>
                  </a:lnTo>
                  <a:lnTo>
                    <a:pt x="287" y="91"/>
                  </a:lnTo>
                  <a:lnTo>
                    <a:pt x="287" y="94"/>
                  </a:lnTo>
                  <a:lnTo>
                    <a:pt x="288" y="98"/>
                  </a:lnTo>
                  <a:lnTo>
                    <a:pt x="289" y="99"/>
                  </a:lnTo>
                  <a:lnTo>
                    <a:pt x="288" y="100"/>
                  </a:lnTo>
                  <a:lnTo>
                    <a:pt x="288" y="104"/>
                  </a:lnTo>
                  <a:lnTo>
                    <a:pt x="291" y="110"/>
                  </a:lnTo>
                  <a:lnTo>
                    <a:pt x="291" y="116"/>
                  </a:lnTo>
                  <a:lnTo>
                    <a:pt x="294" y="116"/>
                  </a:lnTo>
                  <a:lnTo>
                    <a:pt x="294" y="117"/>
                  </a:lnTo>
                  <a:lnTo>
                    <a:pt x="295" y="117"/>
                  </a:lnTo>
                  <a:lnTo>
                    <a:pt x="295" y="118"/>
                  </a:lnTo>
                  <a:lnTo>
                    <a:pt x="296" y="119"/>
                  </a:lnTo>
                  <a:lnTo>
                    <a:pt x="296" y="120"/>
                  </a:lnTo>
                  <a:lnTo>
                    <a:pt x="297" y="120"/>
                  </a:lnTo>
                  <a:lnTo>
                    <a:pt x="297" y="124"/>
                  </a:lnTo>
                  <a:lnTo>
                    <a:pt x="307" y="133"/>
                  </a:lnTo>
                  <a:lnTo>
                    <a:pt x="309" y="135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5" y="139"/>
                  </a:lnTo>
                  <a:lnTo>
                    <a:pt x="314" y="139"/>
                  </a:lnTo>
                  <a:lnTo>
                    <a:pt x="304" y="142"/>
                  </a:lnTo>
                  <a:lnTo>
                    <a:pt x="302" y="142"/>
                  </a:lnTo>
                  <a:lnTo>
                    <a:pt x="295" y="139"/>
                  </a:lnTo>
                  <a:lnTo>
                    <a:pt x="289" y="139"/>
                  </a:lnTo>
                  <a:lnTo>
                    <a:pt x="287" y="142"/>
                  </a:lnTo>
                  <a:lnTo>
                    <a:pt x="285" y="142"/>
                  </a:lnTo>
                  <a:lnTo>
                    <a:pt x="283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4" y="142"/>
                  </a:lnTo>
                  <a:lnTo>
                    <a:pt x="261" y="139"/>
                  </a:lnTo>
                  <a:lnTo>
                    <a:pt x="249" y="139"/>
                  </a:lnTo>
                  <a:lnTo>
                    <a:pt x="249" y="140"/>
                  </a:lnTo>
                  <a:lnTo>
                    <a:pt x="245" y="148"/>
                  </a:lnTo>
                  <a:lnTo>
                    <a:pt x="242" y="150"/>
                  </a:lnTo>
                  <a:lnTo>
                    <a:pt x="239" y="153"/>
                  </a:lnTo>
                  <a:lnTo>
                    <a:pt x="239" y="155"/>
                  </a:lnTo>
                  <a:lnTo>
                    <a:pt x="243" y="158"/>
                  </a:lnTo>
                  <a:lnTo>
                    <a:pt x="255" y="172"/>
                  </a:lnTo>
                  <a:lnTo>
                    <a:pt x="256" y="174"/>
                  </a:lnTo>
                  <a:lnTo>
                    <a:pt x="256" y="176"/>
                  </a:lnTo>
                  <a:lnTo>
                    <a:pt x="266" y="183"/>
                  </a:lnTo>
                  <a:lnTo>
                    <a:pt x="276" y="191"/>
                  </a:lnTo>
                  <a:lnTo>
                    <a:pt x="278" y="191"/>
                  </a:lnTo>
                  <a:lnTo>
                    <a:pt x="281" y="193"/>
                  </a:lnTo>
                  <a:lnTo>
                    <a:pt x="281" y="194"/>
                  </a:lnTo>
                  <a:lnTo>
                    <a:pt x="282" y="194"/>
                  </a:lnTo>
                  <a:lnTo>
                    <a:pt x="282" y="195"/>
                  </a:lnTo>
                  <a:lnTo>
                    <a:pt x="283" y="196"/>
                  </a:lnTo>
                  <a:lnTo>
                    <a:pt x="283" y="197"/>
                  </a:lnTo>
                  <a:lnTo>
                    <a:pt x="285" y="197"/>
                  </a:lnTo>
                  <a:lnTo>
                    <a:pt x="287" y="199"/>
                  </a:lnTo>
                  <a:lnTo>
                    <a:pt x="288" y="199"/>
                  </a:lnTo>
                  <a:lnTo>
                    <a:pt x="288" y="200"/>
                  </a:lnTo>
                  <a:lnTo>
                    <a:pt x="290" y="202"/>
                  </a:lnTo>
                  <a:lnTo>
                    <a:pt x="293" y="206"/>
                  </a:lnTo>
                  <a:lnTo>
                    <a:pt x="294" y="208"/>
                  </a:lnTo>
                  <a:lnTo>
                    <a:pt x="300" y="221"/>
                  </a:lnTo>
                  <a:lnTo>
                    <a:pt x="303" y="231"/>
                  </a:lnTo>
                  <a:lnTo>
                    <a:pt x="304" y="234"/>
                  </a:lnTo>
                  <a:lnTo>
                    <a:pt x="307" y="235"/>
                  </a:lnTo>
                  <a:lnTo>
                    <a:pt x="308" y="235"/>
                  </a:lnTo>
                  <a:lnTo>
                    <a:pt x="309" y="237"/>
                  </a:lnTo>
                  <a:lnTo>
                    <a:pt x="310" y="237"/>
                  </a:lnTo>
                  <a:lnTo>
                    <a:pt x="309" y="241"/>
                  </a:lnTo>
                  <a:lnTo>
                    <a:pt x="309" y="244"/>
                  </a:lnTo>
                  <a:lnTo>
                    <a:pt x="308" y="246"/>
                  </a:lnTo>
                  <a:lnTo>
                    <a:pt x="306" y="248"/>
                  </a:lnTo>
                  <a:lnTo>
                    <a:pt x="303" y="252"/>
                  </a:lnTo>
                  <a:lnTo>
                    <a:pt x="303" y="253"/>
                  </a:lnTo>
                  <a:lnTo>
                    <a:pt x="304" y="253"/>
                  </a:lnTo>
                  <a:lnTo>
                    <a:pt x="304" y="254"/>
                  </a:lnTo>
                  <a:lnTo>
                    <a:pt x="302" y="254"/>
                  </a:lnTo>
                  <a:lnTo>
                    <a:pt x="302" y="256"/>
                  </a:lnTo>
                  <a:lnTo>
                    <a:pt x="300" y="257"/>
                  </a:lnTo>
                  <a:lnTo>
                    <a:pt x="296" y="259"/>
                  </a:lnTo>
                  <a:lnTo>
                    <a:pt x="295" y="260"/>
                  </a:lnTo>
                  <a:lnTo>
                    <a:pt x="294" y="263"/>
                  </a:lnTo>
                  <a:lnTo>
                    <a:pt x="294" y="264"/>
                  </a:lnTo>
                  <a:lnTo>
                    <a:pt x="293" y="264"/>
                  </a:lnTo>
                  <a:lnTo>
                    <a:pt x="294" y="267"/>
                  </a:lnTo>
                  <a:lnTo>
                    <a:pt x="293" y="267"/>
                  </a:lnTo>
                  <a:lnTo>
                    <a:pt x="291" y="269"/>
                  </a:lnTo>
                  <a:lnTo>
                    <a:pt x="291" y="270"/>
                  </a:lnTo>
                  <a:lnTo>
                    <a:pt x="290" y="270"/>
                  </a:lnTo>
                  <a:lnTo>
                    <a:pt x="290" y="273"/>
                  </a:lnTo>
                  <a:lnTo>
                    <a:pt x="289" y="277"/>
                  </a:lnTo>
                  <a:lnTo>
                    <a:pt x="288" y="278"/>
                  </a:lnTo>
                  <a:lnTo>
                    <a:pt x="287" y="280"/>
                  </a:lnTo>
                  <a:lnTo>
                    <a:pt x="287" y="282"/>
                  </a:lnTo>
                  <a:lnTo>
                    <a:pt x="285" y="282"/>
                  </a:lnTo>
                  <a:lnTo>
                    <a:pt x="283" y="283"/>
                  </a:lnTo>
                  <a:lnTo>
                    <a:pt x="282" y="284"/>
                  </a:lnTo>
                  <a:lnTo>
                    <a:pt x="282" y="285"/>
                  </a:lnTo>
                  <a:lnTo>
                    <a:pt x="276" y="297"/>
                  </a:lnTo>
                  <a:lnTo>
                    <a:pt x="276" y="298"/>
                  </a:lnTo>
                  <a:lnTo>
                    <a:pt x="275" y="298"/>
                  </a:lnTo>
                  <a:lnTo>
                    <a:pt x="276" y="299"/>
                  </a:lnTo>
                  <a:lnTo>
                    <a:pt x="276" y="301"/>
                  </a:lnTo>
                  <a:lnTo>
                    <a:pt x="272" y="304"/>
                  </a:lnTo>
                  <a:lnTo>
                    <a:pt x="266" y="307"/>
                  </a:lnTo>
                  <a:lnTo>
                    <a:pt x="264" y="307"/>
                  </a:lnTo>
                  <a:lnTo>
                    <a:pt x="264" y="308"/>
                  </a:lnTo>
                  <a:lnTo>
                    <a:pt x="261" y="311"/>
                  </a:lnTo>
                  <a:lnTo>
                    <a:pt x="261" y="312"/>
                  </a:lnTo>
                  <a:lnTo>
                    <a:pt x="259" y="312"/>
                  </a:lnTo>
                  <a:lnTo>
                    <a:pt x="259" y="314"/>
                  </a:lnTo>
                  <a:lnTo>
                    <a:pt x="258" y="312"/>
                  </a:lnTo>
                  <a:lnTo>
                    <a:pt x="258" y="315"/>
                  </a:lnTo>
                  <a:lnTo>
                    <a:pt x="259" y="315"/>
                  </a:lnTo>
                  <a:lnTo>
                    <a:pt x="261" y="316"/>
                  </a:lnTo>
                  <a:lnTo>
                    <a:pt x="261" y="317"/>
                  </a:lnTo>
                  <a:lnTo>
                    <a:pt x="262" y="318"/>
                  </a:lnTo>
                  <a:lnTo>
                    <a:pt x="262" y="320"/>
                  </a:lnTo>
                  <a:lnTo>
                    <a:pt x="265" y="320"/>
                  </a:lnTo>
                  <a:lnTo>
                    <a:pt x="266" y="318"/>
                  </a:lnTo>
                  <a:lnTo>
                    <a:pt x="268" y="320"/>
                  </a:lnTo>
                  <a:lnTo>
                    <a:pt x="268" y="321"/>
                  </a:lnTo>
                  <a:lnTo>
                    <a:pt x="269" y="326"/>
                  </a:lnTo>
                  <a:lnTo>
                    <a:pt x="269" y="328"/>
                  </a:lnTo>
                  <a:lnTo>
                    <a:pt x="268" y="330"/>
                  </a:lnTo>
                  <a:lnTo>
                    <a:pt x="268" y="331"/>
                  </a:lnTo>
                  <a:lnTo>
                    <a:pt x="266" y="333"/>
                  </a:lnTo>
                  <a:lnTo>
                    <a:pt x="266" y="334"/>
                  </a:lnTo>
                  <a:lnTo>
                    <a:pt x="268" y="334"/>
                  </a:lnTo>
                  <a:lnTo>
                    <a:pt x="268" y="342"/>
                  </a:lnTo>
                  <a:lnTo>
                    <a:pt x="266" y="342"/>
                  </a:lnTo>
                  <a:lnTo>
                    <a:pt x="266" y="343"/>
                  </a:lnTo>
                  <a:lnTo>
                    <a:pt x="265" y="343"/>
                  </a:lnTo>
                  <a:lnTo>
                    <a:pt x="265" y="346"/>
                  </a:lnTo>
                  <a:lnTo>
                    <a:pt x="264" y="347"/>
                  </a:lnTo>
                  <a:lnTo>
                    <a:pt x="265" y="348"/>
                  </a:lnTo>
                  <a:lnTo>
                    <a:pt x="268" y="349"/>
                  </a:lnTo>
                  <a:lnTo>
                    <a:pt x="269" y="349"/>
                  </a:lnTo>
                  <a:lnTo>
                    <a:pt x="269" y="350"/>
                  </a:lnTo>
                  <a:lnTo>
                    <a:pt x="270" y="350"/>
                  </a:lnTo>
                  <a:lnTo>
                    <a:pt x="270" y="360"/>
                  </a:lnTo>
                  <a:lnTo>
                    <a:pt x="271" y="361"/>
                  </a:lnTo>
                  <a:lnTo>
                    <a:pt x="270" y="362"/>
                  </a:lnTo>
                  <a:lnTo>
                    <a:pt x="271" y="362"/>
                  </a:lnTo>
                  <a:lnTo>
                    <a:pt x="271" y="364"/>
                  </a:lnTo>
                  <a:lnTo>
                    <a:pt x="272" y="367"/>
                  </a:lnTo>
                  <a:lnTo>
                    <a:pt x="272" y="368"/>
                  </a:lnTo>
                  <a:lnTo>
                    <a:pt x="271" y="369"/>
                  </a:lnTo>
                  <a:lnTo>
                    <a:pt x="271" y="371"/>
                  </a:lnTo>
                  <a:lnTo>
                    <a:pt x="272" y="374"/>
                  </a:lnTo>
                  <a:lnTo>
                    <a:pt x="272" y="375"/>
                  </a:lnTo>
                  <a:lnTo>
                    <a:pt x="274" y="378"/>
                  </a:lnTo>
                  <a:lnTo>
                    <a:pt x="275" y="379"/>
                  </a:lnTo>
                  <a:lnTo>
                    <a:pt x="282" y="384"/>
                  </a:lnTo>
                  <a:lnTo>
                    <a:pt x="284" y="385"/>
                  </a:lnTo>
                  <a:lnTo>
                    <a:pt x="285" y="385"/>
                  </a:lnTo>
                  <a:lnTo>
                    <a:pt x="285" y="387"/>
                  </a:lnTo>
                  <a:lnTo>
                    <a:pt x="287" y="388"/>
                  </a:lnTo>
                  <a:lnTo>
                    <a:pt x="288" y="391"/>
                  </a:lnTo>
                  <a:lnTo>
                    <a:pt x="288" y="392"/>
                  </a:lnTo>
                  <a:lnTo>
                    <a:pt x="289" y="394"/>
                  </a:lnTo>
                  <a:lnTo>
                    <a:pt x="289" y="398"/>
                  </a:lnTo>
                  <a:lnTo>
                    <a:pt x="291" y="398"/>
                  </a:lnTo>
                  <a:lnTo>
                    <a:pt x="291" y="400"/>
                  </a:lnTo>
                  <a:lnTo>
                    <a:pt x="294" y="400"/>
                  </a:lnTo>
                  <a:lnTo>
                    <a:pt x="293" y="401"/>
                  </a:lnTo>
                  <a:lnTo>
                    <a:pt x="291" y="401"/>
                  </a:lnTo>
                  <a:lnTo>
                    <a:pt x="290" y="403"/>
                  </a:lnTo>
                  <a:lnTo>
                    <a:pt x="288" y="403"/>
                  </a:lnTo>
                  <a:lnTo>
                    <a:pt x="287" y="401"/>
                  </a:lnTo>
                  <a:lnTo>
                    <a:pt x="289" y="409"/>
                  </a:lnTo>
                  <a:lnTo>
                    <a:pt x="293" y="413"/>
                  </a:lnTo>
                  <a:lnTo>
                    <a:pt x="296" y="417"/>
                  </a:lnTo>
                  <a:lnTo>
                    <a:pt x="296" y="418"/>
                  </a:lnTo>
                  <a:lnTo>
                    <a:pt x="300" y="420"/>
                  </a:lnTo>
                  <a:lnTo>
                    <a:pt x="303" y="425"/>
                  </a:lnTo>
                  <a:lnTo>
                    <a:pt x="320" y="442"/>
                  </a:lnTo>
                  <a:lnTo>
                    <a:pt x="320" y="443"/>
                  </a:lnTo>
                  <a:lnTo>
                    <a:pt x="321" y="443"/>
                  </a:lnTo>
                  <a:lnTo>
                    <a:pt x="321" y="442"/>
                  </a:lnTo>
                  <a:lnTo>
                    <a:pt x="322" y="442"/>
                  </a:lnTo>
                  <a:lnTo>
                    <a:pt x="322" y="443"/>
                  </a:lnTo>
                  <a:lnTo>
                    <a:pt x="325" y="442"/>
                  </a:lnTo>
                  <a:lnTo>
                    <a:pt x="327" y="444"/>
                  </a:lnTo>
                  <a:lnTo>
                    <a:pt x="327" y="445"/>
                  </a:lnTo>
                  <a:lnTo>
                    <a:pt x="328" y="448"/>
                  </a:lnTo>
                  <a:lnTo>
                    <a:pt x="330" y="448"/>
                  </a:lnTo>
                  <a:lnTo>
                    <a:pt x="332" y="450"/>
                  </a:lnTo>
                  <a:lnTo>
                    <a:pt x="332" y="451"/>
                  </a:lnTo>
                  <a:lnTo>
                    <a:pt x="333" y="452"/>
                  </a:lnTo>
                  <a:lnTo>
                    <a:pt x="333" y="455"/>
                  </a:lnTo>
                  <a:lnTo>
                    <a:pt x="332" y="456"/>
                  </a:lnTo>
                  <a:lnTo>
                    <a:pt x="332" y="460"/>
                  </a:lnTo>
                  <a:lnTo>
                    <a:pt x="334" y="460"/>
                  </a:lnTo>
                  <a:lnTo>
                    <a:pt x="333" y="461"/>
                  </a:lnTo>
                  <a:lnTo>
                    <a:pt x="333" y="463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3" y="468"/>
                  </a:lnTo>
                  <a:lnTo>
                    <a:pt x="333" y="469"/>
                  </a:lnTo>
                  <a:lnTo>
                    <a:pt x="334" y="470"/>
                  </a:lnTo>
                  <a:lnTo>
                    <a:pt x="334" y="474"/>
                  </a:lnTo>
                  <a:lnTo>
                    <a:pt x="335" y="475"/>
                  </a:lnTo>
                  <a:lnTo>
                    <a:pt x="335" y="476"/>
                  </a:lnTo>
                  <a:lnTo>
                    <a:pt x="336" y="476"/>
                  </a:lnTo>
                  <a:lnTo>
                    <a:pt x="336" y="479"/>
                  </a:lnTo>
                  <a:lnTo>
                    <a:pt x="338" y="479"/>
                  </a:lnTo>
                  <a:lnTo>
                    <a:pt x="336" y="480"/>
                  </a:lnTo>
                  <a:lnTo>
                    <a:pt x="338" y="480"/>
                  </a:lnTo>
                  <a:lnTo>
                    <a:pt x="338" y="481"/>
                  </a:lnTo>
                  <a:lnTo>
                    <a:pt x="336" y="482"/>
                  </a:lnTo>
                  <a:lnTo>
                    <a:pt x="334" y="482"/>
                  </a:lnTo>
                  <a:lnTo>
                    <a:pt x="333" y="483"/>
                  </a:lnTo>
                  <a:lnTo>
                    <a:pt x="333" y="488"/>
                  </a:lnTo>
                  <a:lnTo>
                    <a:pt x="332" y="489"/>
                  </a:lnTo>
                  <a:lnTo>
                    <a:pt x="332" y="492"/>
                  </a:lnTo>
                  <a:lnTo>
                    <a:pt x="333" y="493"/>
                  </a:lnTo>
                  <a:lnTo>
                    <a:pt x="333" y="494"/>
                  </a:lnTo>
                  <a:lnTo>
                    <a:pt x="335" y="498"/>
                  </a:lnTo>
                  <a:lnTo>
                    <a:pt x="336" y="502"/>
                  </a:lnTo>
                  <a:lnTo>
                    <a:pt x="336" y="504"/>
                  </a:lnTo>
                  <a:lnTo>
                    <a:pt x="335" y="504"/>
                  </a:lnTo>
                  <a:lnTo>
                    <a:pt x="334" y="502"/>
                  </a:lnTo>
                  <a:lnTo>
                    <a:pt x="334" y="504"/>
                  </a:lnTo>
                  <a:lnTo>
                    <a:pt x="332" y="506"/>
                  </a:lnTo>
                  <a:lnTo>
                    <a:pt x="330" y="504"/>
                  </a:lnTo>
                  <a:lnTo>
                    <a:pt x="330" y="501"/>
                  </a:lnTo>
                  <a:lnTo>
                    <a:pt x="329" y="501"/>
                  </a:lnTo>
                  <a:lnTo>
                    <a:pt x="329" y="500"/>
                  </a:lnTo>
                  <a:lnTo>
                    <a:pt x="328" y="500"/>
                  </a:lnTo>
                  <a:lnTo>
                    <a:pt x="328" y="501"/>
                  </a:lnTo>
                  <a:lnTo>
                    <a:pt x="327" y="500"/>
                  </a:lnTo>
                  <a:lnTo>
                    <a:pt x="323" y="500"/>
                  </a:lnTo>
                  <a:lnTo>
                    <a:pt x="323" y="499"/>
                  </a:lnTo>
                  <a:lnTo>
                    <a:pt x="322" y="498"/>
                  </a:lnTo>
                  <a:lnTo>
                    <a:pt x="321" y="498"/>
                  </a:lnTo>
                  <a:lnTo>
                    <a:pt x="319" y="495"/>
                  </a:lnTo>
                  <a:lnTo>
                    <a:pt x="319" y="494"/>
                  </a:lnTo>
                  <a:lnTo>
                    <a:pt x="316" y="494"/>
                  </a:lnTo>
                  <a:lnTo>
                    <a:pt x="311" y="493"/>
                  </a:lnTo>
                  <a:lnTo>
                    <a:pt x="308" y="492"/>
                  </a:lnTo>
                  <a:lnTo>
                    <a:pt x="304" y="492"/>
                  </a:lnTo>
                  <a:lnTo>
                    <a:pt x="302" y="493"/>
                  </a:lnTo>
                  <a:lnTo>
                    <a:pt x="301" y="494"/>
                  </a:lnTo>
                  <a:lnTo>
                    <a:pt x="298" y="494"/>
                  </a:lnTo>
                  <a:lnTo>
                    <a:pt x="298" y="492"/>
                  </a:lnTo>
                  <a:lnTo>
                    <a:pt x="297" y="492"/>
                  </a:lnTo>
                  <a:lnTo>
                    <a:pt x="295" y="489"/>
                  </a:lnTo>
                  <a:lnTo>
                    <a:pt x="291" y="489"/>
                  </a:lnTo>
                  <a:lnTo>
                    <a:pt x="291" y="490"/>
                  </a:lnTo>
                  <a:lnTo>
                    <a:pt x="290" y="490"/>
                  </a:lnTo>
                  <a:lnTo>
                    <a:pt x="289" y="492"/>
                  </a:lnTo>
                  <a:lnTo>
                    <a:pt x="288" y="492"/>
                  </a:lnTo>
                  <a:lnTo>
                    <a:pt x="288" y="490"/>
                  </a:lnTo>
                  <a:lnTo>
                    <a:pt x="287" y="492"/>
                  </a:lnTo>
                  <a:lnTo>
                    <a:pt x="287" y="490"/>
                  </a:lnTo>
                  <a:lnTo>
                    <a:pt x="284" y="489"/>
                  </a:lnTo>
                  <a:lnTo>
                    <a:pt x="283" y="490"/>
                  </a:lnTo>
                  <a:lnTo>
                    <a:pt x="281" y="490"/>
                  </a:lnTo>
                  <a:lnTo>
                    <a:pt x="281" y="488"/>
                  </a:lnTo>
                  <a:lnTo>
                    <a:pt x="279" y="488"/>
                  </a:lnTo>
                  <a:lnTo>
                    <a:pt x="279" y="486"/>
                  </a:lnTo>
                  <a:lnTo>
                    <a:pt x="278" y="486"/>
                  </a:lnTo>
                  <a:lnTo>
                    <a:pt x="278" y="487"/>
                  </a:lnTo>
                  <a:lnTo>
                    <a:pt x="277" y="488"/>
                  </a:lnTo>
                  <a:lnTo>
                    <a:pt x="275" y="488"/>
                  </a:lnTo>
                  <a:lnTo>
                    <a:pt x="275" y="487"/>
                  </a:lnTo>
                  <a:lnTo>
                    <a:pt x="272" y="487"/>
                  </a:lnTo>
                  <a:lnTo>
                    <a:pt x="274" y="486"/>
                  </a:lnTo>
                  <a:lnTo>
                    <a:pt x="272" y="485"/>
                  </a:lnTo>
                  <a:lnTo>
                    <a:pt x="272" y="486"/>
                  </a:lnTo>
                  <a:lnTo>
                    <a:pt x="271" y="486"/>
                  </a:lnTo>
                  <a:lnTo>
                    <a:pt x="270" y="485"/>
                  </a:lnTo>
                  <a:lnTo>
                    <a:pt x="269" y="485"/>
                  </a:lnTo>
                  <a:lnTo>
                    <a:pt x="269" y="483"/>
                  </a:lnTo>
                  <a:lnTo>
                    <a:pt x="266" y="482"/>
                  </a:lnTo>
                  <a:lnTo>
                    <a:pt x="265" y="481"/>
                  </a:lnTo>
                  <a:lnTo>
                    <a:pt x="265" y="483"/>
                  </a:lnTo>
                  <a:lnTo>
                    <a:pt x="264" y="483"/>
                  </a:lnTo>
                  <a:lnTo>
                    <a:pt x="262" y="485"/>
                  </a:lnTo>
                  <a:lnTo>
                    <a:pt x="258" y="485"/>
                  </a:lnTo>
                  <a:lnTo>
                    <a:pt x="258" y="483"/>
                  </a:lnTo>
                  <a:lnTo>
                    <a:pt x="255" y="483"/>
                  </a:lnTo>
                  <a:lnTo>
                    <a:pt x="253" y="485"/>
                  </a:lnTo>
                  <a:lnTo>
                    <a:pt x="249" y="485"/>
                  </a:lnTo>
                  <a:lnTo>
                    <a:pt x="242" y="483"/>
                  </a:lnTo>
                  <a:lnTo>
                    <a:pt x="210" y="483"/>
                  </a:lnTo>
                  <a:lnTo>
                    <a:pt x="210" y="480"/>
                  </a:lnTo>
                  <a:lnTo>
                    <a:pt x="208" y="480"/>
                  </a:lnTo>
                  <a:lnTo>
                    <a:pt x="208" y="479"/>
                  </a:lnTo>
                  <a:lnTo>
                    <a:pt x="202" y="479"/>
                  </a:lnTo>
                  <a:lnTo>
                    <a:pt x="201" y="480"/>
                  </a:lnTo>
                  <a:lnTo>
                    <a:pt x="195" y="480"/>
                  </a:lnTo>
                  <a:lnTo>
                    <a:pt x="194" y="479"/>
                  </a:lnTo>
                  <a:lnTo>
                    <a:pt x="193" y="480"/>
                  </a:lnTo>
                  <a:lnTo>
                    <a:pt x="189" y="480"/>
                  </a:lnTo>
                  <a:lnTo>
                    <a:pt x="188" y="479"/>
                  </a:lnTo>
                  <a:lnTo>
                    <a:pt x="188" y="480"/>
                  </a:lnTo>
                  <a:lnTo>
                    <a:pt x="180" y="480"/>
                  </a:lnTo>
                  <a:lnTo>
                    <a:pt x="179" y="479"/>
                  </a:lnTo>
                  <a:lnTo>
                    <a:pt x="176" y="479"/>
                  </a:lnTo>
                  <a:lnTo>
                    <a:pt x="174" y="477"/>
                  </a:lnTo>
                  <a:lnTo>
                    <a:pt x="173" y="477"/>
                  </a:lnTo>
                  <a:lnTo>
                    <a:pt x="170" y="479"/>
                  </a:lnTo>
                  <a:lnTo>
                    <a:pt x="169" y="479"/>
                  </a:lnTo>
                  <a:lnTo>
                    <a:pt x="168" y="477"/>
                  </a:lnTo>
                  <a:lnTo>
                    <a:pt x="165" y="477"/>
                  </a:lnTo>
                  <a:lnTo>
                    <a:pt x="163" y="479"/>
                  </a:lnTo>
                  <a:lnTo>
                    <a:pt x="142" y="479"/>
                  </a:lnTo>
                  <a:lnTo>
                    <a:pt x="140" y="477"/>
                  </a:lnTo>
                  <a:lnTo>
                    <a:pt x="138" y="477"/>
                  </a:lnTo>
                  <a:lnTo>
                    <a:pt x="138" y="476"/>
                  </a:lnTo>
                  <a:lnTo>
                    <a:pt x="137" y="476"/>
                  </a:lnTo>
                  <a:lnTo>
                    <a:pt x="136" y="477"/>
                  </a:lnTo>
                  <a:lnTo>
                    <a:pt x="124" y="477"/>
                  </a:lnTo>
                  <a:lnTo>
                    <a:pt x="124" y="482"/>
                  </a:lnTo>
                  <a:lnTo>
                    <a:pt x="123" y="483"/>
                  </a:lnTo>
                  <a:lnTo>
                    <a:pt x="64" y="483"/>
                  </a:lnTo>
                  <a:lnTo>
                    <a:pt x="61" y="482"/>
                  </a:lnTo>
                  <a:lnTo>
                    <a:pt x="60" y="482"/>
                  </a:lnTo>
                  <a:lnTo>
                    <a:pt x="59" y="481"/>
                  </a:lnTo>
                  <a:lnTo>
                    <a:pt x="58" y="481"/>
                  </a:lnTo>
                  <a:lnTo>
                    <a:pt x="58" y="480"/>
                  </a:lnTo>
                  <a:lnTo>
                    <a:pt x="57" y="479"/>
                  </a:lnTo>
                  <a:lnTo>
                    <a:pt x="57" y="474"/>
                  </a:lnTo>
                  <a:lnTo>
                    <a:pt x="58" y="466"/>
                  </a:lnTo>
                  <a:lnTo>
                    <a:pt x="59" y="460"/>
                  </a:lnTo>
                  <a:lnTo>
                    <a:pt x="59" y="457"/>
                  </a:lnTo>
                  <a:lnTo>
                    <a:pt x="60" y="452"/>
                  </a:lnTo>
                  <a:lnTo>
                    <a:pt x="60" y="448"/>
                  </a:lnTo>
                  <a:lnTo>
                    <a:pt x="63" y="445"/>
                  </a:lnTo>
                  <a:lnTo>
                    <a:pt x="63" y="444"/>
                  </a:lnTo>
                  <a:lnTo>
                    <a:pt x="64" y="443"/>
                  </a:lnTo>
                  <a:lnTo>
                    <a:pt x="61" y="437"/>
                  </a:lnTo>
                  <a:lnTo>
                    <a:pt x="60" y="436"/>
                  </a:lnTo>
                  <a:lnTo>
                    <a:pt x="61" y="436"/>
                  </a:lnTo>
                  <a:lnTo>
                    <a:pt x="61" y="435"/>
                  </a:lnTo>
                  <a:lnTo>
                    <a:pt x="60" y="435"/>
                  </a:lnTo>
                  <a:lnTo>
                    <a:pt x="60" y="434"/>
                  </a:lnTo>
                  <a:lnTo>
                    <a:pt x="59" y="432"/>
                  </a:lnTo>
                  <a:lnTo>
                    <a:pt x="55" y="428"/>
                  </a:lnTo>
                  <a:lnTo>
                    <a:pt x="53" y="426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5" y="419"/>
                  </a:lnTo>
                  <a:lnTo>
                    <a:pt x="54" y="419"/>
                  </a:lnTo>
                  <a:lnTo>
                    <a:pt x="53" y="420"/>
                  </a:lnTo>
                  <a:lnTo>
                    <a:pt x="48" y="420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6"/>
                  </a:lnTo>
                  <a:lnTo>
                    <a:pt x="47" y="415"/>
                  </a:lnTo>
                  <a:lnTo>
                    <a:pt x="51" y="415"/>
                  </a:lnTo>
                  <a:lnTo>
                    <a:pt x="50" y="413"/>
                  </a:lnTo>
                  <a:lnTo>
                    <a:pt x="47" y="413"/>
                  </a:lnTo>
                  <a:lnTo>
                    <a:pt x="47" y="415"/>
                  </a:lnTo>
                  <a:lnTo>
                    <a:pt x="45" y="412"/>
                  </a:lnTo>
                  <a:lnTo>
                    <a:pt x="45" y="411"/>
                  </a:lnTo>
                  <a:lnTo>
                    <a:pt x="46" y="412"/>
                  </a:lnTo>
                  <a:lnTo>
                    <a:pt x="47" y="412"/>
                  </a:lnTo>
                  <a:lnTo>
                    <a:pt x="47" y="410"/>
                  </a:lnTo>
                  <a:lnTo>
                    <a:pt x="48" y="409"/>
                  </a:lnTo>
                  <a:lnTo>
                    <a:pt x="50" y="410"/>
                  </a:lnTo>
                  <a:lnTo>
                    <a:pt x="53" y="410"/>
                  </a:lnTo>
                  <a:lnTo>
                    <a:pt x="53" y="411"/>
                  </a:lnTo>
                  <a:lnTo>
                    <a:pt x="54" y="411"/>
                  </a:lnTo>
                  <a:lnTo>
                    <a:pt x="54" y="410"/>
                  </a:lnTo>
                  <a:lnTo>
                    <a:pt x="52" y="409"/>
                  </a:lnTo>
                  <a:lnTo>
                    <a:pt x="51" y="407"/>
                  </a:lnTo>
                  <a:lnTo>
                    <a:pt x="52" y="406"/>
                  </a:lnTo>
                  <a:lnTo>
                    <a:pt x="54" y="406"/>
                  </a:lnTo>
                  <a:lnTo>
                    <a:pt x="54" y="405"/>
                  </a:lnTo>
                  <a:lnTo>
                    <a:pt x="51" y="406"/>
                  </a:lnTo>
                  <a:lnTo>
                    <a:pt x="50" y="405"/>
                  </a:lnTo>
                  <a:lnTo>
                    <a:pt x="48" y="405"/>
                  </a:lnTo>
                  <a:lnTo>
                    <a:pt x="48" y="404"/>
                  </a:lnTo>
                  <a:lnTo>
                    <a:pt x="54" y="398"/>
                  </a:lnTo>
                  <a:lnTo>
                    <a:pt x="54" y="397"/>
                  </a:lnTo>
                  <a:lnTo>
                    <a:pt x="53" y="398"/>
                  </a:lnTo>
                  <a:lnTo>
                    <a:pt x="52" y="398"/>
                  </a:lnTo>
                  <a:lnTo>
                    <a:pt x="47" y="403"/>
                  </a:lnTo>
                  <a:lnTo>
                    <a:pt x="46" y="403"/>
                  </a:lnTo>
                  <a:lnTo>
                    <a:pt x="46" y="401"/>
                  </a:lnTo>
                  <a:lnTo>
                    <a:pt x="45" y="401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4" y="399"/>
                  </a:lnTo>
                  <a:lnTo>
                    <a:pt x="42" y="398"/>
                  </a:lnTo>
                  <a:lnTo>
                    <a:pt x="41" y="399"/>
                  </a:lnTo>
                  <a:lnTo>
                    <a:pt x="41" y="400"/>
                  </a:lnTo>
                  <a:lnTo>
                    <a:pt x="42" y="400"/>
                  </a:lnTo>
                  <a:lnTo>
                    <a:pt x="42" y="401"/>
                  </a:lnTo>
                  <a:lnTo>
                    <a:pt x="45" y="404"/>
                  </a:lnTo>
                  <a:lnTo>
                    <a:pt x="42" y="404"/>
                  </a:lnTo>
                  <a:lnTo>
                    <a:pt x="41" y="403"/>
                  </a:lnTo>
                  <a:lnTo>
                    <a:pt x="41" y="401"/>
                  </a:lnTo>
                  <a:lnTo>
                    <a:pt x="40" y="401"/>
                  </a:lnTo>
                  <a:lnTo>
                    <a:pt x="40" y="403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42" y="406"/>
                  </a:lnTo>
                  <a:lnTo>
                    <a:pt x="41" y="407"/>
                  </a:lnTo>
                  <a:lnTo>
                    <a:pt x="37" y="407"/>
                  </a:lnTo>
                  <a:lnTo>
                    <a:pt x="37" y="406"/>
                  </a:lnTo>
                  <a:lnTo>
                    <a:pt x="35" y="406"/>
                  </a:lnTo>
                  <a:lnTo>
                    <a:pt x="34" y="405"/>
                  </a:lnTo>
                  <a:lnTo>
                    <a:pt x="34" y="404"/>
                  </a:lnTo>
                  <a:lnTo>
                    <a:pt x="32" y="405"/>
                  </a:lnTo>
                  <a:lnTo>
                    <a:pt x="31" y="405"/>
                  </a:lnTo>
                  <a:lnTo>
                    <a:pt x="31" y="403"/>
                  </a:lnTo>
                  <a:lnTo>
                    <a:pt x="27" y="403"/>
                  </a:lnTo>
                  <a:lnTo>
                    <a:pt x="25" y="400"/>
                  </a:lnTo>
                  <a:lnTo>
                    <a:pt x="20" y="399"/>
                  </a:lnTo>
                  <a:lnTo>
                    <a:pt x="20" y="398"/>
                  </a:lnTo>
                  <a:lnTo>
                    <a:pt x="21" y="394"/>
                  </a:lnTo>
                  <a:lnTo>
                    <a:pt x="21" y="393"/>
                  </a:lnTo>
                  <a:lnTo>
                    <a:pt x="18" y="390"/>
                  </a:lnTo>
                  <a:lnTo>
                    <a:pt x="16" y="382"/>
                  </a:lnTo>
                  <a:lnTo>
                    <a:pt x="16" y="381"/>
                  </a:lnTo>
                  <a:lnTo>
                    <a:pt x="19" y="379"/>
                  </a:lnTo>
                  <a:lnTo>
                    <a:pt x="18" y="380"/>
                  </a:lnTo>
                  <a:lnTo>
                    <a:pt x="16" y="380"/>
                  </a:lnTo>
                  <a:lnTo>
                    <a:pt x="16" y="377"/>
                  </a:lnTo>
                  <a:lnTo>
                    <a:pt x="15" y="377"/>
                  </a:lnTo>
                  <a:lnTo>
                    <a:pt x="15" y="375"/>
                  </a:lnTo>
                  <a:lnTo>
                    <a:pt x="14" y="375"/>
                  </a:lnTo>
                  <a:lnTo>
                    <a:pt x="15" y="378"/>
                  </a:lnTo>
                  <a:lnTo>
                    <a:pt x="15" y="379"/>
                  </a:lnTo>
                  <a:lnTo>
                    <a:pt x="14" y="379"/>
                  </a:lnTo>
                  <a:lnTo>
                    <a:pt x="12" y="377"/>
                  </a:lnTo>
                  <a:lnTo>
                    <a:pt x="12" y="378"/>
                  </a:lnTo>
                  <a:lnTo>
                    <a:pt x="13" y="378"/>
                  </a:lnTo>
                  <a:lnTo>
                    <a:pt x="13" y="379"/>
                  </a:lnTo>
                  <a:lnTo>
                    <a:pt x="10" y="379"/>
                  </a:lnTo>
                  <a:lnTo>
                    <a:pt x="10" y="378"/>
                  </a:lnTo>
                  <a:lnTo>
                    <a:pt x="9" y="378"/>
                  </a:lnTo>
                  <a:lnTo>
                    <a:pt x="8" y="377"/>
                  </a:lnTo>
                  <a:lnTo>
                    <a:pt x="8" y="375"/>
                  </a:lnTo>
                  <a:lnTo>
                    <a:pt x="6" y="373"/>
                  </a:lnTo>
                  <a:lnTo>
                    <a:pt x="6" y="374"/>
                  </a:lnTo>
                  <a:lnTo>
                    <a:pt x="7" y="379"/>
                  </a:lnTo>
                  <a:lnTo>
                    <a:pt x="8" y="379"/>
                  </a:lnTo>
                  <a:lnTo>
                    <a:pt x="9" y="380"/>
                  </a:lnTo>
                  <a:lnTo>
                    <a:pt x="8" y="381"/>
                  </a:lnTo>
                  <a:lnTo>
                    <a:pt x="2" y="381"/>
                  </a:lnTo>
                  <a:lnTo>
                    <a:pt x="2" y="380"/>
                  </a:lnTo>
                  <a:lnTo>
                    <a:pt x="3" y="380"/>
                  </a:lnTo>
                  <a:lnTo>
                    <a:pt x="2" y="379"/>
                  </a:lnTo>
                  <a:lnTo>
                    <a:pt x="2" y="380"/>
                  </a:lnTo>
                  <a:lnTo>
                    <a:pt x="1" y="381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1" y="378"/>
                  </a:lnTo>
                  <a:lnTo>
                    <a:pt x="1" y="377"/>
                  </a:lnTo>
                  <a:lnTo>
                    <a:pt x="0" y="377"/>
                  </a:lnTo>
                  <a:lnTo>
                    <a:pt x="0" y="374"/>
                  </a:lnTo>
                  <a:lnTo>
                    <a:pt x="1" y="373"/>
                  </a:lnTo>
                  <a:lnTo>
                    <a:pt x="2" y="373"/>
                  </a:lnTo>
                  <a:lnTo>
                    <a:pt x="2" y="368"/>
                  </a:lnTo>
                  <a:lnTo>
                    <a:pt x="3" y="367"/>
                  </a:lnTo>
                  <a:lnTo>
                    <a:pt x="5" y="367"/>
                  </a:lnTo>
                  <a:lnTo>
                    <a:pt x="3" y="366"/>
                  </a:lnTo>
                  <a:lnTo>
                    <a:pt x="3" y="365"/>
                  </a:lnTo>
                  <a:lnTo>
                    <a:pt x="6" y="362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8" y="358"/>
                  </a:lnTo>
                  <a:lnTo>
                    <a:pt x="9" y="355"/>
                  </a:lnTo>
                  <a:lnTo>
                    <a:pt x="10" y="354"/>
                  </a:lnTo>
                  <a:lnTo>
                    <a:pt x="10" y="353"/>
                  </a:lnTo>
                  <a:lnTo>
                    <a:pt x="12" y="353"/>
                  </a:lnTo>
                  <a:lnTo>
                    <a:pt x="13" y="352"/>
                  </a:lnTo>
                  <a:lnTo>
                    <a:pt x="14" y="346"/>
                  </a:lnTo>
                  <a:lnTo>
                    <a:pt x="13" y="346"/>
                  </a:lnTo>
                  <a:lnTo>
                    <a:pt x="13" y="343"/>
                  </a:lnTo>
                  <a:lnTo>
                    <a:pt x="14" y="341"/>
                  </a:lnTo>
                  <a:lnTo>
                    <a:pt x="14" y="336"/>
                  </a:lnTo>
                  <a:lnTo>
                    <a:pt x="15" y="336"/>
                  </a:lnTo>
                  <a:lnTo>
                    <a:pt x="16" y="335"/>
                  </a:lnTo>
                  <a:lnTo>
                    <a:pt x="16" y="331"/>
                  </a:lnTo>
                  <a:lnTo>
                    <a:pt x="15" y="331"/>
                  </a:lnTo>
                  <a:lnTo>
                    <a:pt x="15" y="330"/>
                  </a:lnTo>
                  <a:lnTo>
                    <a:pt x="13" y="328"/>
                  </a:lnTo>
                  <a:lnTo>
                    <a:pt x="14" y="328"/>
                  </a:lnTo>
                  <a:lnTo>
                    <a:pt x="14" y="327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4" y="323"/>
                  </a:lnTo>
                  <a:lnTo>
                    <a:pt x="18" y="320"/>
                  </a:lnTo>
                  <a:lnTo>
                    <a:pt x="20" y="320"/>
                  </a:lnTo>
                  <a:lnTo>
                    <a:pt x="21" y="318"/>
                  </a:lnTo>
                  <a:lnTo>
                    <a:pt x="21" y="317"/>
                  </a:lnTo>
                  <a:lnTo>
                    <a:pt x="22" y="317"/>
                  </a:lnTo>
                  <a:lnTo>
                    <a:pt x="23" y="315"/>
                  </a:lnTo>
                  <a:lnTo>
                    <a:pt x="27" y="311"/>
                  </a:lnTo>
                  <a:lnTo>
                    <a:pt x="33" y="307"/>
                  </a:lnTo>
                  <a:lnTo>
                    <a:pt x="34" y="305"/>
                  </a:lnTo>
                  <a:lnTo>
                    <a:pt x="35" y="302"/>
                  </a:lnTo>
                  <a:lnTo>
                    <a:pt x="37" y="302"/>
                  </a:lnTo>
                  <a:lnTo>
                    <a:pt x="37" y="301"/>
                  </a:lnTo>
                  <a:lnTo>
                    <a:pt x="40" y="301"/>
                  </a:lnTo>
                  <a:lnTo>
                    <a:pt x="41" y="298"/>
                  </a:lnTo>
                  <a:lnTo>
                    <a:pt x="42" y="297"/>
                  </a:lnTo>
                  <a:lnTo>
                    <a:pt x="45" y="296"/>
                  </a:lnTo>
                  <a:lnTo>
                    <a:pt x="47" y="293"/>
                  </a:lnTo>
                  <a:lnTo>
                    <a:pt x="47" y="292"/>
                  </a:lnTo>
                  <a:lnTo>
                    <a:pt x="52" y="292"/>
                  </a:lnTo>
                  <a:lnTo>
                    <a:pt x="55" y="282"/>
                  </a:lnTo>
                  <a:lnTo>
                    <a:pt x="55" y="280"/>
                  </a:lnTo>
                  <a:lnTo>
                    <a:pt x="58" y="280"/>
                  </a:lnTo>
                  <a:lnTo>
                    <a:pt x="59" y="282"/>
                  </a:lnTo>
                  <a:lnTo>
                    <a:pt x="59" y="280"/>
                  </a:lnTo>
                  <a:lnTo>
                    <a:pt x="71" y="271"/>
                  </a:lnTo>
                  <a:lnTo>
                    <a:pt x="72" y="271"/>
                  </a:lnTo>
                  <a:lnTo>
                    <a:pt x="72" y="272"/>
                  </a:lnTo>
                  <a:lnTo>
                    <a:pt x="73" y="275"/>
                  </a:lnTo>
                  <a:lnTo>
                    <a:pt x="73" y="276"/>
                  </a:lnTo>
                  <a:lnTo>
                    <a:pt x="74" y="277"/>
                  </a:lnTo>
                  <a:lnTo>
                    <a:pt x="86" y="277"/>
                  </a:lnTo>
                  <a:lnTo>
                    <a:pt x="87" y="276"/>
                  </a:lnTo>
                  <a:lnTo>
                    <a:pt x="87" y="273"/>
                  </a:lnTo>
                  <a:lnTo>
                    <a:pt x="89" y="273"/>
                  </a:lnTo>
                  <a:lnTo>
                    <a:pt x="89" y="270"/>
                  </a:lnTo>
                  <a:lnTo>
                    <a:pt x="90" y="269"/>
                  </a:lnTo>
                  <a:lnTo>
                    <a:pt x="90" y="266"/>
                  </a:lnTo>
                  <a:lnTo>
                    <a:pt x="91" y="265"/>
                  </a:lnTo>
                  <a:lnTo>
                    <a:pt x="91" y="269"/>
                  </a:lnTo>
                  <a:lnTo>
                    <a:pt x="92" y="270"/>
                  </a:lnTo>
                  <a:lnTo>
                    <a:pt x="93" y="270"/>
                  </a:lnTo>
                  <a:lnTo>
                    <a:pt x="101" y="272"/>
                  </a:lnTo>
                  <a:lnTo>
                    <a:pt x="102" y="273"/>
                  </a:lnTo>
                  <a:lnTo>
                    <a:pt x="103" y="276"/>
                  </a:lnTo>
                  <a:lnTo>
                    <a:pt x="103" y="277"/>
                  </a:lnTo>
                  <a:lnTo>
                    <a:pt x="104" y="279"/>
                  </a:lnTo>
                  <a:lnTo>
                    <a:pt x="105" y="280"/>
                  </a:lnTo>
                  <a:lnTo>
                    <a:pt x="109" y="282"/>
                  </a:lnTo>
                  <a:lnTo>
                    <a:pt x="111" y="283"/>
                  </a:lnTo>
                  <a:lnTo>
                    <a:pt x="111" y="290"/>
                  </a:lnTo>
                  <a:lnTo>
                    <a:pt x="112" y="293"/>
                  </a:lnTo>
                  <a:lnTo>
                    <a:pt x="114" y="296"/>
                  </a:lnTo>
                  <a:lnTo>
                    <a:pt x="124" y="296"/>
                  </a:lnTo>
                  <a:lnTo>
                    <a:pt x="125" y="295"/>
                  </a:lnTo>
                  <a:lnTo>
                    <a:pt x="127" y="295"/>
                  </a:lnTo>
                  <a:lnTo>
                    <a:pt x="127" y="291"/>
                  </a:lnTo>
                  <a:lnTo>
                    <a:pt x="129" y="289"/>
                  </a:lnTo>
                  <a:lnTo>
                    <a:pt x="131" y="289"/>
                  </a:lnTo>
                  <a:lnTo>
                    <a:pt x="134" y="284"/>
                  </a:lnTo>
                  <a:lnTo>
                    <a:pt x="134" y="280"/>
                  </a:lnTo>
                  <a:lnTo>
                    <a:pt x="133" y="279"/>
                  </a:lnTo>
                  <a:lnTo>
                    <a:pt x="133" y="278"/>
                  </a:lnTo>
                  <a:lnTo>
                    <a:pt x="138" y="272"/>
                  </a:lnTo>
                  <a:lnTo>
                    <a:pt x="140" y="272"/>
                  </a:lnTo>
                  <a:lnTo>
                    <a:pt x="141" y="271"/>
                  </a:lnTo>
                  <a:lnTo>
                    <a:pt x="142" y="271"/>
                  </a:lnTo>
                  <a:lnTo>
                    <a:pt x="142" y="270"/>
                  </a:lnTo>
                  <a:lnTo>
                    <a:pt x="143" y="270"/>
                  </a:lnTo>
                  <a:lnTo>
                    <a:pt x="146" y="267"/>
                  </a:lnTo>
                  <a:lnTo>
                    <a:pt x="148" y="267"/>
                  </a:lnTo>
                  <a:lnTo>
                    <a:pt x="148" y="266"/>
                  </a:lnTo>
                  <a:lnTo>
                    <a:pt x="147" y="266"/>
                  </a:lnTo>
                  <a:lnTo>
                    <a:pt x="146" y="264"/>
                  </a:lnTo>
                  <a:lnTo>
                    <a:pt x="143" y="260"/>
                  </a:lnTo>
                  <a:lnTo>
                    <a:pt x="142" y="260"/>
                  </a:lnTo>
                  <a:lnTo>
                    <a:pt x="142" y="259"/>
                  </a:lnTo>
                  <a:lnTo>
                    <a:pt x="147" y="254"/>
                  </a:lnTo>
                  <a:lnTo>
                    <a:pt x="149" y="251"/>
                  </a:lnTo>
                  <a:lnTo>
                    <a:pt x="154" y="246"/>
                  </a:lnTo>
                  <a:lnTo>
                    <a:pt x="154" y="240"/>
                  </a:lnTo>
                  <a:lnTo>
                    <a:pt x="155" y="237"/>
                  </a:lnTo>
                  <a:lnTo>
                    <a:pt x="160" y="231"/>
                  </a:lnTo>
                  <a:lnTo>
                    <a:pt x="162" y="228"/>
                  </a:lnTo>
                  <a:lnTo>
                    <a:pt x="162" y="227"/>
                  </a:lnTo>
                  <a:lnTo>
                    <a:pt x="161" y="226"/>
                  </a:lnTo>
                  <a:lnTo>
                    <a:pt x="161" y="222"/>
                  </a:lnTo>
                  <a:lnTo>
                    <a:pt x="163" y="220"/>
                  </a:lnTo>
                  <a:lnTo>
                    <a:pt x="163" y="214"/>
                  </a:lnTo>
                  <a:lnTo>
                    <a:pt x="162" y="212"/>
                  </a:lnTo>
                  <a:lnTo>
                    <a:pt x="163" y="210"/>
                  </a:lnTo>
                  <a:lnTo>
                    <a:pt x="165" y="208"/>
                  </a:lnTo>
                  <a:lnTo>
                    <a:pt x="168" y="208"/>
                  </a:lnTo>
                  <a:lnTo>
                    <a:pt x="170" y="206"/>
                  </a:lnTo>
                  <a:lnTo>
                    <a:pt x="170" y="203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70" y="201"/>
                  </a:lnTo>
                  <a:lnTo>
                    <a:pt x="172" y="201"/>
                  </a:lnTo>
                  <a:lnTo>
                    <a:pt x="173" y="200"/>
                  </a:lnTo>
                  <a:lnTo>
                    <a:pt x="175" y="200"/>
                  </a:lnTo>
                  <a:lnTo>
                    <a:pt x="176" y="201"/>
                  </a:lnTo>
                  <a:lnTo>
                    <a:pt x="178" y="201"/>
                  </a:lnTo>
                  <a:lnTo>
                    <a:pt x="182" y="199"/>
                  </a:lnTo>
                  <a:lnTo>
                    <a:pt x="182" y="197"/>
                  </a:lnTo>
                  <a:lnTo>
                    <a:pt x="183" y="196"/>
                  </a:lnTo>
                  <a:lnTo>
                    <a:pt x="183" y="195"/>
                  </a:lnTo>
                  <a:lnTo>
                    <a:pt x="185" y="194"/>
                  </a:lnTo>
                  <a:lnTo>
                    <a:pt x="187" y="194"/>
                  </a:lnTo>
                  <a:lnTo>
                    <a:pt x="188" y="193"/>
                  </a:lnTo>
                  <a:lnTo>
                    <a:pt x="188" y="190"/>
                  </a:lnTo>
                  <a:lnTo>
                    <a:pt x="189" y="182"/>
                  </a:lnTo>
                  <a:lnTo>
                    <a:pt x="189" y="178"/>
                  </a:lnTo>
                  <a:lnTo>
                    <a:pt x="191" y="176"/>
                  </a:lnTo>
                  <a:lnTo>
                    <a:pt x="192" y="172"/>
                  </a:lnTo>
                  <a:lnTo>
                    <a:pt x="193" y="171"/>
                  </a:lnTo>
                  <a:lnTo>
                    <a:pt x="193" y="170"/>
                  </a:lnTo>
                  <a:lnTo>
                    <a:pt x="192" y="168"/>
                  </a:lnTo>
                  <a:lnTo>
                    <a:pt x="191" y="168"/>
                  </a:lnTo>
                  <a:lnTo>
                    <a:pt x="191" y="167"/>
                  </a:lnTo>
                  <a:lnTo>
                    <a:pt x="193" y="164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7" y="162"/>
                  </a:lnTo>
                  <a:lnTo>
                    <a:pt x="199" y="161"/>
                  </a:lnTo>
                  <a:lnTo>
                    <a:pt x="202" y="161"/>
                  </a:lnTo>
                  <a:lnTo>
                    <a:pt x="206" y="159"/>
                  </a:lnTo>
                  <a:lnTo>
                    <a:pt x="207" y="156"/>
                  </a:lnTo>
                  <a:lnTo>
                    <a:pt x="207" y="150"/>
                  </a:lnTo>
                  <a:lnTo>
                    <a:pt x="208" y="149"/>
                  </a:lnTo>
                  <a:lnTo>
                    <a:pt x="208" y="146"/>
                  </a:lnTo>
                  <a:lnTo>
                    <a:pt x="206" y="144"/>
                  </a:lnTo>
                  <a:lnTo>
                    <a:pt x="206" y="143"/>
                  </a:lnTo>
                  <a:lnTo>
                    <a:pt x="207" y="143"/>
                  </a:lnTo>
                  <a:lnTo>
                    <a:pt x="207" y="140"/>
                  </a:lnTo>
                  <a:lnTo>
                    <a:pt x="208" y="139"/>
                  </a:lnTo>
                  <a:lnTo>
                    <a:pt x="207" y="139"/>
                  </a:lnTo>
                  <a:lnTo>
                    <a:pt x="207" y="137"/>
                  </a:lnTo>
                  <a:lnTo>
                    <a:pt x="208" y="135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4" y="133"/>
                  </a:lnTo>
                  <a:lnTo>
                    <a:pt x="215" y="132"/>
                  </a:lnTo>
                  <a:lnTo>
                    <a:pt x="217" y="132"/>
                  </a:lnTo>
                  <a:lnTo>
                    <a:pt x="217" y="127"/>
                  </a:lnTo>
                  <a:lnTo>
                    <a:pt x="218" y="125"/>
                  </a:lnTo>
                  <a:lnTo>
                    <a:pt x="219" y="117"/>
                  </a:lnTo>
                  <a:lnTo>
                    <a:pt x="220" y="111"/>
                  </a:lnTo>
                  <a:lnTo>
                    <a:pt x="221" y="108"/>
                  </a:lnTo>
                  <a:lnTo>
                    <a:pt x="230" y="98"/>
                  </a:lnTo>
                  <a:lnTo>
                    <a:pt x="230" y="93"/>
                  </a:lnTo>
                  <a:lnTo>
                    <a:pt x="231" y="93"/>
                  </a:lnTo>
                  <a:lnTo>
                    <a:pt x="231" y="92"/>
                  </a:lnTo>
                  <a:lnTo>
                    <a:pt x="233" y="91"/>
                  </a:lnTo>
                  <a:lnTo>
                    <a:pt x="234" y="88"/>
                  </a:lnTo>
                  <a:lnTo>
                    <a:pt x="236" y="87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82"/>
                  </a:lnTo>
                  <a:lnTo>
                    <a:pt x="243" y="82"/>
                  </a:lnTo>
                  <a:lnTo>
                    <a:pt x="246" y="83"/>
                  </a:lnTo>
                  <a:lnTo>
                    <a:pt x="249" y="83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8" y="76"/>
                  </a:lnTo>
                  <a:lnTo>
                    <a:pt x="261" y="75"/>
                  </a:lnTo>
                  <a:lnTo>
                    <a:pt x="262" y="75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8" y="72"/>
                  </a:lnTo>
                  <a:lnTo>
                    <a:pt x="268" y="70"/>
                  </a:lnTo>
                  <a:lnTo>
                    <a:pt x="269" y="69"/>
                  </a:lnTo>
                  <a:lnTo>
                    <a:pt x="269" y="66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6" y="65"/>
                  </a:lnTo>
                  <a:lnTo>
                    <a:pt x="266" y="63"/>
                  </a:lnTo>
                  <a:lnTo>
                    <a:pt x="265" y="63"/>
                  </a:lnTo>
                  <a:lnTo>
                    <a:pt x="265" y="62"/>
                  </a:lnTo>
                  <a:lnTo>
                    <a:pt x="266" y="60"/>
                  </a:lnTo>
                  <a:lnTo>
                    <a:pt x="266" y="59"/>
                  </a:lnTo>
                  <a:lnTo>
                    <a:pt x="268" y="55"/>
                  </a:lnTo>
                  <a:lnTo>
                    <a:pt x="269" y="53"/>
                  </a:lnTo>
                  <a:lnTo>
                    <a:pt x="269" y="51"/>
                  </a:lnTo>
                  <a:lnTo>
                    <a:pt x="268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69" y="43"/>
                  </a:lnTo>
                  <a:lnTo>
                    <a:pt x="270" y="43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68" y="42"/>
                  </a:lnTo>
                  <a:lnTo>
                    <a:pt x="268" y="41"/>
                  </a:lnTo>
                  <a:lnTo>
                    <a:pt x="264" y="37"/>
                  </a:lnTo>
                  <a:lnTo>
                    <a:pt x="264" y="35"/>
                  </a:lnTo>
                  <a:lnTo>
                    <a:pt x="263" y="35"/>
                  </a:lnTo>
                  <a:lnTo>
                    <a:pt x="259" y="34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49" y="32"/>
                  </a:lnTo>
                  <a:lnTo>
                    <a:pt x="249" y="25"/>
                  </a:lnTo>
                  <a:lnTo>
                    <a:pt x="244" y="2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A7E508C3-BF3C-4D81-9804-13E240B2F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1763" y="3098800"/>
              <a:ext cx="911225" cy="612775"/>
            </a:xfrm>
            <a:custGeom>
              <a:avLst/>
              <a:gdLst/>
              <a:ahLst/>
              <a:cxnLst>
                <a:cxn ang="0">
                  <a:pos x="372" y="5"/>
                </a:cxn>
                <a:cxn ang="0">
                  <a:pos x="407" y="77"/>
                </a:cxn>
                <a:cxn ang="0">
                  <a:pos x="400" y="99"/>
                </a:cxn>
                <a:cxn ang="0">
                  <a:pos x="433" y="102"/>
                </a:cxn>
                <a:cxn ang="0">
                  <a:pos x="442" y="122"/>
                </a:cxn>
                <a:cxn ang="0">
                  <a:pos x="477" y="139"/>
                </a:cxn>
                <a:cxn ang="0">
                  <a:pos x="480" y="159"/>
                </a:cxn>
                <a:cxn ang="0">
                  <a:pos x="501" y="171"/>
                </a:cxn>
                <a:cxn ang="0">
                  <a:pos x="517" y="185"/>
                </a:cxn>
                <a:cxn ang="0">
                  <a:pos x="524" y="204"/>
                </a:cxn>
                <a:cxn ang="0">
                  <a:pos x="532" y="217"/>
                </a:cxn>
                <a:cxn ang="0">
                  <a:pos x="555" y="229"/>
                </a:cxn>
                <a:cxn ang="0">
                  <a:pos x="565" y="251"/>
                </a:cxn>
                <a:cxn ang="0">
                  <a:pos x="555" y="258"/>
                </a:cxn>
                <a:cxn ang="0">
                  <a:pos x="533" y="264"/>
                </a:cxn>
                <a:cxn ang="0">
                  <a:pos x="516" y="254"/>
                </a:cxn>
                <a:cxn ang="0">
                  <a:pos x="503" y="254"/>
                </a:cxn>
                <a:cxn ang="0">
                  <a:pos x="483" y="252"/>
                </a:cxn>
                <a:cxn ang="0">
                  <a:pos x="468" y="267"/>
                </a:cxn>
                <a:cxn ang="0">
                  <a:pos x="443" y="261"/>
                </a:cxn>
                <a:cxn ang="0">
                  <a:pos x="434" y="267"/>
                </a:cxn>
                <a:cxn ang="0">
                  <a:pos x="408" y="275"/>
                </a:cxn>
                <a:cxn ang="0">
                  <a:pos x="389" y="279"/>
                </a:cxn>
                <a:cxn ang="0">
                  <a:pos x="372" y="277"/>
                </a:cxn>
                <a:cxn ang="0">
                  <a:pos x="362" y="287"/>
                </a:cxn>
                <a:cxn ang="0">
                  <a:pos x="355" y="303"/>
                </a:cxn>
                <a:cxn ang="0">
                  <a:pos x="327" y="298"/>
                </a:cxn>
                <a:cxn ang="0">
                  <a:pos x="301" y="296"/>
                </a:cxn>
                <a:cxn ang="0">
                  <a:pos x="267" y="281"/>
                </a:cxn>
                <a:cxn ang="0">
                  <a:pos x="247" y="266"/>
                </a:cxn>
                <a:cxn ang="0">
                  <a:pos x="205" y="273"/>
                </a:cxn>
                <a:cxn ang="0">
                  <a:pos x="183" y="294"/>
                </a:cxn>
                <a:cxn ang="0">
                  <a:pos x="180" y="326"/>
                </a:cxn>
                <a:cxn ang="0">
                  <a:pos x="152" y="328"/>
                </a:cxn>
                <a:cxn ang="0">
                  <a:pos x="129" y="325"/>
                </a:cxn>
                <a:cxn ang="0">
                  <a:pos x="101" y="329"/>
                </a:cxn>
                <a:cxn ang="0">
                  <a:pos x="93" y="358"/>
                </a:cxn>
                <a:cxn ang="0">
                  <a:pos x="76" y="380"/>
                </a:cxn>
                <a:cxn ang="0">
                  <a:pos x="72" y="354"/>
                </a:cxn>
                <a:cxn ang="0">
                  <a:pos x="35" y="319"/>
                </a:cxn>
                <a:cxn ang="0">
                  <a:pos x="27" y="293"/>
                </a:cxn>
                <a:cxn ang="0">
                  <a:pos x="13" y="267"/>
                </a:cxn>
                <a:cxn ang="0">
                  <a:pos x="8" y="239"/>
                </a:cxn>
                <a:cxn ang="0">
                  <a:pos x="0" y="218"/>
                </a:cxn>
                <a:cxn ang="0">
                  <a:pos x="24" y="190"/>
                </a:cxn>
                <a:cxn ang="0">
                  <a:pos x="36" y="169"/>
                </a:cxn>
                <a:cxn ang="0">
                  <a:pos x="69" y="156"/>
                </a:cxn>
                <a:cxn ang="0">
                  <a:pos x="93" y="140"/>
                </a:cxn>
                <a:cxn ang="0">
                  <a:pos x="108" y="151"/>
                </a:cxn>
                <a:cxn ang="0">
                  <a:pos x="126" y="141"/>
                </a:cxn>
                <a:cxn ang="0">
                  <a:pos x="181" y="132"/>
                </a:cxn>
                <a:cxn ang="0">
                  <a:pos x="209" y="103"/>
                </a:cxn>
                <a:cxn ang="0">
                  <a:pos x="202" y="90"/>
                </a:cxn>
                <a:cxn ang="0">
                  <a:pos x="235" y="87"/>
                </a:cxn>
                <a:cxn ang="0">
                  <a:pos x="266" y="83"/>
                </a:cxn>
                <a:cxn ang="0">
                  <a:pos x="281" y="70"/>
                </a:cxn>
                <a:cxn ang="0">
                  <a:pos x="294" y="55"/>
                </a:cxn>
                <a:cxn ang="0">
                  <a:pos x="320" y="35"/>
                </a:cxn>
                <a:cxn ang="0">
                  <a:pos x="325" y="16"/>
                </a:cxn>
                <a:cxn ang="0">
                  <a:pos x="352" y="3"/>
                </a:cxn>
              </a:cxnLst>
              <a:rect l="0" t="0" r="r" b="b"/>
              <a:pathLst>
                <a:path w="574" h="386">
                  <a:moveTo>
                    <a:pt x="573" y="261"/>
                  </a:moveTo>
                  <a:lnTo>
                    <a:pt x="574" y="261"/>
                  </a:lnTo>
                  <a:lnTo>
                    <a:pt x="574" y="262"/>
                  </a:lnTo>
                  <a:lnTo>
                    <a:pt x="573" y="261"/>
                  </a:lnTo>
                  <a:close/>
                  <a:moveTo>
                    <a:pt x="355" y="0"/>
                  </a:moveTo>
                  <a:lnTo>
                    <a:pt x="357" y="0"/>
                  </a:lnTo>
                  <a:lnTo>
                    <a:pt x="358" y="1"/>
                  </a:lnTo>
                  <a:lnTo>
                    <a:pt x="360" y="1"/>
                  </a:lnTo>
                  <a:lnTo>
                    <a:pt x="362" y="0"/>
                  </a:lnTo>
                  <a:lnTo>
                    <a:pt x="362" y="1"/>
                  </a:lnTo>
                  <a:lnTo>
                    <a:pt x="366" y="1"/>
                  </a:lnTo>
                  <a:lnTo>
                    <a:pt x="368" y="3"/>
                  </a:lnTo>
                  <a:lnTo>
                    <a:pt x="370" y="4"/>
                  </a:lnTo>
                  <a:lnTo>
                    <a:pt x="372" y="4"/>
                  </a:lnTo>
                  <a:lnTo>
                    <a:pt x="372" y="5"/>
                  </a:lnTo>
                  <a:lnTo>
                    <a:pt x="379" y="14"/>
                  </a:lnTo>
                  <a:lnTo>
                    <a:pt x="384" y="17"/>
                  </a:lnTo>
                  <a:lnTo>
                    <a:pt x="391" y="25"/>
                  </a:lnTo>
                  <a:lnTo>
                    <a:pt x="398" y="37"/>
                  </a:lnTo>
                  <a:lnTo>
                    <a:pt x="407" y="49"/>
                  </a:lnTo>
                  <a:lnTo>
                    <a:pt x="407" y="51"/>
                  </a:lnTo>
                  <a:lnTo>
                    <a:pt x="408" y="58"/>
                  </a:lnTo>
                  <a:lnTo>
                    <a:pt x="408" y="62"/>
                  </a:lnTo>
                  <a:lnTo>
                    <a:pt x="405" y="64"/>
                  </a:lnTo>
                  <a:lnTo>
                    <a:pt x="405" y="69"/>
                  </a:lnTo>
                  <a:lnTo>
                    <a:pt x="407" y="70"/>
                  </a:lnTo>
                  <a:lnTo>
                    <a:pt x="407" y="74"/>
                  </a:lnTo>
                  <a:lnTo>
                    <a:pt x="405" y="75"/>
                  </a:lnTo>
                  <a:lnTo>
                    <a:pt x="407" y="76"/>
                  </a:lnTo>
                  <a:lnTo>
                    <a:pt x="407" y="77"/>
                  </a:lnTo>
                  <a:lnTo>
                    <a:pt x="405" y="77"/>
                  </a:lnTo>
                  <a:lnTo>
                    <a:pt x="404" y="80"/>
                  </a:lnTo>
                  <a:lnTo>
                    <a:pt x="403" y="81"/>
                  </a:lnTo>
                  <a:lnTo>
                    <a:pt x="400" y="81"/>
                  </a:lnTo>
                  <a:lnTo>
                    <a:pt x="400" y="82"/>
                  </a:lnTo>
                  <a:lnTo>
                    <a:pt x="398" y="82"/>
                  </a:lnTo>
                  <a:lnTo>
                    <a:pt x="398" y="90"/>
                  </a:lnTo>
                  <a:lnTo>
                    <a:pt x="401" y="90"/>
                  </a:lnTo>
                  <a:lnTo>
                    <a:pt x="403" y="89"/>
                  </a:lnTo>
                  <a:lnTo>
                    <a:pt x="404" y="90"/>
                  </a:lnTo>
                  <a:lnTo>
                    <a:pt x="403" y="92"/>
                  </a:lnTo>
                  <a:lnTo>
                    <a:pt x="403" y="94"/>
                  </a:lnTo>
                  <a:lnTo>
                    <a:pt x="402" y="95"/>
                  </a:lnTo>
                  <a:lnTo>
                    <a:pt x="401" y="97"/>
                  </a:lnTo>
                  <a:lnTo>
                    <a:pt x="400" y="99"/>
                  </a:lnTo>
                  <a:lnTo>
                    <a:pt x="400" y="100"/>
                  </a:lnTo>
                  <a:lnTo>
                    <a:pt x="401" y="101"/>
                  </a:lnTo>
                  <a:lnTo>
                    <a:pt x="401" y="102"/>
                  </a:lnTo>
                  <a:lnTo>
                    <a:pt x="403" y="102"/>
                  </a:lnTo>
                  <a:lnTo>
                    <a:pt x="403" y="101"/>
                  </a:lnTo>
                  <a:lnTo>
                    <a:pt x="407" y="101"/>
                  </a:lnTo>
                  <a:lnTo>
                    <a:pt x="408" y="102"/>
                  </a:lnTo>
                  <a:lnTo>
                    <a:pt x="411" y="102"/>
                  </a:lnTo>
                  <a:lnTo>
                    <a:pt x="413" y="101"/>
                  </a:lnTo>
                  <a:lnTo>
                    <a:pt x="414" y="101"/>
                  </a:lnTo>
                  <a:lnTo>
                    <a:pt x="417" y="102"/>
                  </a:lnTo>
                  <a:lnTo>
                    <a:pt x="423" y="102"/>
                  </a:lnTo>
                  <a:lnTo>
                    <a:pt x="428" y="103"/>
                  </a:lnTo>
                  <a:lnTo>
                    <a:pt x="430" y="102"/>
                  </a:lnTo>
                  <a:lnTo>
                    <a:pt x="433" y="102"/>
                  </a:lnTo>
                  <a:lnTo>
                    <a:pt x="433" y="105"/>
                  </a:lnTo>
                  <a:lnTo>
                    <a:pt x="432" y="106"/>
                  </a:lnTo>
                  <a:lnTo>
                    <a:pt x="433" y="106"/>
                  </a:lnTo>
                  <a:lnTo>
                    <a:pt x="434" y="107"/>
                  </a:lnTo>
                  <a:lnTo>
                    <a:pt x="434" y="108"/>
                  </a:lnTo>
                  <a:lnTo>
                    <a:pt x="432" y="109"/>
                  </a:lnTo>
                  <a:lnTo>
                    <a:pt x="429" y="114"/>
                  </a:lnTo>
                  <a:lnTo>
                    <a:pt x="428" y="115"/>
                  </a:lnTo>
                  <a:lnTo>
                    <a:pt x="428" y="118"/>
                  </a:lnTo>
                  <a:lnTo>
                    <a:pt x="432" y="121"/>
                  </a:lnTo>
                  <a:lnTo>
                    <a:pt x="436" y="121"/>
                  </a:lnTo>
                  <a:lnTo>
                    <a:pt x="437" y="122"/>
                  </a:lnTo>
                  <a:lnTo>
                    <a:pt x="440" y="121"/>
                  </a:lnTo>
                  <a:lnTo>
                    <a:pt x="442" y="121"/>
                  </a:lnTo>
                  <a:lnTo>
                    <a:pt x="442" y="122"/>
                  </a:lnTo>
                  <a:lnTo>
                    <a:pt x="443" y="122"/>
                  </a:lnTo>
                  <a:lnTo>
                    <a:pt x="443" y="124"/>
                  </a:lnTo>
                  <a:lnTo>
                    <a:pt x="454" y="124"/>
                  </a:lnTo>
                  <a:lnTo>
                    <a:pt x="455" y="125"/>
                  </a:lnTo>
                  <a:lnTo>
                    <a:pt x="458" y="125"/>
                  </a:lnTo>
                  <a:lnTo>
                    <a:pt x="459" y="126"/>
                  </a:lnTo>
                  <a:lnTo>
                    <a:pt x="464" y="129"/>
                  </a:lnTo>
                  <a:lnTo>
                    <a:pt x="464" y="132"/>
                  </a:lnTo>
                  <a:lnTo>
                    <a:pt x="465" y="133"/>
                  </a:lnTo>
                  <a:lnTo>
                    <a:pt x="465" y="134"/>
                  </a:lnTo>
                  <a:lnTo>
                    <a:pt x="466" y="134"/>
                  </a:lnTo>
                  <a:lnTo>
                    <a:pt x="469" y="138"/>
                  </a:lnTo>
                  <a:lnTo>
                    <a:pt x="474" y="138"/>
                  </a:lnTo>
                  <a:lnTo>
                    <a:pt x="475" y="139"/>
                  </a:lnTo>
                  <a:lnTo>
                    <a:pt x="477" y="139"/>
                  </a:lnTo>
                  <a:lnTo>
                    <a:pt x="477" y="140"/>
                  </a:lnTo>
                  <a:lnTo>
                    <a:pt x="478" y="140"/>
                  </a:lnTo>
                  <a:lnTo>
                    <a:pt x="478" y="143"/>
                  </a:lnTo>
                  <a:lnTo>
                    <a:pt x="479" y="144"/>
                  </a:lnTo>
                  <a:lnTo>
                    <a:pt x="479" y="148"/>
                  </a:lnTo>
                  <a:lnTo>
                    <a:pt x="478" y="150"/>
                  </a:lnTo>
                  <a:lnTo>
                    <a:pt x="475" y="151"/>
                  </a:lnTo>
                  <a:lnTo>
                    <a:pt x="474" y="152"/>
                  </a:lnTo>
                  <a:lnTo>
                    <a:pt x="474" y="153"/>
                  </a:lnTo>
                  <a:lnTo>
                    <a:pt x="475" y="156"/>
                  </a:lnTo>
                  <a:lnTo>
                    <a:pt x="478" y="157"/>
                  </a:lnTo>
                  <a:lnTo>
                    <a:pt x="479" y="157"/>
                  </a:lnTo>
                  <a:lnTo>
                    <a:pt x="479" y="158"/>
                  </a:lnTo>
                  <a:lnTo>
                    <a:pt x="480" y="158"/>
                  </a:lnTo>
                  <a:lnTo>
                    <a:pt x="480" y="159"/>
                  </a:lnTo>
                  <a:lnTo>
                    <a:pt x="481" y="159"/>
                  </a:lnTo>
                  <a:lnTo>
                    <a:pt x="481" y="162"/>
                  </a:lnTo>
                  <a:lnTo>
                    <a:pt x="483" y="162"/>
                  </a:lnTo>
                  <a:lnTo>
                    <a:pt x="483" y="163"/>
                  </a:lnTo>
                  <a:lnTo>
                    <a:pt x="487" y="165"/>
                  </a:lnTo>
                  <a:lnTo>
                    <a:pt x="490" y="165"/>
                  </a:lnTo>
                  <a:lnTo>
                    <a:pt x="490" y="166"/>
                  </a:lnTo>
                  <a:lnTo>
                    <a:pt x="492" y="167"/>
                  </a:lnTo>
                  <a:lnTo>
                    <a:pt x="493" y="167"/>
                  </a:lnTo>
                  <a:lnTo>
                    <a:pt x="496" y="169"/>
                  </a:lnTo>
                  <a:lnTo>
                    <a:pt x="497" y="169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1"/>
                  </a:lnTo>
                  <a:lnTo>
                    <a:pt x="501" y="171"/>
                  </a:lnTo>
                  <a:lnTo>
                    <a:pt x="501" y="172"/>
                  </a:lnTo>
                  <a:lnTo>
                    <a:pt x="503" y="173"/>
                  </a:lnTo>
                  <a:lnTo>
                    <a:pt x="505" y="173"/>
                  </a:lnTo>
                  <a:lnTo>
                    <a:pt x="505" y="175"/>
                  </a:lnTo>
                  <a:lnTo>
                    <a:pt x="506" y="175"/>
                  </a:lnTo>
                  <a:lnTo>
                    <a:pt x="507" y="176"/>
                  </a:lnTo>
                  <a:lnTo>
                    <a:pt x="509" y="176"/>
                  </a:lnTo>
                  <a:lnTo>
                    <a:pt x="510" y="177"/>
                  </a:lnTo>
                  <a:lnTo>
                    <a:pt x="512" y="177"/>
                  </a:lnTo>
                  <a:lnTo>
                    <a:pt x="512" y="182"/>
                  </a:lnTo>
                  <a:lnTo>
                    <a:pt x="513" y="182"/>
                  </a:lnTo>
                  <a:lnTo>
                    <a:pt x="513" y="183"/>
                  </a:lnTo>
                  <a:lnTo>
                    <a:pt x="515" y="183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8" y="188"/>
                  </a:lnTo>
                  <a:lnTo>
                    <a:pt x="520" y="189"/>
                  </a:lnTo>
                  <a:lnTo>
                    <a:pt x="522" y="190"/>
                  </a:lnTo>
                  <a:lnTo>
                    <a:pt x="523" y="190"/>
                  </a:lnTo>
                  <a:lnTo>
                    <a:pt x="528" y="192"/>
                  </a:lnTo>
                  <a:lnTo>
                    <a:pt x="528" y="195"/>
                  </a:lnTo>
                  <a:lnTo>
                    <a:pt x="525" y="197"/>
                  </a:lnTo>
                  <a:lnTo>
                    <a:pt x="524" y="199"/>
                  </a:lnTo>
                  <a:lnTo>
                    <a:pt x="523" y="199"/>
                  </a:lnTo>
                  <a:lnTo>
                    <a:pt x="523" y="201"/>
                  </a:lnTo>
                  <a:lnTo>
                    <a:pt x="524" y="201"/>
                  </a:lnTo>
                  <a:lnTo>
                    <a:pt x="524" y="202"/>
                  </a:lnTo>
                  <a:lnTo>
                    <a:pt x="523" y="203"/>
                  </a:lnTo>
                  <a:lnTo>
                    <a:pt x="524" y="204"/>
                  </a:lnTo>
                  <a:lnTo>
                    <a:pt x="524" y="205"/>
                  </a:lnTo>
                  <a:lnTo>
                    <a:pt x="525" y="205"/>
                  </a:lnTo>
                  <a:lnTo>
                    <a:pt x="528" y="208"/>
                  </a:lnTo>
                  <a:lnTo>
                    <a:pt x="530" y="209"/>
                  </a:lnTo>
                  <a:lnTo>
                    <a:pt x="531" y="209"/>
                  </a:lnTo>
                  <a:lnTo>
                    <a:pt x="531" y="211"/>
                  </a:lnTo>
                  <a:lnTo>
                    <a:pt x="532" y="211"/>
                  </a:lnTo>
                  <a:lnTo>
                    <a:pt x="533" y="213"/>
                  </a:lnTo>
                  <a:lnTo>
                    <a:pt x="532" y="214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29" y="217"/>
                  </a:lnTo>
                  <a:lnTo>
                    <a:pt x="530" y="218"/>
                  </a:lnTo>
                  <a:lnTo>
                    <a:pt x="532" y="216"/>
                  </a:lnTo>
                  <a:lnTo>
                    <a:pt x="532" y="217"/>
                  </a:lnTo>
                  <a:lnTo>
                    <a:pt x="533" y="217"/>
                  </a:lnTo>
                  <a:lnTo>
                    <a:pt x="533" y="220"/>
                  </a:lnTo>
                  <a:lnTo>
                    <a:pt x="535" y="220"/>
                  </a:lnTo>
                  <a:lnTo>
                    <a:pt x="537" y="221"/>
                  </a:lnTo>
                  <a:lnTo>
                    <a:pt x="542" y="221"/>
                  </a:lnTo>
                  <a:lnTo>
                    <a:pt x="545" y="222"/>
                  </a:lnTo>
                  <a:lnTo>
                    <a:pt x="547" y="223"/>
                  </a:lnTo>
                  <a:lnTo>
                    <a:pt x="547" y="226"/>
                  </a:lnTo>
                  <a:lnTo>
                    <a:pt x="548" y="227"/>
                  </a:lnTo>
                  <a:lnTo>
                    <a:pt x="549" y="227"/>
                  </a:lnTo>
                  <a:lnTo>
                    <a:pt x="550" y="226"/>
                  </a:lnTo>
                  <a:lnTo>
                    <a:pt x="550" y="227"/>
                  </a:lnTo>
                  <a:lnTo>
                    <a:pt x="551" y="228"/>
                  </a:lnTo>
                  <a:lnTo>
                    <a:pt x="555" y="228"/>
                  </a:lnTo>
                  <a:lnTo>
                    <a:pt x="555" y="229"/>
                  </a:lnTo>
                  <a:lnTo>
                    <a:pt x="556" y="230"/>
                  </a:lnTo>
                  <a:lnTo>
                    <a:pt x="558" y="230"/>
                  </a:lnTo>
                  <a:lnTo>
                    <a:pt x="561" y="233"/>
                  </a:lnTo>
                  <a:lnTo>
                    <a:pt x="562" y="233"/>
                  </a:lnTo>
                  <a:lnTo>
                    <a:pt x="562" y="234"/>
                  </a:lnTo>
                  <a:lnTo>
                    <a:pt x="563" y="234"/>
                  </a:lnTo>
                  <a:lnTo>
                    <a:pt x="563" y="236"/>
                  </a:lnTo>
                  <a:lnTo>
                    <a:pt x="564" y="237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5" y="241"/>
                  </a:lnTo>
                  <a:lnTo>
                    <a:pt x="567" y="241"/>
                  </a:lnTo>
                  <a:lnTo>
                    <a:pt x="564" y="246"/>
                  </a:lnTo>
                  <a:lnTo>
                    <a:pt x="564" y="248"/>
                  </a:lnTo>
                  <a:lnTo>
                    <a:pt x="565" y="251"/>
                  </a:lnTo>
                  <a:lnTo>
                    <a:pt x="567" y="254"/>
                  </a:lnTo>
                  <a:lnTo>
                    <a:pt x="567" y="255"/>
                  </a:lnTo>
                  <a:lnTo>
                    <a:pt x="568" y="256"/>
                  </a:lnTo>
                  <a:lnTo>
                    <a:pt x="570" y="258"/>
                  </a:lnTo>
                  <a:lnTo>
                    <a:pt x="571" y="259"/>
                  </a:lnTo>
                  <a:lnTo>
                    <a:pt x="573" y="261"/>
                  </a:lnTo>
                  <a:lnTo>
                    <a:pt x="570" y="261"/>
                  </a:lnTo>
                  <a:lnTo>
                    <a:pt x="569" y="260"/>
                  </a:lnTo>
                  <a:lnTo>
                    <a:pt x="568" y="260"/>
                  </a:lnTo>
                  <a:lnTo>
                    <a:pt x="567" y="259"/>
                  </a:lnTo>
                  <a:lnTo>
                    <a:pt x="565" y="259"/>
                  </a:lnTo>
                  <a:lnTo>
                    <a:pt x="562" y="258"/>
                  </a:lnTo>
                  <a:lnTo>
                    <a:pt x="560" y="256"/>
                  </a:lnTo>
                  <a:lnTo>
                    <a:pt x="556" y="256"/>
                  </a:lnTo>
                  <a:lnTo>
                    <a:pt x="555" y="258"/>
                  </a:lnTo>
                  <a:lnTo>
                    <a:pt x="552" y="259"/>
                  </a:lnTo>
                  <a:lnTo>
                    <a:pt x="550" y="261"/>
                  </a:lnTo>
                  <a:lnTo>
                    <a:pt x="550" y="262"/>
                  </a:lnTo>
                  <a:lnTo>
                    <a:pt x="549" y="264"/>
                  </a:lnTo>
                  <a:lnTo>
                    <a:pt x="548" y="264"/>
                  </a:lnTo>
                  <a:lnTo>
                    <a:pt x="548" y="262"/>
                  </a:lnTo>
                  <a:lnTo>
                    <a:pt x="547" y="264"/>
                  </a:lnTo>
                  <a:lnTo>
                    <a:pt x="544" y="261"/>
                  </a:lnTo>
                  <a:lnTo>
                    <a:pt x="541" y="261"/>
                  </a:lnTo>
                  <a:lnTo>
                    <a:pt x="541" y="262"/>
                  </a:lnTo>
                  <a:lnTo>
                    <a:pt x="538" y="262"/>
                  </a:lnTo>
                  <a:lnTo>
                    <a:pt x="537" y="261"/>
                  </a:lnTo>
                  <a:lnTo>
                    <a:pt x="536" y="262"/>
                  </a:lnTo>
                  <a:lnTo>
                    <a:pt x="535" y="262"/>
                  </a:lnTo>
                  <a:lnTo>
                    <a:pt x="533" y="264"/>
                  </a:lnTo>
                  <a:lnTo>
                    <a:pt x="532" y="264"/>
                  </a:lnTo>
                  <a:lnTo>
                    <a:pt x="530" y="261"/>
                  </a:lnTo>
                  <a:lnTo>
                    <a:pt x="530" y="260"/>
                  </a:lnTo>
                  <a:lnTo>
                    <a:pt x="529" y="260"/>
                  </a:lnTo>
                  <a:lnTo>
                    <a:pt x="529" y="259"/>
                  </a:lnTo>
                  <a:lnTo>
                    <a:pt x="523" y="259"/>
                  </a:lnTo>
                  <a:lnTo>
                    <a:pt x="522" y="258"/>
                  </a:lnTo>
                  <a:lnTo>
                    <a:pt x="522" y="256"/>
                  </a:lnTo>
                  <a:lnTo>
                    <a:pt x="520" y="258"/>
                  </a:lnTo>
                  <a:lnTo>
                    <a:pt x="520" y="256"/>
                  </a:lnTo>
                  <a:lnTo>
                    <a:pt x="519" y="256"/>
                  </a:lnTo>
                  <a:lnTo>
                    <a:pt x="519" y="255"/>
                  </a:lnTo>
                  <a:lnTo>
                    <a:pt x="517" y="255"/>
                  </a:lnTo>
                  <a:lnTo>
                    <a:pt x="517" y="254"/>
                  </a:lnTo>
                  <a:lnTo>
                    <a:pt x="516" y="254"/>
                  </a:lnTo>
                  <a:lnTo>
                    <a:pt x="516" y="255"/>
                  </a:lnTo>
                  <a:lnTo>
                    <a:pt x="515" y="255"/>
                  </a:lnTo>
                  <a:lnTo>
                    <a:pt x="513" y="256"/>
                  </a:lnTo>
                  <a:lnTo>
                    <a:pt x="511" y="256"/>
                  </a:lnTo>
                  <a:lnTo>
                    <a:pt x="511" y="255"/>
                  </a:lnTo>
                  <a:lnTo>
                    <a:pt x="509" y="255"/>
                  </a:lnTo>
                  <a:lnTo>
                    <a:pt x="509" y="256"/>
                  </a:lnTo>
                  <a:lnTo>
                    <a:pt x="507" y="256"/>
                  </a:lnTo>
                  <a:lnTo>
                    <a:pt x="506" y="258"/>
                  </a:lnTo>
                  <a:lnTo>
                    <a:pt x="505" y="256"/>
                  </a:lnTo>
                  <a:lnTo>
                    <a:pt x="505" y="255"/>
                  </a:lnTo>
                  <a:lnTo>
                    <a:pt x="504" y="255"/>
                  </a:lnTo>
                  <a:lnTo>
                    <a:pt x="504" y="256"/>
                  </a:lnTo>
                  <a:lnTo>
                    <a:pt x="503" y="256"/>
                  </a:lnTo>
                  <a:lnTo>
                    <a:pt x="503" y="254"/>
                  </a:lnTo>
                  <a:lnTo>
                    <a:pt x="501" y="255"/>
                  </a:lnTo>
                  <a:lnTo>
                    <a:pt x="501" y="253"/>
                  </a:lnTo>
                  <a:lnTo>
                    <a:pt x="500" y="254"/>
                  </a:lnTo>
                  <a:lnTo>
                    <a:pt x="499" y="254"/>
                  </a:lnTo>
                  <a:lnTo>
                    <a:pt x="497" y="252"/>
                  </a:lnTo>
                  <a:lnTo>
                    <a:pt x="493" y="252"/>
                  </a:lnTo>
                  <a:lnTo>
                    <a:pt x="493" y="249"/>
                  </a:lnTo>
                  <a:lnTo>
                    <a:pt x="490" y="249"/>
                  </a:lnTo>
                  <a:lnTo>
                    <a:pt x="488" y="251"/>
                  </a:lnTo>
                  <a:lnTo>
                    <a:pt x="488" y="249"/>
                  </a:lnTo>
                  <a:lnTo>
                    <a:pt x="487" y="249"/>
                  </a:lnTo>
                  <a:lnTo>
                    <a:pt x="486" y="251"/>
                  </a:lnTo>
                  <a:lnTo>
                    <a:pt x="484" y="251"/>
                  </a:lnTo>
                  <a:lnTo>
                    <a:pt x="484" y="252"/>
                  </a:lnTo>
                  <a:lnTo>
                    <a:pt x="483" y="252"/>
                  </a:lnTo>
                  <a:lnTo>
                    <a:pt x="484" y="253"/>
                  </a:lnTo>
                  <a:lnTo>
                    <a:pt x="481" y="253"/>
                  </a:lnTo>
                  <a:lnTo>
                    <a:pt x="481" y="255"/>
                  </a:lnTo>
                  <a:lnTo>
                    <a:pt x="480" y="256"/>
                  </a:lnTo>
                  <a:lnTo>
                    <a:pt x="480" y="258"/>
                  </a:lnTo>
                  <a:lnTo>
                    <a:pt x="481" y="259"/>
                  </a:lnTo>
                  <a:lnTo>
                    <a:pt x="483" y="259"/>
                  </a:lnTo>
                  <a:lnTo>
                    <a:pt x="481" y="260"/>
                  </a:lnTo>
                  <a:lnTo>
                    <a:pt x="481" y="262"/>
                  </a:lnTo>
                  <a:lnTo>
                    <a:pt x="480" y="264"/>
                  </a:lnTo>
                  <a:lnTo>
                    <a:pt x="478" y="265"/>
                  </a:lnTo>
                  <a:lnTo>
                    <a:pt x="472" y="265"/>
                  </a:lnTo>
                  <a:lnTo>
                    <a:pt x="471" y="266"/>
                  </a:lnTo>
                  <a:lnTo>
                    <a:pt x="471" y="267"/>
                  </a:lnTo>
                  <a:lnTo>
                    <a:pt x="468" y="267"/>
                  </a:lnTo>
                  <a:lnTo>
                    <a:pt x="467" y="266"/>
                  </a:lnTo>
                  <a:lnTo>
                    <a:pt x="464" y="266"/>
                  </a:lnTo>
                  <a:lnTo>
                    <a:pt x="462" y="267"/>
                  </a:lnTo>
                  <a:lnTo>
                    <a:pt x="461" y="267"/>
                  </a:lnTo>
                  <a:lnTo>
                    <a:pt x="460" y="268"/>
                  </a:lnTo>
                  <a:lnTo>
                    <a:pt x="452" y="268"/>
                  </a:lnTo>
                  <a:lnTo>
                    <a:pt x="452" y="267"/>
                  </a:lnTo>
                  <a:lnTo>
                    <a:pt x="451" y="266"/>
                  </a:lnTo>
                  <a:lnTo>
                    <a:pt x="449" y="266"/>
                  </a:lnTo>
                  <a:lnTo>
                    <a:pt x="449" y="264"/>
                  </a:lnTo>
                  <a:lnTo>
                    <a:pt x="447" y="264"/>
                  </a:lnTo>
                  <a:lnTo>
                    <a:pt x="447" y="262"/>
                  </a:lnTo>
                  <a:lnTo>
                    <a:pt x="446" y="262"/>
                  </a:lnTo>
                  <a:lnTo>
                    <a:pt x="446" y="261"/>
                  </a:lnTo>
                  <a:lnTo>
                    <a:pt x="443" y="261"/>
                  </a:lnTo>
                  <a:lnTo>
                    <a:pt x="443" y="260"/>
                  </a:lnTo>
                  <a:lnTo>
                    <a:pt x="442" y="261"/>
                  </a:lnTo>
                  <a:lnTo>
                    <a:pt x="442" y="262"/>
                  </a:lnTo>
                  <a:lnTo>
                    <a:pt x="441" y="262"/>
                  </a:lnTo>
                  <a:lnTo>
                    <a:pt x="441" y="261"/>
                  </a:lnTo>
                  <a:lnTo>
                    <a:pt x="440" y="260"/>
                  </a:lnTo>
                  <a:lnTo>
                    <a:pt x="439" y="261"/>
                  </a:lnTo>
                  <a:lnTo>
                    <a:pt x="439" y="262"/>
                  </a:lnTo>
                  <a:lnTo>
                    <a:pt x="440" y="264"/>
                  </a:lnTo>
                  <a:lnTo>
                    <a:pt x="440" y="265"/>
                  </a:lnTo>
                  <a:lnTo>
                    <a:pt x="436" y="265"/>
                  </a:lnTo>
                  <a:lnTo>
                    <a:pt x="435" y="266"/>
                  </a:lnTo>
                  <a:lnTo>
                    <a:pt x="435" y="268"/>
                  </a:lnTo>
                  <a:lnTo>
                    <a:pt x="434" y="268"/>
                  </a:lnTo>
                  <a:lnTo>
                    <a:pt x="434" y="267"/>
                  </a:lnTo>
                  <a:lnTo>
                    <a:pt x="432" y="267"/>
                  </a:lnTo>
                  <a:lnTo>
                    <a:pt x="430" y="270"/>
                  </a:lnTo>
                  <a:lnTo>
                    <a:pt x="429" y="270"/>
                  </a:lnTo>
                  <a:lnTo>
                    <a:pt x="428" y="268"/>
                  </a:lnTo>
                  <a:lnTo>
                    <a:pt x="427" y="268"/>
                  </a:lnTo>
                  <a:lnTo>
                    <a:pt x="424" y="271"/>
                  </a:lnTo>
                  <a:lnTo>
                    <a:pt x="422" y="271"/>
                  </a:lnTo>
                  <a:lnTo>
                    <a:pt x="422" y="272"/>
                  </a:lnTo>
                  <a:lnTo>
                    <a:pt x="421" y="271"/>
                  </a:lnTo>
                  <a:lnTo>
                    <a:pt x="421" y="272"/>
                  </a:lnTo>
                  <a:lnTo>
                    <a:pt x="420" y="272"/>
                  </a:lnTo>
                  <a:lnTo>
                    <a:pt x="421" y="273"/>
                  </a:lnTo>
                  <a:lnTo>
                    <a:pt x="414" y="273"/>
                  </a:lnTo>
                  <a:lnTo>
                    <a:pt x="411" y="275"/>
                  </a:lnTo>
                  <a:lnTo>
                    <a:pt x="408" y="275"/>
                  </a:lnTo>
                  <a:lnTo>
                    <a:pt x="407" y="277"/>
                  </a:lnTo>
                  <a:lnTo>
                    <a:pt x="404" y="277"/>
                  </a:lnTo>
                  <a:lnTo>
                    <a:pt x="403" y="278"/>
                  </a:lnTo>
                  <a:lnTo>
                    <a:pt x="401" y="279"/>
                  </a:lnTo>
                  <a:lnTo>
                    <a:pt x="401" y="280"/>
                  </a:lnTo>
                  <a:lnTo>
                    <a:pt x="398" y="280"/>
                  </a:lnTo>
                  <a:lnTo>
                    <a:pt x="397" y="281"/>
                  </a:lnTo>
                  <a:lnTo>
                    <a:pt x="397" y="284"/>
                  </a:lnTo>
                  <a:lnTo>
                    <a:pt x="396" y="284"/>
                  </a:lnTo>
                  <a:lnTo>
                    <a:pt x="395" y="283"/>
                  </a:lnTo>
                  <a:lnTo>
                    <a:pt x="392" y="283"/>
                  </a:lnTo>
                  <a:lnTo>
                    <a:pt x="392" y="281"/>
                  </a:lnTo>
                  <a:lnTo>
                    <a:pt x="390" y="281"/>
                  </a:lnTo>
                  <a:lnTo>
                    <a:pt x="390" y="280"/>
                  </a:lnTo>
                  <a:lnTo>
                    <a:pt x="389" y="279"/>
                  </a:lnTo>
                  <a:lnTo>
                    <a:pt x="388" y="279"/>
                  </a:lnTo>
                  <a:lnTo>
                    <a:pt x="387" y="278"/>
                  </a:lnTo>
                  <a:lnTo>
                    <a:pt x="387" y="277"/>
                  </a:lnTo>
                  <a:lnTo>
                    <a:pt x="384" y="278"/>
                  </a:lnTo>
                  <a:lnTo>
                    <a:pt x="382" y="278"/>
                  </a:lnTo>
                  <a:lnTo>
                    <a:pt x="382" y="277"/>
                  </a:lnTo>
                  <a:lnTo>
                    <a:pt x="379" y="277"/>
                  </a:lnTo>
                  <a:lnTo>
                    <a:pt x="379" y="275"/>
                  </a:lnTo>
                  <a:lnTo>
                    <a:pt x="378" y="274"/>
                  </a:lnTo>
                  <a:lnTo>
                    <a:pt x="378" y="273"/>
                  </a:lnTo>
                  <a:lnTo>
                    <a:pt x="377" y="272"/>
                  </a:lnTo>
                  <a:lnTo>
                    <a:pt x="377" y="273"/>
                  </a:lnTo>
                  <a:lnTo>
                    <a:pt x="373" y="273"/>
                  </a:lnTo>
                  <a:lnTo>
                    <a:pt x="373" y="275"/>
                  </a:lnTo>
                  <a:lnTo>
                    <a:pt x="372" y="277"/>
                  </a:lnTo>
                  <a:lnTo>
                    <a:pt x="372" y="278"/>
                  </a:lnTo>
                  <a:lnTo>
                    <a:pt x="371" y="278"/>
                  </a:lnTo>
                  <a:lnTo>
                    <a:pt x="370" y="277"/>
                  </a:lnTo>
                  <a:lnTo>
                    <a:pt x="370" y="278"/>
                  </a:lnTo>
                  <a:lnTo>
                    <a:pt x="369" y="278"/>
                  </a:lnTo>
                  <a:lnTo>
                    <a:pt x="369" y="279"/>
                  </a:lnTo>
                  <a:lnTo>
                    <a:pt x="368" y="280"/>
                  </a:lnTo>
                  <a:lnTo>
                    <a:pt x="368" y="281"/>
                  </a:lnTo>
                  <a:lnTo>
                    <a:pt x="366" y="281"/>
                  </a:lnTo>
                  <a:lnTo>
                    <a:pt x="366" y="285"/>
                  </a:lnTo>
                  <a:lnTo>
                    <a:pt x="365" y="285"/>
                  </a:lnTo>
                  <a:lnTo>
                    <a:pt x="365" y="287"/>
                  </a:lnTo>
                  <a:lnTo>
                    <a:pt x="364" y="287"/>
                  </a:lnTo>
                  <a:lnTo>
                    <a:pt x="364" y="288"/>
                  </a:lnTo>
                  <a:lnTo>
                    <a:pt x="362" y="287"/>
                  </a:lnTo>
                  <a:lnTo>
                    <a:pt x="360" y="288"/>
                  </a:lnTo>
                  <a:lnTo>
                    <a:pt x="360" y="292"/>
                  </a:lnTo>
                  <a:lnTo>
                    <a:pt x="362" y="292"/>
                  </a:lnTo>
                  <a:lnTo>
                    <a:pt x="362" y="293"/>
                  </a:lnTo>
                  <a:lnTo>
                    <a:pt x="360" y="294"/>
                  </a:lnTo>
                  <a:lnTo>
                    <a:pt x="359" y="294"/>
                  </a:lnTo>
                  <a:lnTo>
                    <a:pt x="358" y="297"/>
                  </a:lnTo>
                  <a:lnTo>
                    <a:pt x="358" y="298"/>
                  </a:lnTo>
                  <a:lnTo>
                    <a:pt x="359" y="298"/>
                  </a:lnTo>
                  <a:lnTo>
                    <a:pt x="359" y="299"/>
                  </a:lnTo>
                  <a:lnTo>
                    <a:pt x="358" y="299"/>
                  </a:lnTo>
                  <a:lnTo>
                    <a:pt x="358" y="300"/>
                  </a:lnTo>
                  <a:lnTo>
                    <a:pt x="357" y="300"/>
                  </a:lnTo>
                  <a:lnTo>
                    <a:pt x="357" y="302"/>
                  </a:lnTo>
                  <a:lnTo>
                    <a:pt x="355" y="303"/>
                  </a:lnTo>
                  <a:lnTo>
                    <a:pt x="353" y="303"/>
                  </a:lnTo>
                  <a:lnTo>
                    <a:pt x="349" y="304"/>
                  </a:lnTo>
                  <a:lnTo>
                    <a:pt x="344" y="303"/>
                  </a:lnTo>
                  <a:lnTo>
                    <a:pt x="343" y="302"/>
                  </a:lnTo>
                  <a:lnTo>
                    <a:pt x="341" y="302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8" y="299"/>
                  </a:lnTo>
                  <a:lnTo>
                    <a:pt x="337" y="299"/>
                  </a:lnTo>
                  <a:lnTo>
                    <a:pt x="336" y="298"/>
                  </a:lnTo>
                  <a:lnTo>
                    <a:pt x="334" y="298"/>
                  </a:lnTo>
                  <a:lnTo>
                    <a:pt x="333" y="299"/>
                  </a:lnTo>
                  <a:lnTo>
                    <a:pt x="330" y="299"/>
                  </a:lnTo>
                  <a:lnTo>
                    <a:pt x="328" y="298"/>
                  </a:lnTo>
                  <a:lnTo>
                    <a:pt x="327" y="298"/>
                  </a:lnTo>
                  <a:lnTo>
                    <a:pt x="327" y="297"/>
                  </a:lnTo>
                  <a:lnTo>
                    <a:pt x="324" y="297"/>
                  </a:lnTo>
                  <a:lnTo>
                    <a:pt x="323" y="296"/>
                  </a:lnTo>
                  <a:lnTo>
                    <a:pt x="321" y="297"/>
                  </a:lnTo>
                  <a:lnTo>
                    <a:pt x="319" y="296"/>
                  </a:lnTo>
                  <a:lnTo>
                    <a:pt x="319" y="297"/>
                  </a:lnTo>
                  <a:lnTo>
                    <a:pt x="314" y="298"/>
                  </a:lnTo>
                  <a:lnTo>
                    <a:pt x="312" y="298"/>
                  </a:lnTo>
                  <a:lnTo>
                    <a:pt x="312" y="297"/>
                  </a:lnTo>
                  <a:lnTo>
                    <a:pt x="307" y="297"/>
                  </a:lnTo>
                  <a:lnTo>
                    <a:pt x="305" y="296"/>
                  </a:lnTo>
                  <a:lnTo>
                    <a:pt x="305" y="294"/>
                  </a:lnTo>
                  <a:lnTo>
                    <a:pt x="302" y="294"/>
                  </a:lnTo>
                  <a:lnTo>
                    <a:pt x="302" y="296"/>
                  </a:lnTo>
                  <a:lnTo>
                    <a:pt x="301" y="296"/>
                  </a:lnTo>
                  <a:lnTo>
                    <a:pt x="301" y="297"/>
                  </a:lnTo>
                  <a:lnTo>
                    <a:pt x="300" y="297"/>
                  </a:lnTo>
                  <a:lnTo>
                    <a:pt x="300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295" y="294"/>
                  </a:lnTo>
                  <a:lnTo>
                    <a:pt x="295" y="293"/>
                  </a:lnTo>
                  <a:lnTo>
                    <a:pt x="294" y="292"/>
                  </a:lnTo>
                  <a:lnTo>
                    <a:pt x="293" y="292"/>
                  </a:lnTo>
                  <a:lnTo>
                    <a:pt x="289" y="290"/>
                  </a:lnTo>
                  <a:lnTo>
                    <a:pt x="282" y="290"/>
                  </a:lnTo>
                  <a:lnTo>
                    <a:pt x="282" y="291"/>
                  </a:lnTo>
                  <a:lnTo>
                    <a:pt x="272" y="291"/>
                  </a:lnTo>
                  <a:lnTo>
                    <a:pt x="267" y="286"/>
                  </a:lnTo>
                  <a:lnTo>
                    <a:pt x="267" y="281"/>
                  </a:lnTo>
                  <a:lnTo>
                    <a:pt x="266" y="281"/>
                  </a:lnTo>
                  <a:lnTo>
                    <a:pt x="266" y="280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3" y="278"/>
                  </a:lnTo>
                  <a:lnTo>
                    <a:pt x="262" y="275"/>
                  </a:lnTo>
                  <a:lnTo>
                    <a:pt x="261" y="275"/>
                  </a:lnTo>
                  <a:lnTo>
                    <a:pt x="260" y="274"/>
                  </a:lnTo>
                  <a:lnTo>
                    <a:pt x="257" y="274"/>
                  </a:lnTo>
                  <a:lnTo>
                    <a:pt x="256" y="273"/>
                  </a:lnTo>
                  <a:lnTo>
                    <a:pt x="255" y="271"/>
                  </a:lnTo>
                  <a:lnTo>
                    <a:pt x="254" y="270"/>
                  </a:lnTo>
                  <a:lnTo>
                    <a:pt x="250" y="268"/>
                  </a:lnTo>
                  <a:lnTo>
                    <a:pt x="249" y="268"/>
                  </a:lnTo>
                  <a:lnTo>
                    <a:pt x="247" y="266"/>
                  </a:lnTo>
                  <a:lnTo>
                    <a:pt x="243" y="266"/>
                  </a:lnTo>
                  <a:lnTo>
                    <a:pt x="242" y="265"/>
                  </a:lnTo>
                  <a:lnTo>
                    <a:pt x="242" y="264"/>
                  </a:lnTo>
                  <a:lnTo>
                    <a:pt x="240" y="261"/>
                  </a:lnTo>
                  <a:lnTo>
                    <a:pt x="237" y="260"/>
                  </a:lnTo>
                  <a:lnTo>
                    <a:pt x="236" y="260"/>
                  </a:lnTo>
                  <a:lnTo>
                    <a:pt x="235" y="259"/>
                  </a:lnTo>
                  <a:lnTo>
                    <a:pt x="222" y="259"/>
                  </a:lnTo>
                  <a:lnTo>
                    <a:pt x="219" y="261"/>
                  </a:lnTo>
                  <a:lnTo>
                    <a:pt x="216" y="264"/>
                  </a:lnTo>
                  <a:lnTo>
                    <a:pt x="213" y="265"/>
                  </a:lnTo>
                  <a:lnTo>
                    <a:pt x="211" y="267"/>
                  </a:lnTo>
                  <a:lnTo>
                    <a:pt x="209" y="267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4" y="273"/>
                  </a:lnTo>
                  <a:lnTo>
                    <a:pt x="204" y="274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2" y="277"/>
                  </a:lnTo>
                  <a:lnTo>
                    <a:pt x="202" y="278"/>
                  </a:lnTo>
                  <a:lnTo>
                    <a:pt x="199" y="280"/>
                  </a:lnTo>
                  <a:lnTo>
                    <a:pt x="198" y="280"/>
                  </a:lnTo>
                  <a:lnTo>
                    <a:pt x="198" y="281"/>
                  </a:lnTo>
                  <a:lnTo>
                    <a:pt x="197" y="283"/>
                  </a:lnTo>
                  <a:lnTo>
                    <a:pt x="192" y="292"/>
                  </a:lnTo>
                  <a:lnTo>
                    <a:pt x="191" y="292"/>
                  </a:lnTo>
                  <a:lnTo>
                    <a:pt x="189" y="293"/>
                  </a:lnTo>
                  <a:lnTo>
                    <a:pt x="184" y="293"/>
                  </a:lnTo>
                  <a:lnTo>
                    <a:pt x="183" y="294"/>
                  </a:lnTo>
                  <a:lnTo>
                    <a:pt x="183" y="297"/>
                  </a:lnTo>
                  <a:lnTo>
                    <a:pt x="185" y="299"/>
                  </a:lnTo>
                  <a:lnTo>
                    <a:pt x="186" y="302"/>
                  </a:lnTo>
                  <a:lnTo>
                    <a:pt x="186" y="304"/>
                  </a:lnTo>
                  <a:lnTo>
                    <a:pt x="187" y="307"/>
                  </a:lnTo>
                  <a:lnTo>
                    <a:pt x="187" y="311"/>
                  </a:lnTo>
                  <a:lnTo>
                    <a:pt x="186" y="312"/>
                  </a:lnTo>
                  <a:lnTo>
                    <a:pt x="186" y="317"/>
                  </a:lnTo>
                  <a:lnTo>
                    <a:pt x="185" y="322"/>
                  </a:lnTo>
                  <a:lnTo>
                    <a:pt x="186" y="332"/>
                  </a:lnTo>
                  <a:lnTo>
                    <a:pt x="185" y="332"/>
                  </a:lnTo>
                  <a:lnTo>
                    <a:pt x="184" y="331"/>
                  </a:lnTo>
                  <a:lnTo>
                    <a:pt x="184" y="330"/>
                  </a:lnTo>
                  <a:lnTo>
                    <a:pt x="181" y="326"/>
                  </a:lnTo>
                  <a:lnTo>
                    <a:pt x="180" y="326"/>
                  </a:lnTo>
                  <a:lnTo>
                    <a:pt x="179" y="325"/>
                  </a:lnTo>
                  <a:lnTo>
                    <a:pt x="178" y="326"/>
                  </a:lnTo>
                  <a:lnTo>
                    <a:pt x="176" y="326"/>
                  </a:lnTo>
                  <a:lnTo>
                    <a:pt x="176" y="328"/>
                  </a:lnTo>
                  <a:lnTo>
                    <a:pt x="170" y="328"/>
                  </a:lnTo>
                  <a:lnTo>
                    <a:pt x="170" y="330"/>
                  </a:lnTo>
                  <a:lnTo>
                    <a:pt x="168" y="331"/>
                  </a:lnTo>
                  <a:lnTo>
                    <a:pt x="167" y="331"/>
                  </a:lnTo>
                  <a:lnTo>
                    <a:pt x="167" y="332"/>
                  </a:lnTo>
                  <a:lnTo>
                    <a:pt x="166" y="332"/>
                  </a:lnTo>
                  <a:lnTo>
                    <a:pt x="165" y="331"/>
                  </a:lnTo>
                  <a:lnTo>
                    <a:pt x="165" y="330"/>
                  </a:lnTo>
                  <a:lnTo>
                    <a:pt x="164" y="329"/>
                  </a:lnTo>
                  <a:lnTo>
                    <a:pt x="152" y="329"/>
                  </a:lnTo>
                  <a:lnTo>
                    <a:pt x="152" y="328"/>
                  </a:lnTo>
                  <a:lnTo>
                    <a:pt x="151" y="326"/>
                  </a:lnTo>
                  <a:lnTo>
                    <a:pt x="149" y="326"/>
                  </a:lnTo>
                  <a:lnTo>
                    <a:pt x="149" y="325"/>
                  </a:lnTo>
                  <a:lnTo>
                    <a:pt x="148" y="326"/>
                  </a:lnTo>
                  <a:lnTo>
                    <a:pt x="148" y="325"/>
                  </a:lnTo>
                  <a:lnTo>
                    <a:pt x="141" y="325"/>
                  </a:lnTo>
                  <a:lnTo>
                    <a:pt x="139" y="324"/>
                  </a:lnTo>
                  <a:lnTo>
                    <a:pt x="138" y="323"/>
                  </a:lnTo>
                  <a:lnTo>
                    <a:pt x="136" y="323"/>
                  </a:lnTo>
                  <a:lnTo>
                    <a:pt x="136" y="322"/>
                  </a:lnTo>
                  <a:lnTo>
                    <a:pt x="134" y="322"/>
                  </a:lnTo>
                  <a:lnTo>
                    <a:pt x="134" y="323"/>
                  </a:lnTo>
                  <a:lnTo>
                    <a:pt x="133" y="323"/>
                  </a:lnTo>
                  <a:lnTo>
                    <a:pt x="131" y="325"/>
                  </a:lnTo>
                  <a:lnTo>
                    <a:pt x="129" y="325"/>
                  </a:lnTo>
                  <a:lnTo>
                    <a:pt x="128" y="326"/>
                  </a:lnTo>
                  <a:lnTo>
                    <a:pt x="127" y="325"/>
                  </a:lnTo>
                  <a:lnTo>
                    <a:pt x="126" y="325"/>
                  </a:lnTo>
                  <a:lnTo>
                    <a:pt x="125" y="326"/>
                  </a:lnTo>
                  <a:lnTo>
                    <a:pt x="125" y="328"/>
                  </a:lnTo>
                  <a:lnTo>
                    <a:pt x="117" y="328"/>
                  </a:lnTo>
                  <a:lnTo>
                    <a:pt x="116" y="329"/>
                  </a:lnTo>
                  <a:lnTo>
                    <a:pt x="114" y="329"/>
                  </a:lnTo>
                  <a:lnTo>
                    <a:pt x="114" y="330"/>
                  </a:lnTo>
                  <a:lnTo>
                    <a:pt x="113" y="329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7" y="330"/>
                  </a:lnTo>
                  <a:lnTo>
                    <a:pt x="103" y="329"/>
                  </a:lnTo>
                  <a:lnTo>
                    <a:pt x="101" y="329"/>
                  </a:lnTo>
                  <a:lnTo>
                    <a:pt x="99" y="330"/>
                  </a:lnTo>
                  <a:lnTo>
                    <a:pt x="96" y="332"/>
                  </a:lnTo>
                  <a:lnTo>
                    <a:pt x="95" y="335"/>
                  </a:lnTo>
                  <a:lnTo>
                    <a:pt x="95" y="338"/>
                  </a:lnTo>
                  <a:lnTo>
                    <a:pt x="94" y="341"/>
                  </a:lnTo>
                  <a:lnTo>
                    <a:pt x="94" y="343"/>
                  </a:lnTo>
                  <a:lnTo>
                    <a:pt x="91" y="345"/>
                  </a:lnTo>
                  <a:lnTo>
                    <a:pt x="91" y="348"/>
                  </a:lnTo>
                  <a:lnTo>
                    <a:pt x="93" y="349"/>
                  </a:lnTo>
                  <a:lnTo>
                    <a:pt x="93" y="351"/>
                  </a:lnTo>
                  <a:lnTo>
                    <a:pt x="90" y="355"/>
                  </a:lnTo>
                  <a:lnTo>
                    <a:pt x="90" y="356"/>
                  </a:lnTo>
                  <a:lnTo>
                    <a:pt x="91" y="357"/>
                  </a:lnTo>
                  <a:lnTo>
                    <a:pt x="91" y="358"/>
                  </a:lnTo>
                  <a:lnTo>
                    <a:pt x="93" y="358"/>
                  </a:lnTo>
                  <a:lnTo>
                    <a:pt x="93" y="360"/>
                  </a:lnTo>
                  <a:lnTo>
                    <a:pt x="90" y="363"/>
                  </a:lnTo>
                  <a:lnTo>
                    <a:pt x="90" y="364"/>
                  </a:lnTo>
                  <a:lnTo>
                    <a:pt x="89" y="366"/>
                  </a:lnTo>
                  <a:lnTo>
                    <a:pt x="87" y="370"/>
                  </a:lnTo>
                  <a:lnTo>
                    <a:pt x="84" y="377"/>
                  </a:lnTo>
                  <a:lnTo>
                    <a:pt x="82" y="381"/>
                  </a:lnTo>
                  <a:lnTo>
                    <a:pt x="80" y="386"/>
                  </a:lnTo>
                  <a:lnTo>
                    <a:pt x="78" y="386"/>
                  </a:lnTo>
                  <a:lnTo>
                    <a:pt x="80" y="385"/>
                  </a:lnTo>
                  <a:lnTo>
                    <a:pt x="78" y="385"/>
                  </a:lnTo>
                  <a:lnTo>
                    <a:pt x="78" y="382"/>
                  </a:lnTo>
                  <a:lnTo>
                    <a:pt x="77" y="382"/>
                  </a:lnTo>
                  <a:lnTo>
                    <a:pt x="77" y="381"/>
                  </a:lnTo>
                  <a:lnTo>
                    <a:pt x="76" y="380"/>
                  </a:lnTo>
                  <a:lnTo>
                    <a:pt x="76" y="376"/>
                  </a:lnTo>
                  <a:lnTo>
                    <a:pt x="75" y="375"/>
                  </a:lnTo>
                  <a:lnTo>
                    <a:pt x="75" y="374"/>
                  </a:lnTo>
                  <a:lnTo>
                    <a:pt x="76" y="372"/>
                  </a:lnTo>
                  <a:lnTo>
                    <a:pt x="76" y="370"/>
                  </a:lnTo>
                  <a:lnTo>
                    <a:pt x="75" y="369"/>
                  </a:lnTo>
                  <a:lnTo>
                    <a:pt x="75" y="367"/>
                  </a:lnTo>
                  <a:lnTo>
                    <a:pt x="76" y="366"/>
                  </a:lnTo>
                  <a:lnTo>
                    <a:pt x="74" y="366"/>
                  </a:lnTo>
                  <a:lnTo>
                    <a:pt x="74" y="362"/>
                  </a:lnTo>
                  <a:lnTo>
                    <a:pt x="75" y="361"/>
                  </a:lnTo>
                  <a:lnTo>
                    <a:pt x="75" y="358"/>
                  </a:lnTo>
                  <a:lnTo>
                    <a:pt x="74" y="357"/>
                  </a:lnTo>
                  <a:lnTo>
                    <a:pt x="74" y="356"/>
                  </a:lnTo>
                  <a:lnTo>
                    <a:pt x="72" y="354"/>
                  </a:lnTo>
                  <a:lnTo>
                    <a:pt x="70" y="354"/>
                  </a:lnTo>
                  <a:lnTo>
                    <a:pt x="69" y="351"/>
                  </a:lnTo>
                  <a:lnTo>
                    <a:pt x="69" y="350"/>
                  </a:lnTo>
                  <a:lnTo>
                    <a:pt x="67" y="348"/>
                  </a:lnTo>
                  <a:lnTo>
                    <a:pt x="64" y="349"/>
                  </a:lnTo>
                  <a:lnTo>
                    <a:pt x="64" y="348"/>
                  </a:lnTo>
                  <a:lnTo>
                    <a:pt x="63" y="348"/>
                  </a:lnTo>
                  <a:lnTo>
                    <a:pt x="63" y="349"/>
                  </a:lnTo>
                  <a:lnTo>
                    <a:pt x="62" y="349"/>
                  </a:lnTo>
                  <a:lnTo>
                    <a:pt x="62" y="348"/>
                  </a:lnTo>
                  <a:lnTo>
                    <a:pt x="45" y="331"/>
                  </a:lnTo>
                  <a:lnTo>
                    <a:pt x="42" y="326"/>
                  </a:lnTo>
                  <a:lnTo>
                    <a:pt x="38" y="324"/>
                  </a:lnTo>
                  <a:lnTo>
                    <a:pt x="38" y="323"/>
                  </a:lnTo>
                  <a:lnTo>
                    <a:pt x="35" y="319"/>
                  </a:lnTo>
                  <a:lnTo>
                    <a:pt x="31" y="315"/>
                  </a:lnTo>
                  <a:lnTo>
                    <a:pt x="29" y="307"/>
                  </a:lnTo>
                  <a:lnTo>
                    <a:pt x="30" y="309"/>
                  </a:lnTo>
                  <a:lnTo>
                    <a:pt x="32" y="309"/>
                  </a:lnTo>
                  <a:lnTo>
                    <a:pt x="33" y="307"/>
                  </a:lnTo>
                  <a:lnTo>
                    <a:pt x="35" y="307"/>
                  </a:lnTo>
                  <a:lnTo>
                    <a:pt x="36" y="306"/>
                  </a:lnTo>
                  <a:lnTo>
                    <a:pt x="33" y="306"/>
                  </a:lnTo>
                  <a:lnTo>
                    <a:pt x="33" y="304"/>
                  </a:lnTo>
                  <a:lnTo>
                    <a:pt x="31" y="304"/>
                  </a:lnTo>
                  <a:lnTo>
                    <a:pt x="31" y="300"/>
                  </a:lnTo>
                  <a:lnTo>
                    <a:pt x="30" y="298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7" y="293"/>
                  </a:lnTo>
                  <a:lnTo>
                    <a:pt x="27" y="291"/>
                  </a:lnTo>
                  <a:lnTo>
                    <a:pt x="26" y="291"/>
                  </a:lnTo>
                  <a:lnTo>
                    <a:pt x="24" y="290"/>
                  </a:lnTo>
                  <a:lnTo>
                    <a:pt x="17" y="285"/>
                  </a:lnTo>
                  <a:lnTo>
                    <a:pt x="16" y="284"/>
                  </a:lnTo>
                  <a:lnTo>
                    <a:pt x="14" y="281"/>
                  </a:lnTo>
                  <a:lnTo>
                    <a:pt x="14" y="280"/>
                  </a:lnTo>
                  <a:lnTo>
                    <a:pt x="13" y="277"/>
                  </a:lnTo>
                  <a:lnTo>
                    <a:pt x="13" y="275"/>
                  </a:lnTo>
                  <a:lnTo>
                    <a:pt x="14" y="274"/>
                  </a:lnTo>
                  <a:lnTo>
                    <a:pt x="14" y="273"/>
                  </a:lnTo>
                  <a:lnTo>
                    <a:pt x="13" y="270"/>
                  </a:lnTo>
                  <a:lnTo>
                    <a:pt x="13" y="268"/>
                  </a:lnTo>
                  <a:lnTo>
                    <a:pt x="12" y="268"/>
                  </a:lnTo>
                  <a:lnTo>
                    <a:pt x="13" y="267"/>
                  </a:lnTo>
                  <a:lnTo>
                    <a:pt x="12" y="266"/>
                  </a:lnTo>
                  <a:lnTo>
                    <a:pt x="12" y="256"/>
                  </a:lnTo>
                  <a:lnTo>
                    <a:pt x="11" y="256"/>
                  </a:lnTo>
                  <a:lnTo>
                    <a:pt x="11" y="255"/>
                  </a:lnTo>
                  <a:lnTo>
                    <a:pt x="10" y="255"/>
                  </a:lnTo>
                  <a:lnTo>
                    <a:pt x="7" y="254"/>
                  </a:lnTo>
                  <a:lnTo>
                    <a:pt x="6" y="253"/>
                  </a:lnTo>
                  <a:lnTo>
                    <a:pt x="7" y="252"/>
                  </a:lnTo>
                  <a:lnTo>
                    <a:pt x="7" y="249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10" y="248"/>
                  </a:lnTo>
                  <a:lnTo>
                    <a:pt x="10" y="240"/>
                  </a:lnTo>
                  <a:lnTo>
                    <a:pt x="8" y="240"/>
                  </a:lnTo>
                  <a:lnTo>
                    <a:pt x="8" y="239"/>
                  </a:lnTo>
                  <a:lnTo>
                    <a:pt x="10" y="237"/>
                  </a:lnTo>
                  <a:lnTo>
                    <a:pt x="10" y="236"/>
                  </a:lnTo>
                  <a:lnTo>
                    <a:pt x="11" y="234"/>
                  </a:lnTo>
                  <a:lnTo>
                    <a:pt x="11" y="232"/>
                  </a:lnTo>
                  <a:lnTo>
                    <a:pt x="10" y="227"/>
                  </a:lnTo>
                  <a:lnTo>
                    <a:pt x="10" y="226"/>
                  </a:lnTo>
                  <a:lnTo>
                    <a:pt x="8" y="224"/>
                  </a:lnTo>
                  <a:lnTo>
                    <a:pt x="7" y="226"/>
                  </a:lnTo>
                  <a:lnTo>
                    <a:pt x="4" y="226"/>
                  </a:lnTo>
                  <a:lnTo>
                    <a:pt x="4" y="224"/>
                  </a:lnTo>
                  <a:lnTo>
                    <a:pt x="3" y="223"/>
                  </a:lnTo>
                  <a:lnTo>
                    <a:pt x="3" y="222"/>
                  </a:lnTo>
                  <a:lnTo>
                    <a:pt x="1" y="221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1" y="220"/>
                  </a:lnTo>
                  <a:lnTo>
                    <a:pt x="1" y="218"/>
                  </a:lnTo>
                  <a:lnTo>
                    <a:pt x="3" y="218"/>
                  </a:lnTo>
                  <a:lnTo>
                    <a:pt x="3" y="217"/>
                  </a:lnTo>
                  <a:lnTo>
                    <a:pt x="6" y="214"/>
                  </a:lnTo>
                  <a:lnTo>
                    <a:pt x="6" y="213"/>
                  </a:lnTo>
                  <a:lnTo>
                    <a:pt x="8" y="213"/>
                  </a:lnTo>
                  <a:lnTo>
                    <a:pt x="14" y="210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7" y="204"/>
                  </a:lnTo>
                  <a:lnTo>
                    <a:pt x="18" y="204"/>
                  </a:lnTo>
                  <a:lnTo>
                    <a:pt x="18" y="203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5" y="189"/>
                  </a:lnTo>
                  <a:lnTo>
                    <a:pt x="27" y="188"/>
                  </a:lnTo>
                  <a:lnTo>
                    <a:pt x="29" y="188"/>
                  </a:lnTo>
                  <a:lnTo>
                    <a:pt x="29" y="186"/>
                  </a:lnTo>
                  <a:lnTo>
                    <a:pt x="30" y="184"/>
                  </a:lnTo>
                  <a:lnTo>
                    <a:pt x="31" y="183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3" y="176"/>
                  </a:lnTo>
                  <a:lnTo>
                    <a:pt x="33" y="175"/>
                  </a:lnTo>
                  <a:lnTo>
                    <a:pt x="35" y="173"/>
                  </a:lnTo>
                  <a:lnTo>
                    <a:pt x="36" y="173"/>
                  </a:lnTo>
                  <a:lnTo>
                    <a:pt x="35" y="170"/>
                  </a:lnTo>
                  <a:lnTo>
                    <a:pt x="36" y="170"/>
                  </a:lnTo>
                  <a:lnTo>
                    <a:pt x="36" y="169"/>
                  </a:lnTo>
                  <a:lnTo>
                    <a:pt x="37" y="166"/>
                  </a:lnTo>
                  <a:lnTo>
                    <a:pt x="38" y="165"/>
                  </a:lnTo>
                  <a:lnTo>
                    <a:pt x="42" y="163"/>
                  </a:lnTo>
                  <a:lnTo>
                    <a:pt x="44" y="162"/>
                  </a:lnTo>
                  <a:lnTo>
                    <a:pt x="44" y="160"/>
                  </a:lnTo>
                  <a:lnTo>
                    <a:pt x="46" y="160"/>
                  </a:lnTo>
                  <a:lnTo>
                    <a:pt x="46" y="159"/>
                  </a:lnTo>
                  <a:lnTo>
                    <a:pt x="45" y="159"/>
                  </a:lnTo>
                  <a:lnTo>
                    <a:pt x="45" y="158"/>
                  </a:lnTo>
                  <a:lnTo>
                    <a:pt x="48" y="154"/>
                  </a:lnTo>
                  <a:lnTo>
                    <a:pt x="56" y="154"/>
                  </a:lnTo>
                  <a:lnTo>
                    <a:pt x="58" y="157"/>
                  </a:lnTo>
                  <a:lnTo>
                    <a:pt x="62" y="157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0" y="154"/>
                  </a:lnTo>
                  <a:lnTo>
                    <a:pt x="71" y="152"/>
                  </a:lnTo>
                  <a:lnTo>
                    <a:pt x="72" y="152"/>
                  </a:lnTo>
                  <a:lnTo>
                    <a:pt x="74" y="151"/>
                  </a:lnTo>
                  <a:lnTo>
                    <a:pt x="80" y="151"/>
                  </a:lnTo>
                  <a:lnTo>
                    <a:pt x="80" y="150"/>
                  </a:lnTo>
                  <a:lnTo>
                    <a:pt x="81" y="150"/>
                  </a:lnTo>
                  <a:lnTo>
                    <a:pt x="82" y="148"/>
                  </a:lnTo>
                  <a:lnTo>
                    <a:pt x="83" y="148"/>
                  </a:lnTo>
                  <a:lnTo>
                    <a:pt x="87" y="147"/>
                  </a:lnTo>
                  <a:lnTo>
                    <a:pt x="88" y="147"/>
                  </a:lnTo>
                  <a:lnTo>
                    <a:pt x="88" y="143"/>
                  </a:lnTo>
                  <a:lnTo>
                    <a:pt x="91" y="143"/>
                  </a:lnTo>
                  <a:lnTo>
                    <a:pt x="91" y="140"/>
                  </a:lnTo>
                  <a:lnTo>
                    <a:pt x="93" y="140"/>
                  </a:lnTo>
                  <a:lnTo>
                    <a:pt x="94" y="139"/>
                  </a:lnTo>
                  <a:lnTo>
                    <a:pt x="95" y="139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6" y="144"/>
                  </a:lnTo>
                  <a:lnTo>
                    <a:pt x="97" y="144"/>
                  </a:lnTo>
                  <a:lnTo>
                    <a:pt x="99" y="145"/>
                  </a:lnTo>
                  <a:lnTo>
                    <a:pt x="97" y="146"/>
                  </a:lnTo>
                  <a:lnTo>
                    <a:pt x="100" y="148"/>
                  </a:lnTo>
                  <a:lnTo>
                    <a:pt x="101" y="148"/>
                  </a:lnTo>
                  <a:lnTo>
                    <a:pt x="103" y="151"/>
                  </a:lnTo>
                  <a:lnTo>
                    <a:pt x="104" y="153"/>
                  </a:lnTo>
                  <a:lnTo>
                    <a:pt x="107" y="153"/>
                  </a:lnTo>
                  <a:lnTo>
                    <a:pt x="108" y="152"/>
                  </a:lnTo>
                  <a:lnTo>
                    <a:pt x="108" y="151"/>
                  </a:lnTo>
                  <a:lnTo>
                    <a:pt x="109" y="150"/>
                  </a:lnTo>
                  <a:lnTo>
                    <a:pt x="112" y="148"/>
                  </a:lnTo>
                  <a:lnTo>
                    <a:pt x="114" y="148"/>
                  </a:lnTo>
                  <a:lnTo>
                    <a:pt x="115" y="147"/>
                  </a:lnTo>
                  <a:lnTo>
                    <a:pt x="116" y="148"/>
                  </a:lnTo>
                  <a:lnTo>
                    <a:pt x="116" y="147"/>
                  </a:lnTo>
                  <a:lnTo>
                    <a:pt x="117" y="147"/>
                  </a:lnTo>
                  <a:lnTo>
                    <a:pt x="117" y="146"/>
                  </a:lnTo>
                  <a:lnTo>
                    <a:pt x="119" y="147"/>
                  </a:lnTo>
                  <a:lnTo>
                    <a:pt x="120" y="147"/>
                  </a:lnTo>
                  <a:lnTo>
                    <a:pt x="121" y="146"/>
                  </a:lnTo>
                  <a:lnTo>
                    <a:pt x="122" y="144"/>
                  </a:lnTo>
                  <a:lnTo>
                    <a:pt x="125" y="144"/>
                  </a:lnTo>
                  <a:lnTo>
                    <a:pt x="125" y="141"/>
                  </a:lnTo>
                  <a:lnTo>
                    <a:pt x="126" y="141"/>
                  </a:lnTo>
                  <a:lnTo>
                    <a:pt x="132" y="139"/>
                  </a:lnTo>
                  <a:lnTo>
                    <a:pt x="133" y="138"/>
                  </a:lnTo>
                  <a:lnTo>
                    <a:pt x="136" y="138"/>
                  </a:lnTo>
                  <a:lnTo>
                    <a:pt x="136" y="137"/>
                  </a:lnTo>
                  <a:lnTo>
                    <a:pt x="140" y="137"/>
                  </a:lnTo>
                  <a:lnTo>
                    <a:pt x="140" y="135"/>
                  </a:lnTo>
                  <a:lnTo>
                    <a:pt x="141" y="135"/>
                  </a:lnTo>
                  <a:lnTo>
                    <a:pt x="142" y="134"/>
                  </a:lnTo>
                  <a:lnTo>
                    <a:pt x="145" y="134"/>
                  </a:lnTo>
                  <a:lnTo>
                    <a:pt x="151" y="135"/>
                  </a:lnTo>
                  <a:lnTo>
                    <a:pt x="153" y="135"/>
                  </a:lnTo>
                  <a:lnTo>
                    <a:pt x="154" y="134"/>
                  </a:lnTo>
                  <a:lnTo>
                    <a:pt x="158" y="133"/>
                  </a:lnTo>
                  <a:lnTo>
                    <a:pt x="163" y="132"/>
                  </a:lnTo>
                  <a:lnTo>
                    <a:pt x="181" y="132"/>
                  </a:lnTo>
                  <a:lnTo>
                    <a:pt x="185" y="131"/>
                  </a:lnTo>
                  <a:lnTo>
                    <a:pt x="186" y="129"/>
                  </a:lnTo>
                  <a:lnTo>
                    <a:pt x="186" y="127"/>
                  </a:lnTo>
                  <a:lnTo>
                    <a:pt x="187" y="125"/>
                  </a:lnTo>
                  <a:lnTo>
                    <a:pt x="189" y="124"/>
                  </a:lnTo>
                  <a:lnTo>
                    <a:pt x="190" y="124"/>
                  </a:lnTo>
                  <a:lnTo>
                    <a:pt x="193" y="122"/>
                  </a:lnTo>
                  <a:lnTo>
                    <a:pt x="195" y="121"/>
                  </a:lnTo>
                  <a:lnTo>
                    <a:pt x="197" y="118"/>
                  </a:lnTo>
                  <a:lnTo>
                    <a:pt x="199" y="115"/>
                  </a:lnTo>
                  <a:lnTo>
                    <a:pt x="199" y="114"/>
                  </a:lnTo>
                  <a:lnTo>
                    <a:pt x="204" y="109"/>
                  </a:lnTo>
                  <a:lnTo>
                    <a:pt x="205" y="106"/>
                  </a:lnTo>
                  <a:lnTo>
                    <a:pt x="206" y="105"/>
                  </a:lnTo>
                  <a:lnTo>
                    <a:pt x="209" y="103"/>
                  </a:lnTo>
                  <a:lnTo>
                    <a:pt x="206" y="102"/>
                  </a:lnTo>
                  <a:lnTo>
                    <a:pt x="206" y="101"/>
                  </a:lnTo>
                  <a:lnTo>
                    <a:pt x="205" y="101"/>
                  </a:lnTo>
                  <a:lnTo>
                    <a:pt x="205" y="100"/>
                  </a:lnTo>
                  <a:lnTo>
                    <a:pt x="199" y="97"/>
                  </a:lnTo>
                  <a:lnTo>
                    <a:pt x="199" y="96"/>
                  </a:lnTo>
                  <a:lnTo>
                    <a:pt x="198" y="96"/>
                  </a:lnTo>
                  <a:lnTo>
                    <a:pt x="197" y="95"/>
                  </a:lnTo>
                  <a:lnTo>
                    <a:pt x="198" y="94"/>
                  </a:lnTo>
                  <a:lnTo>
                    <a:pt x="199" y="94"/>
                  </a:lnTo>
                  <a:lnTo>
                    <a:pt x="199" y="93"/>
                  </a:lnTo>
                  <a:lnTo>
                    <a:pt x="200" y="93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203" y="90"/>
                  </a:lnTo>
                  <a:lnTo>
                    <a:pt x="204" y="89"/>
                  </a:lnTo>
                  <a:lnTo>
                    <a:pt x="205" y="89"/>
                  </a:lnTo>
                  <a:lnTo>
                    <a:pt x="206" y="88"/>
                  </a:lnTo>
                  <a:lnTo>
                    <a:pt x="209" y="89"/>
                  </a:lnTo>
                  <a:lnTo>
                    <a:pt x="209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1" y="88"/>
                  </a:lnTo>
                  <a:lnTo>
                    <a:pt x="217" y="88"/>
                  </a:lnTo>
                  <a:lnTo>
                    <a:pt x="217" y="89"/>
                  </a:lnTo>
                  <a:lnTo>
                    <a:pt x="219" y="89"/>
                  </a:lnTo>
                  <a:lnTo>
                    <a:pt x="222" y="88"/>
                  </a:lnTo>
                  <a:lnTo>
                    <a:pt x="235" y="88"/>
                  </a:lnTo>
                  <a:lnTo>
                    <a:pt x="235" y="87"/>
                  </a:lnTo>
                  <a:lnTo>
                    <a:pt x="243" y="87"/>
                  </a:lnTo>
                  <a:lnTo>
                    <a:pt x="243" y="86"/>
                  </a:lnTo>
                  <a:lnTo>
                    <a:pt x="247" y="86"/>
                  </a:lnTo>
                  <a:lnTo>
                    <a:pt x="247" y="84"/>
                  </a:lnTo>
                  <a:lnTo>
                    <a:pt x="248" y="84"/>
                  </a:lnTo>
                  <a:lnTo>
                    <a:pt x="249" y="83"/>
                  </a:lnTo>
                  <a:lnTo>
                    <a:pt x="251" y="83"/>
                  </a:lnTo>
                  <a:lnTo>
                    <a:pt x="251" y="82"/>
                  </a:lnTo>
                  <a:lnTo>
                    <a:pt x="253" y="83"/>
                  </a:lnTo>
                  <a:lnTo>
                    <a:pt x="255" y="83"/>
                  </a:lnTo>
                  <a:lnTo>
                    <a:pt x="256" y="82"/>
                  </a:lnTo>
                  <a:lnTo>
                    <a:pt x="256" y="83"/>
                  </a:lnTo>
                  <a:lnTo>
                    <a:pt x="264" y="83"/>
                  </a:lnTo>
                  <a:lnTo>
                    <a:pt x="266" y="82"/>
                  </a:lnTo>
                  <a:lnTo>
                    <a:pt x="266" y="83"/>
                  </a:lnTo>
                  <a:lnTo>
                    <a:pt x="267" y="82"/>
                  </a:lnTo>
                  <a:lnTo>
                    <a:pt x="267" y="81"/>
                  </a:lnTo>
                  <a:lnTo>
                    <a:pt x="268" y="80"/>
                  </a:lnTo>
                  <a:lnTo>
                    <a:pt x="269" y="80"/>
                  </a:lnTo>
                  <a:lnTo>
                    <a:pt x="269" y="76"/>
                  </a:lnTo>
                  <a:lnTo>
                    <a:pt x="270" y="76"/>
                  </a:lnTo>
                  <a:lnTo>
                    <a:pt x="270" y="75"/>
                  </a:lnTo>
                  <a:lnTo>
                    <a:pt x="273" y="75"/>
                  </a:lnTo>
                  <a:lnTo>
                    <a:pt x="274" y="76"/>
                  </a:lnTo>
                  <a:lnTo>
                    <a:pt x="276" y="76"/>
                  </a:lnTo>
                  <a:lnTo>
                    <a:pt x="275" y="74"/>
                  </a:lnTo>
                  <a:lnTo>
                    <a:pt x="277" y="73"/>
                  </a:lnTo>
                  <a:lnTo>
                    <a:pt x="280" y="73"/>
                  </a:lnTo>
                  <a:lnTo>
                    <a:pt x="281" y="71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3" y="68"/>
                  </a:lnTo>
                  <a:lnTo>
                    <a:pt x="285" y="67"/>
                  </a:lnTo>
                  <a:lnTo>
                    <a:pt x="286" y="67"/>
                  </a:lnTo>
                  <a:lnTo>
                    <a:pt x="287" y="64"/>
                  </a:lnTo>
                  <a:lnTo>
                    <a:pt x="288" y="63"/>
                  </a:lnTo>
                  <a:lnTo>
                    <a:pt x="289" y="63"/>
                  </a:lnTo>
                  <a:lnTo>
                    <a:pt x="289" y="61"/>
                  </a:lnTo>
                  <a:lnTo>
                    <a:pt x="291" y="61"/>
                  </a:lnTo>
                  <a:lnTo>
                    <a:pt x="291" y="58"/>
                  </a:lnTo>
                  <a:lnTo>
                    <a:pt x="292" y="57"/>
                  </a:lnTo>
                  <a:lnTo>
                    <a:pt x="292" y="55"/>
                  </a:lnTo>
                  <a:lnTo>
                    <a:pt x="293" y="55"/>
                  </a:lnTo>
                  <a:lnTo>
                    <a:pt x="294" y="56"/>
                  </a:lnTo>
                  <a:lnTo>
                    <a:pt x="294" y="55"/>
                  </a:lnTo>
                  <a:lnTo>
                    <a:pt x="295" y="55"/>
                  </a:lnTo>
                  <a:lnTo>
                    <a:pt x="295" y="54"/>
                  </a:lnTo>
                  <a:lnTo>
                    <a:pt x="296" y="52"/>
                  </a:lnTo>
                  <a:lnTo>
                    <a:pt x="296" y="51"/>
                  </a:lnTo>
                  <a:lnTo>
                    <a:pt x="299" y="50"/>
                  </a:lnTo>
                  <a:lnTo>
                    <a:pt x="300" y="50"/>
                  </a:lnTo>
                  <a:lnTo>
                    <a:pt x="300" y="49"/>
                  </a:lnTo>
                  <a:lnTo>
                    <a:pt x="302" y="45"/>
                  </a:lnTo>
                  <a:lnTo>
                    <a:pt x="304" y="45"/>
                  </a:lnTo>
                  <a:lnTo>
                    <a:pt x="305" y="46"/>
                  </a:lnTo>
                  <a:lnTo>
                    <a:pt x="306" y="46"/>
                  </a:lnTo>
                  <a:lnTo>
                    <a:pt x="309" y="43"/>
                  </a:lnTo>
                  <a:lnTo>
                    <a:pt x="312" y="37"/>
                  </a:lnTo>
                  <a:lnTo>
                    <a:pt x="314" y="35"/>
                  </a:lnTo>
                  <a:lnTo>
                    <a:pt x="320" y="35"/>
                  </a:lnTo>
                  <a:lnTo>
                    <a:pt x="320" y="32"/>
                  </a:lnTo>
                  <a:lnTo>
                    <a:pt x="321" y="32"/>
                  </a:lnTo>
                  <a:lnTo>
                    <a:pt x="321" y="31"/>
                  </a:lnTo>
                  <a:lnTo>
                    <a:pt x="323" y="31"/>
                  </a:lnTo>
                  <a:lnTo>
                    <a:pt x="323" y="29"/>
                  </a:lnTo>
                  <a:lnTo>
                    <a:pt x="324" y="26"/>
                  </a:lnTo>
                  <a:lnTo>
                    <a:pt x="324" y="25"/>
                  </a:lnTo>
                  <a:lnTo>
                    <a:pt x="323" y="24"/>
                  </a:lnTo>
                  <a:lnTo>
                    <a:pt x="323" y="23"/>
                  </a:lnTo>
                  <a:lnTo>
                    <a:pt x="321" y="22"/>
                  </a:lnTo>
                  <a:lnTo>
                    <a:pt x="321" y="19"/>
                  </a:lnTo>
                  <a:lnTo>
                    <a:pt x="323" y="18"/>
                  </a:lnTo>
                  <a:lnTo>
                    <a:pt x="323" y="17"/>
                  </a:lnTo>
                  <a:lnTo>
                    <a:pt x="324" y="16"/>
                  </a:lnTo>
                  <a:lnTo>
                    <a:pt x="325" y="16"/>
                  </a:lnTo>
                  <a:lnTo>
                    <a:pt x="325" y="14"/>
                  </a:lnTo>
                  <a:lnTo>
                    <a:pt x="330" y="14"/>
                  </a:lnTo>
                  <a:lnTo>
                    <a:pt x="330" y="13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1"/>
                  </a:lnTo>
                  <a:lnTo>
                    <a:pt x="336" y="7"/>
                  </a:lnTo>
                  <a:lnTo>
                    <a:pt x="341" y="7"/>
                  </a:lnTo>
                  <a:lnTo>
                    <a:pt x="343" y="8"/>
                  </a:lnTo>
                  <a:lnTo>
                    <a:pt x="343" y="7"/>
                  </a:lnTo>
                  <a:lnTo>
                    <a:pt x="345" y="5"/>
                  </a:lnTo>
                  <a:lnTo>
                    <a:pt x="345" y="4"/>
                  </a:lnTo>
                  <a:lnTo>
                    <a:pt x="347" y="4"/>
                  </a:lnTo>
                  <a:lnTo>
                    <a:pt x="349" y="3"/>
                  </a:lnTo>
                  <a:lnTo>
                    <a:pt x="352" y="3"/>
                  </a:lnTo>
                  <a:lnTo>
                    <a:pt x="352" y="1"/>
                  </a:lnTo>
                  <a:lnTo>
                    <a:pt x="353" y="1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7B2BA9EF-E375-4184-9500-243B9F6F3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5" y="4027488"/>
              <a:ext cx="127000" cy="150813"/>
            </a:xfrm>
            <a:custGeom>
              <a:avLst/>
              <a:gdLst/>
              <a:ahLst/>
              <a:cxnLst>
                <a:cxn ang="0">
                  <a:pos x="62" y="1"/>
                </a:cxn>
                <a:cxn ang="0">
                  <a:pos x="67" y="6"/>
                </a:cxn>
                <a:cxn ang="0">
                  <a:pos x="64" y="12"/>
                </a:cxn>
                <a:cxn ang="0">
                  <a:pos x="62" y="17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65" y="26"/>
                </a:cxn>
                <a:cxn ang="0">
                  <a:pos x="66" y="26"/>
                </a:cxn>
                <a:cxn ang="0">
                  <a:pos x="71" y="29"/>
                </a:cxn>
                <a:cxn ang="0">
                  <a:pos x="73" y="30"/>
                </a:cxn>
                <a:cxn ang="0">
                  <a:pos x="74" y="30"/>
                </a:cxn>
                <a:cxn ang="0">
                  <a:pos x="78" y="33"/>
                </a:cxn>
                <a:cxn ang="0">
                  <a:pos x="79" y="36"/>
                </a:cxn>
                <a:cxn ang="0">
                  <a:pos x="79" y="40"/>
                </a:cxn>
                <a:cxn ang="0">
                  <a:pos x="75" y="44"/>
                </a:cxn>
                <a:cxn ang="0">
                  <a:pos x="71" y="45"/>
                </a:cxn>
                <a:cxn ang="0">
                  <a:pos x="72" y="49"/>
                </a:cxn>
                <a:cxn ang="0">
                  <a:pos x="67" y="52"/>
                </a:cxn>
                <a:cxn ang="0">
                  <a:pos x="64" y="53"/>
                </a:cxn>
                <a:cxn ang="0">
                  <a:pos x="60" y="61"/>
                </a:cxn>
                <a:cxn ang="0">
                  <a:pos x="53" y="70"/>
                </a:cxn>
                <a:cxn ang="0">
                  <a:pos x="52" y="76"/>
                </a:cxn>
                <a:cxn ang="0">
                  <a:pos x="46" y="82"/>
                </a:cxn>
                <a:cxn ang="0">
                  <a:pos x="43" y="87"/>
                </a:cxn>
                <a:cxn ang="0">
                  <a:pos x="37" y="90"/>
                </a:cxn>
                <a:cxn ang="0">
                  <a:pos x="33" y="93"/>
                </a:cxn>
                <a:cxn ang="0">
                  <a:pos x="30" y="94"/>
                </a:cxn>
                <a:cxn ang="0">
                  <a:pos x="16" y="82"/>
                </a:cxn>
                <a:cxn ang="0">
                  <a:pos x="9" y="71"/>
                </a:cxn>
                <a:cxn ang="0">
                  <a:pos x="10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5" y="29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8" y="14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4" y="19"/>
                </a:cxn>
                <a:cxn ang="0">
                  <a:pos x="16" y="23"/>
                </a:cxn>
                <a:cxn ang="0">
                  <a:pos x="21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39" y="16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49" y="6"/>
                </a:cxn>
                <a:cxn ang="0">
                  <a:pos x="54" y="2"/>
                </a:cxn>
                <a:cxn ang="0">
                  <a:pos x="59" y="1"/>
                </a:cxn>
              </a:cxnLst>
              <a:rect l="0" t="0" r="r" b="b"/>
              <a:pathLst>
                <a:path w="80" h="95">
                  <a:moveTo>
                    <a:pt x="59" y="0"/>
                  </a:moveTo>
                  <a:lnTo>
                    <a:pt x="62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68" y="4"/>
                  </a:lnTo>
                  <a:lnTo>
                    <a:pt x="67" y="6"/>
                  </a:lnTo>
                  <a:lnTo>
                    <a:pt x="66" y="7"/>
                  </a:lnTo>
                  <a:lnTo>
                    <a:pt x="65" y="11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4" y="19"/>
                  </a:lnTo>
                  <a:lnTo>
                    <a:pt x="64" y="21"/>
                  </a:lnTo>
                  <a:lnTo>
                    <a:pt x="62" y="23"/>
                  </a:lnTo>
                  <a:lnTo>
                    <a:pt x="62" y="24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9" y="30"/>
                  </a:lnTo>
                  <a:lnTo>
                    <a:pt x="78" y="32"/>
                  </a:lnTo>
                  <a:lnTo>
                    <a:pt x="78" y="33"/>
                  </a:lnTo>
                  <a:lnTo>
                    <a:pt x="79" y="35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80" y="37"/>
                  </a:lnTo>
                  <a:lnTo>
                    <a:pt x="80" y="39"/>
                  </a:lnTo>
                  <a:lnTo>
                    <a:pt x="79" y="40"/>
                  </a:lnTo>
                  <a:lnTo>
                    <a:pt x="79" y="43"/>
                  </a:lnTo>
                  <a:lnTo>
                    <a:pt x="75" y="43"/>
                  </a:lnTo>
                  <a:lnTo>
                    <a:pt x="75" y="44"/>
                  </a:lnTo>
                  <a:lnTo>
                    <a:pt x="73" y="44"/>
                  </a:lnTo>
                  <a:lnTo>
                    <a:pt x="72" y="45"/>
                  </a:lnTo>
                  <a:lnTo>
                    <a:pt x="71" y="45"/>
                  </a:lnTo>
                  <a:lnTo>
                    <a:pt x="71" y="46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0" y="61"/>
                  </a:lnTo>
                  <a:lnTo>
                    <a:pt x="60" y="65"/>
                  </a:lnTo>
                  <a:lnTo>
                    <a:pt x="59" y="64"/>
                  </a:lnTo>
                  <a:lnTo>
                    <a:pt x="53" y="70"/>
                  </a:lnTo>
                  <a:lnTo>
                    <a:pt x="53" y="71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0" y="78"/>
                  </a:lnTo>
                  <a:lnTo>
                    <a:pt x="49" y="80"/>
                  </a:lnTo>
                  <a:lnTo>
                    <a:pt x="46" y="82"/>
                  </a:lnTo>
                  <a:lnTo>
                    <a:pt x="46" y="83"/>
                  </a:lnTo>
                  <a:lnTo>
                    <a:pt x="45" y="86"/>
                  </a:lnTo>
                  <a:lnTo>
                    <a:pt x="43" y="87"/>
                  </a:lnTo>
                  <a:lnTo>
                    <a:pt x="42" y="87"/>
                  </a:lnTo>
                  <a:lnTo>
                    <a:pt x="40" y="89"/>
                  </a:lnTo>
                  <a:lnTo>
                    <a:pt x="37" y="90"/>
                  </a:lnTo>
                  <a:lnTo>
                    <a:pt x="34" y="90"/>
                  </a:lnTo>
                  <a:lnTo>
                    <a:pt x="34" y="91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2" y="95"/>
                  </a:lnTo>
                  <a:lnTo>
                    <a:pt x="30" y="94"/>
                  </a:lnTo>
                  <a:lnTo>
                    <a:pt x="17" y="94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5" y="78"/>
                  </a:lnTo>
                  <a:lnTo>
                    <a:pt x="11" y="74"/>
                  </a:lnTo>
                  <a:lnTo>
                    <a:pt x="9" y="7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9" y="42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1" y="7"/>
                  </a:lnTo>
                  <a:lnTo>
                    <a:pt x="40" y="4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B973BB92-7F49-468D-8AFE-7439076DD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1113" y="2808288"/>
              <a:ext cx="554037" cy="403225"/>
            </a:xfrm>
            <a:custGeom>
              <a:avLst/>
              <a:gdLst/>
              <a:ahLst/>
              <a:cxnLst>
                <a:cxn ang="0">
                  <a:pos x="228" y="3"/>
                </a:cxn>
                <a:cxn ang="0">
                  <a:pos x="252" y="11"/>
                </a:cxn>
                <a:cxn ang="0">
                  <a:pos x="260" y="37"/>
                </a:cxn>
                <a:cxn ang="0">
                  <a:pos x="260" y="48"/>
                </a:cxn>
                <a:cxn ang="0">
                  <a:pos x="266" y="55"/>
                </a:cxn>
                <a:cxn ang="0">
                  <a:pos x="276" y="65"/>
                </a:cxn>
                <a:cxn ang="0">
                  <a:pos x="294" y="76"/>
                </a:cxn>
                <a:cxn ang="0">
                  <a:pos x="294" y="80"/>
                </a:cxn>
                <a:cxn ang="0">
                  <a:pos x="291" y="93"/>
                </a:cxn>
                <a:cxn ang="0">
                  <a:pos x="312" y="110"/>
                </a:cxn>
                <a:cxn ang="0">
                  <a:pos x="329" y="107"/>
                </a:cxn>
                <a:cxn ang="0">
                  <a:pos x="342" y="117"/>
                </a:cxn>
                <a:cxn ang="0">
                  <a:pos x="343" y="136"/>
                </a:cxn>
                <a:cxn ang="0">
                  <a:pos x="332" y="164"/>
                </a:cxn>
                <a:cxn ang="0">
                  <a:pos x="313" y="164"/>
                </a:cxn>
                <a:cxn ang="0">
                  <a:pos x="305" y="165"/>
                </a:cxn>
                <a:cxn ang="0">
                  <a:pos x="299" y="170"/>
                </a:cxn>
                <a:cxn ang="0">
                  <a:pos x="294" y="176"/>
                </a:cxn>
                <a:cxn ang="0">
                  <a:pos x="288" y="181"/>
                </a:cxn>
                <a:cxn ang="0">
                  <a:pos x="285" y="184"/>
                </a:cxn>
                <a:cxn ang="0">
                  <a:pos x="260" y="182"/>
                </a:cxn>
                <a:cxn ang="0">
                  <a:pos x="229" y="178"/>
                </a:cxn>
                <a:cxn ang="0">
                  <a:pos x="218" y="183"/>
                </a:cxn>
                <a:cxn ang="0">
                  <a:pos x="205" y="183"/>
                </a:cxn>
                <a:cxn ang="0">
                  <a:pos x="182" y="182"/>
                </a:cxn>
                <a:cxn ang="0">
                  <a:pos x="118" y="188"/>
                </a:cxn>
                <a:cxn ang="0">
                  <a:pos x="115" y="202"/>
                </a:cxn>
                <a:cxn ang="0">
                  <a:pos x="120" y="210"/>
                </a:cxn>
                <a:cxn ang="0">
                  <a:pos x="121" y="219"/>
                </a:cxn>
                <a:cxn ang="0">
                  <a:pos x="122" y="233"/>
                </a:cxn>
                <a:cxn ang="0">
                  <a:pos x="121" y="245"/>
                </a:cxn>
                <a:cxn ang="0">
                  <a:pos x="113" y="244"/>
                </a:cxn>
                <a:cxn ang="0">
                  <a:pos x="102" y="234"/>
                </a:cxn>
                <a:cxn ang="0">
                  <a:pos x="94" y="232"/>
                </a:cxn>
                <a:cxn ang="0">
                  <a:pos x="76" y="232"/>
                </a:cxn>
                <a:cxn ang="0">
                  <a:pos x="62" y="235"/>
                </a:cxn>
                <a:cxn ang="0">
                  <a:pos x="54" y="245"/>
                </a:cxn>
                <a:cxn ang="0">
                  <a:pos x="45" y="241"/>
                </a:cxn>
                <a:cxn ang="0">
                  <a:pos x="36" y="241"/>
                </a:cxn>
                <a:cxn ang="0">
                  <a:pos x="32" y="234"/>
                </a:cxn>
                <a:cxn ang="0">
                  <a:pos x="24" y="227"/>
                </a:cxn>
                <a:cxn ang="0">
                  <a:pos x="20" y="221"/>
                </a:cxn>
                <a:cxn ang="0">
                  <a:pos x="13" y="213"/>
                </a:cxn>
                <a:cxn ang="0">
                  <a:pos x="3" y="212"/>
                </a:cxn>
                <a:cxn ang="0">
                  <a:pos x="4" y="189"/>
                </a:cxn>
                <a:cxn ang="0">
                  <a:pos x="10" y="177"/>
                </a:cxn>
                <a:cxn ang="0">
                  <a:pos x="10" y="155"/>
                </a:cxn>
                <a:cxn ang="0">
                  <a:pos x="10" y="145"/>
                </a:cxn>
                <a:cxn ang="0">
                  <a:pos x="24" y="139"/>
                </a:cxn>
                <a:cxn ang="0">
                  <a:pos x="41" y="132"/>
                </a:cxn>
                <a:cxn ang="0">
                  <a:pos x="49" y="123"/>
                </a:cxn>
                <a:cxn ang="0">
                  <a:pos x="50" y="106"/>
                </a:cxn>
                <a:cxn ang="0">
                  <a:pos x="57" y="95"/>
                </a:cxn>
                <a:cxn ang="0">
                  <a:pos x="57" y="85"/>
                </a:cxn>
                <a:cxn ang="0">
                  <a:pos x="63" y="75"/>
                </a:cxn>
                <a:cxn ang="0">
                  <a:pos x="71" y="74"/>
                </a:cxn>
                <a:cxn ang="0">
                  <a:pos x="86" y="85"/>
                </a:cxn>
                <a:cxn ang="0">
                  <a:pos x="100" y="68"/>
                </a:cxn>
                <a:cxn ang="0">
                  <a:pos x="111" y="65"/>
                </a:cxn>
                <a:cxn ang="0">
                  <a:pos x="116" y="55"/>
                </a:cxn>
                <a:cxn ang="0">
                  <a:pos x="148" y="42"/>
                </a:cxn>
                <a:cxn ang="0">
                  <a:pos x="185" y="16"/>
                </a:cxn>
              </a:cxnLst>
              <a:rect l="0" t="0" r="r" b="b"/>
              <a:pathLst>
                <a:path w="349" h="254">
                  <a:moveTo>
                    <a:pt x="292" y="181"/>
                  </a:moveTo>
                  <a:lnTo>
                    <a:pt x="293" y="181"/>
                  </a:lnTo>
                  <a:lnTo>
                    <a:pt x="292" y="182"/>
                  </a:lnTo>
                  <a:lnTo>
                    <a:pt x="292" y="181"/>
                  </a:lnTo>
                  <a:close/>
                  <a:moveTo>
                    <a:pt x="209" y="0"/>
                  </a:moveTo>
                  <a:lnTo>
                    <a:pt x="223" y="0"/>
                  </a:lnTo>
                  <a:lnTo>
                    <a:pt x="224" y="3"/>
                  </a:lnTo>
                  <a:lnTo>
                    <a:pt x="228" y="3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6" y="2"/>
                  </a:lnTo>
                  <a:lnTo>
                    <a:pt x="242" y="4"/>
                  </a:lnTo>
                  <a:lnTo>
                    <a:pt x="253" y="8"/>
                  </a:lnTo>
                  <a:lnTo>
                    <a:pt x="253" y="9"/>
                  </a:lnTo>
                  <a:lnTo>
                    <a:pt x="252" y="10"/>
                  </a:lnTo>
                  <a:lnTo>
                    <a:pt x="252" y="11"/>
                  </a:lnTo>
                  <a:lnTo>
                    <a:pt x="253" y="15"/>
                  </a:lnTo>
                  <a:lnTo>
                    <a:pt x="253" y="16"/>
                  </a:lnTo>
                  <a:lnTo>
                    <a:pt x="250" y="24"/>
                  </a:lnTo>
                  <a:lnTo>
                    <a:pt x="250" y="27"/>
                  </a:lnTo>
                  <a:lnTo>
                    <a:pt x="252" y="29"/>
                  </a:lnTo>
                  <a:lnTo>
                    <a:pt x="253" y="29"/>
                  </a:lnTo>
                  <a:lnTo>
                    <a:pt x="259" y="35"/>
                  </a:lnTo>
                  <a:lnTo>
                    <a:pt x="260" y="37"/>
                  </a:lnTo>
                  <a:lnTo>
                    <a:pt x="261" y="37"/>
                  </a:lnTo>
                  <a:lnTo>
                    <a:pt x="261" y="38"/>
                  </a:lnTo>
                  <a:lnTo>
                    <a:pt x="260" y="38"/>
                  </a:lnTo>
                  <a:lnTo>
                    <a:pt x="260" y="41"/>
                  </a:lnTo>
                  <a:lnTo>
                    <a:pt x="259" y="42"/>
                  </a:lnTo>
                  <a:lnTo>
                    <a:pt x="259" y="44"/>
                  </a:lnTo>
                  <a:lnTo>
                    <a:pt x="260" y="44"/>
                  </a:lnTo>
                  <a:lnTo>
                    <a:pt x="260" y="48"/>
                  </a:lnTo>
                  <a:lnTo>
                    <a:pt x="261" y="48"/>
                  </a:lnTo>
                  <a:lnTo>
                    <a:pt x="261" y="49"/>
                  </a:lnTo>
                  <a:lnTo>
                    <a:pt x="262" y="50"/>
                  </a:lnTo>
                  <a:lnTo>
                    <a:pt x="263" y="50"/>
                  </a:lnTo>
                  <a:lnTo>
                    <a:pt x="263" y="53"/>
                  </a:lnTo>
                  <a:lnTo>
                    <a:pt x="265" y="54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6" y="56"/>
                  </a:lnTo>
                  <a:lnTo>
                    <a:pt x="268" y="57"/>
                  </a:lnTo>
                  <a:lnTo>
                    <a:pt x="268" y="59"/>
                  </a:lnTo>
                  <a:lnTo>
                    <a:pt x="269" y="59"/>
                  </a:lnTo>
                  <a:lnTo>
                    <a:pt x="269" y="62"/>
                  </a:lnTo>
                  <a:lnTo>
                    <a:pt x="271" y="63"/>
                  </a:lnTo>
                  <a:lnTo>
                    <a:pt x="276" y="63"/>
                  </a:lnTo>
                  <a:lnTo>
                    <a:pt x="276" y="65"/>
                  </a:lnTo>
                  <a:lnTo>
                    <a:pt x="278" y="65"/>
                  </a:lnTo>
                  <a:lnTo>
                    <a:pt x="279" y="66"/>
                  </a:lnTo>
                  <a:lnTo>
                    <a:pt x="282" y="66"/>
                  </a:lnTo>
                  <a:lnTo>
                    <a:pt x="285" y="67"/>
                  </a:lnTo>
                  <a:lnTo>
                    <a:pt x="287" y="69"/>
                  </a:lnTo>
                  <a:lnTo>
                    <a:pt x="287" y="72"/>
                  </a:lnTo>
                  <a:lnTo>
                    <a:pt x="289" y="74"/>
                  </a:lnTo>
                  <a:lnTo>
                    <a:pt x="294" y="76"/>
                  </a:lnTo>
                  <a:lnTo>
                    <a:pt x="298" y="76"/>
                  </a:lnTo>
                  <a:lnTo>
                    <a:pt x="298" y="78"/>
                  </a:lnTo>
                  <a:lnTo>
                    <a:pt x="299" y="78"/>
                  </a:lnTo>
                  <a:lnTo>
                    <a:pt x="298" y="79"/>
                  </a:lnTo>
                  <a:lnTo>
                    <a:pt x="297" y="79"/>
                  </a:lnTo>
                  <a:lnTo>
                    <a:pt x="297" y="78"/>
                  </a:lnTo>
                  <a:lnTo>
                    <a:pt x="295" y="78"/>
                  </a:lnTo>
                  <a:lnTo>
                    <a:pt x="294" y="80"/>
                  </a:lnTo>
                  <a:lnTo>
                    <a:pt x="293" y="79"/>
                  </a:lnTo>
                  <a:lnTo>
                    <a:pt x="291" y="79"/>
                  </a:lnTo>
                  <a:lnTo>
                    <a:pt x="287" y="78"/>
                  </a:lnTo>
                  <a:lnTo>
                    <a:pt x="286" y="79"/>
                  </a:lnTo>
                  <a:lnTo>
                    <a:pt x="286" y="92"/>
                  </a:lnTo>
                  <a:lnTo>
                    <a:pt x="287" y="92"/>
                  </a:lnTo>
                  <a:lnTo>
                    <a:pt x="288" y="93"/>
                  </a:lnTo>
                  <a:lnTo>
                    <a:pt x="291" y="93"/>
                  </a:lnTo>
                  <a:lnTo>
                    <a:pt x="292" y="94"/>
                  </a:lnTo>
                  <a:lnTo>
                    <a:pt x="294" y="95"/>
                  </a:lnTo>
                  <a:lnTo>
                    <a:pt x="298" y="98"/>
                  </a:lnTo>
                  <a:lnTo>
                    <a:pt x="300" y="101"/>
                  </a:lnTo>
                  <a:lnTo>
                    <a:pt x="301" y="101"/>
                  </a:lnTo>
                  <a:lnTo>
                    <a:pt x="307" y="107"/>
                  </a:lnTo>
                  <a:lnTo>
                    <a:pt x="311" y="110"/>
                  </a:lnTo>
                  <a:lnTo>
                    <a:pt x="312" y="110"/>
                  </a:lnTo>
                  <a:lnTo>
                    <a:pt x="313" y="111"/>
                  </a:lnTo>
                  <a:lnTo>
                    <a:pt x="318" y="111"/>
                  </a:lnTo>
                  <a:lnTo>
                    <a:pt x="324" y="112"/>
                  </a:lnTo>
                  <a:lnTo>
                    <a:pt x="324" y="111"/>
                  </a:lnTo>
                  <a:lnTo>
                    <a:pt x="325" y="111"/>
                  </a:lnTo>
                  <a:lnTo>
                    <a:pt x="327" y="108"/>
                  </a:lnTo>
                  <a:lnTo>
                    <a:pt x="327" y="107"/>
                  </a:lnTo>
                  <a:lnTo>
                    <a:pt x="329" y="107"/>
                  </a:lnTo>
                  <a:lnTo>
                    <a:pt x="330" y="106"/>
                  </a:lnTo>
                  <a:lnTo>
                    <a:pt x="335" y="106"/>
                  </a:lnTo>
                  <a:lnTo>
                    <a:pt x="337" y="108"/>
                  </a:lnTo>
                  <a:lnTo>
                    <a:pt x="337" y="110"/>
                  </a:lnTo>
                  <a:lnTo>
                    <a:pt x="338" y="110"/>
                  </a:lnTo>
                  <a:lnTo>
                    <a:pt x="340" y="112"/>
                  </a:lnTo>
                  <a:lnTo>
                    <a:pt x="340" y="116"/>
                  </a:lnTo>
                  <a:lnTo>
                    <a:pt x="342" y="117"/>
                  </a:lnTo>
                  <a:lnTo>
                    <a:pt x="342" y="120"/>
                  </a:lnTo>
                  <a:lnTo>
                    <a:pt x="337" y="120"/>
                  </a:lnTo>
                  <a:lnTo>
                    <a:pt x="335" y="121"/>
                  </a:lnTo>
                  <a:lnTo>
                    <a:pt x="333" y="121"/>
                  </a:lnTo>
                  <a:lnTo>
                    <a:pt x="333" y="123"/>
                  </a:lnTo>
                  <a:lnTo>
                    <a:pt x="336" y="127"/>
                  </a:lnTo>
                  <a:lnTo>
                    <a:pt x="339" y="132"/>
                  </a:lnTo>
                  <a:lnTo>
                    <a:pt x="343" y="136"/>
                  </a:lnTo>
                  <a:lnTo>
                    <a:pt x="346" y="142"/>
                  </a:lnTo>
                  <a:lnTo>
                    <a:pt x="349" y="143"/>
                  </a:lnTo>
                  <a:lnTo>
                    <a:pt x="346" y="148"/>
                  </a:lnTo>
                  <a:lnTo>
                    <a:pt x="346" y="149"/>
                  </a:lnTo>
                  <a:lnTo>
                    <a:pt x="344" y="150"/>
                  </a:lnTo>
                  <a:lnTo>
                    <a:pt x="344" y="154"/>
                  </a:lnTo>
                  <a:lnTo>
                    <a:pt x="343" y="154"/>
                  </a:lnTo>
                  <a:lnTo>
                    <a:pt x="332" y="164"/>
                  </a:lnTo>
                  <a:lnTo>
                    <a:pt x="327" y="164"/>
                  </a:lnTo>
                  <a:lnTo>
                    <a:pt x="326" y="163"/>
                  </a:lnTo>
                  <a:lnTo>
                    <a:pt x="324" y="163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6" y="165"/>
                  </a:lnTo>
                  <a:lnTo>
                    <a:pt x="313" y="165"/>
                  </a:lnTo>
                  <a:lnTo>
                    <a:pt x="313" y="164"/>
                  </a:lnTo>
                  <a:lnTo>
                    <a:pt x="312" y="164"/>
                  </a:lnTo>
                  <a:lnTo>
                    <a:pt x="312" y="163"/>
                  </a:lnTo>
                  <a:lnTo>
                    <a:pt x="308" y="163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5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3" y="169"/>
                  </a:lnTo>
                  <a:lnTo>
                    <a:pt x="303" y="170"/>
                  </a:lnTo>
                  <a:lnTo>
                    <a:pt x="300" y="170"/>
                  </a:lnTo>
                  <a:lnTo>
                    <a:pt x="300" y="169"/>
                  </a:lnTo>
                  <a:lnTo>
                    <a:pt x="299" y="169"/>
                  </a:lnTo>
                  <a:lnTo>
                    <a:pt x="299" y="170"/>
                  </a:lnTo>
                  <a:lnTo>
                    <a:pt x="300" y="170"/>
                  </a:lnTo>
                  <a:lnTo>
                    <a:pt x="300" y="171"/>
                  </a:lnTo>
                  <a:lnTo>
                    <a:pt x="299" y="172"/>
                  </a:lnTo>
                  <a:lnTo>
                    <a:pt x="298" y="171"/>
                  </a:lnTo>
                  <a:lnTo>
                    <a:pt x="293" y="171"/>
                  </a:lnTo>
                  <a:lnTo>
                    <a:pt x="293" y="172"/>
                  </a:lnTo>
                  <a:lnTo>
                    <a:pt x="294" y="174"/>
                  </a:lnTo>
                  <a:lnTo>
                    <a:pt x="294" y="176"/>
                  </a:lnTo>
                  <a:lnTo>
                    <a:pt x="293" y="175"/>
                  </a:lnTo>
                  <a:lnTo>
                    <a:pt x="292" y="175"/>
                  </a:lnTo>
                  <a:lnTo>
                    <a:pt x="292" y="176"/>
                  </a:lnTo>
                  <a:lnTo>
                    <a:pt x="291" y="177"/>
                  </a:lnTo>
                  <a:lnTo>
                    <a:pt x="291" y="178"/>
                  </a:lnTo>
                  <a:lnTo>
                    <a:pt x="292" y="178"/>
                  </a:lnTo>
                  <a:lnTo>
                    <a:pt x="292" y="181"/>
                  </a:lnTo>
                  <a:lnTo>
                    <a:pt x="288" y="181"/>
                  </a:lnTo>
                  <a:lnTo>
                    <a:pt x="288" y="180"/>
                  </a:lnTo>
                  <a:lnTo>
                    <a:pt x="286" y="180"/>
                  </a:lnTo>
                  <a:lnTo>
                    <a:pt x="286" y="181"/>
                  </a:lnTo>
                  <a:lnTo>
                    <a:pt x="285" y="181"/>
                  </a:lnTo>
                  <a:lnTo>
                    <a:pt x="285" y="182"/>
                  </a:lnTo>
                  <a:lnTo>
                    <a:pt x="286" y="183"/>
                  </a:lnTo>
                  <a:lnTo>
                    <a:pt x="286" y="184"/>
                  </a:lnTo>
                  <a:lnTo>
                    <a:pt x="285" y="184"/>
                  </a:lnTo>
                  <a:lnTo>
                    <a:pt x="282" y="183"/>
                  </a:lnTo>
                  <a:lnTo>
                    <a:pt x="273" y="183"/>
                  </a:lnTo>
                  <a:lnTo>
                    <a:pt x="271" y="184"/>
                  </a:lnTo>
                  <a:lnTo>
                    <a:pt x="265" y="186"/>
                  </a:lnTo>
                  <a:lnTo>
                    <a:pt x="266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0" y="182"/>
                  </a:lnTo>
                  <a:lnTo>
                    <a:pt x="256" y="181"/>
                  </a:lnTo>
                  <a:lnTo>
                    <a:pt x="246" y="180"/>
                  </a:lnTo>
                  <a:lnTo>
                    <a:pt x="241" y="178"/>
                  </a:lnTo>
                  <a:lnTo>
                    <a:pt x="239" y="177"/>
                  </a:lnTo>
                  <a:lnTo>
                    <a:pt x="236" y="177"/>
                  </a:lnTo>
                  <a:lnTo>
                    <a:pt x="230" y="176"/>
                  </a:lnTo>
                  <a:lnTo>
                    <a:pt x="230" y="178"/>
                  </a:lnTo>
                  <a:lnTo>
                    <a:pt x="229" y="178"/>
                  </a:lnTo>
                  <a:lnTo>
                    <a:pt x="227" y="180"/>
                  </a:lnTo>
                  <a:lnTo>
                    <a:pt x="225" y="178"/>
                  </a:lnTo>
                  <a:lnTo>
                    <a:pt x="224" y="178"/>
                  </a:lnTo>
                  <a:lnTo>
                    <a:pt x="224" y="180"/>
                  </a:lnTo>
                  <a:lnTo>
                    <a:pt x="223" y="181"/>
                  </a:lnTo>
                  <a:lnTo>
                    <a:pt x="223" y="182"/>
                  </a:lnTo>
                  <a:lnTo>
                    <a:pt x="222" y="183"/>
                  </a:lnTo>
                  <a:lnTo>
                    <a:pt x="218" y="183"/>
                  </a:lnTo>
                  <a:lnTo>
                    <a:pt x="216" y="186"/>
                  </a:lnTo>
                  <a:lnTo>
                    <a:pt x="216" y="187"/>
                  </a:lnTo>
                  <a:lnTo>
                    <a:pt x="215" y="187"/>
                  </a:lnTo>
                  <a:lnTo>
                    <a:pt x="214" y="186"/>
                  </a:lnTo>
                  <a:lnTo>
                    <a:pt x="214" y="184"/>
                  </a:lnTo>
                  <a:lnTo>
                    <a:pt x="212" y="184"/>
                  </a:lnTo>
                  <a:lnTo>
                    <a:pt x="212" y="183"/>
                  </a:lnTo>
                  <a:lnTo>
                    <a:pt x="205" y="183"/>
                  </a:lnTo>
                  <a:lnTo>
                    <a:pt x="204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2" y="183"/>
                  </a:lnTo>
                  <a:lnTo>
                    <a:pt x="196" y="182"/>
                  </a:lnTo>
                  <a:lnTo>
                    <a:pt x="195" y="183"/>
                  </a:lnTo>
                  <a:lnTo>
                    <a:pt x="183" y="183"/>
                  </a:lnTo>
                  <a:lnTo>
                    <a:pt x="182" y="182"/>
                  </a:lnTo>
                  <a:lnTo>
                    <a:pt x="173" y="182"/>
                  </a:lnTo>
                  <a:lnTo>
                    <a:pt x="173" y="183"/>
                  </a:lnTo>
                  <a:lnTo>
                    <a:pt x="119" y="183"/>
                  </a:lnTo>
                  <a:lnTo>
                    <a:pt x="119" y="186"/>
                  </a:lnTo>
                  <a:lnTo>
                    <a:pt x="120" y="187"/>
                  </a:lnTo>
                  <a:lnTo>
                    <a:pt x="119" y="187"/>
                  </a:lnTo>
                  <a:lnTo>
                    <a:pt x="119" y="188"/>
                  </a:lnTo>
                  <a:lnTo>
                    <a:pt x="118" y="188"/>
                  </a:lnTo>
                  <a:lnTo>
                    <a:pt x="118" y="189"/>
                  </a:lnTo>
                  <a:lnTo>
                    <a:pt x="116" y="190"/>
                  </a:lnTo>
                  <a:lnTo>
                    <a:pt x="116" y="193"/>
                  </a:lnTo>
                  <a:lnTo>
                    <a:pt x="115" y="194"/>
                  </a:lnTo>
                  <a:lnTo>
                    <a:pt x="115" y="197"/>
                  </a:lnTo>
                  <a:lnTo>
                    <a:pt x="114" y="199"/>
                  </a:lnTo>
                  <a:lnTo>
                    <a:pt x="114" y="200"/>
                  </a:lnTo>
                  <a:lnTo>
                    <a:pt x="115" y="202"/>
                  </a:lnTo>
                  <a:lnTo>
                    <a:pt x="116" y="203"/>
                  </a:lnTo>
                  <a:lnTo>
                    <a:pt x="116" y="206"/>
                  </a:lnTo>
                  <a:lnTo>
                    <a:pt x="118" y="206"/>
                  </a:lnTo>
                  <a:lnTo>
                    <a:pt x="118" y="207"/>
                  </a:lnTo>
                  <a:lnTo>
                    <a:pt x="119" y="208"/>
                  </a:lnTo>
                  <a:lnTo>
                    <a:pt x="120" y="208"/>
                  </a:lnTo>
                  <a:lnTo>
                    <a:pt x="121" y="209"/>
                  </a:lnTo>
                  <a:lnTo>
                    <a:pt x="120" y="210"/>
                  </a:lnTo>
                  <a:lnTo>
                    <a:pt x="119" y="210"/>
                  </a:lnTo>
                  <a:lnTo>
                    <a:pt x="119" y="214"/>
                  </a:lnTo>
                  <a:lnTo>
                    <a:pt x="120" y="214"/>
                  </a:lnTo>
                  <a:lnTo>
                    <a:pt x="120" y="215"/>
                  </a:lnTo>
                  <a:lnTo>
                    <a:pt x="122" y="215"/>
                  </a:lnTo>
                  <a:lnTo>
                    <a:pt x="122" y="218"/>
                  </a:lnTo>
                  <a:lnTo>
                    <a:pt x="121" y="218"/>
                  </a:lnTo>
                  <a:lnTo>
                    <a:pt x="121" y="219"/>
                  </a:lnTo>
                  <a:lnTo>
                    <a:pt x="120" y="219"/>
                  </a:lnTo>
                  <a:lnTo>
                    <a:pt x="120" y="220"/>
                  </a:lnTo>
                  <a:lnTo>
                    <a:pt x="121" y="222"/>
                  </a:lnTo>
                  <a:lnTo>
                    <a:pt x="121" y="227"/>
                  </a:lnTo>
                  <a:lnTo>
                    <a:pt x="122" y="228"/>
                  </a:lnTo>
                  <a:lnTo>
                    <a:pt x="122" y="231"/>
                  </a:lnTo>
                  <a:lnTo>
                    <a:pt x="121" y="232"/>
                  </a:lnTo>
                  <a:lnTo>
                    <a:pt x="122" y="233"/>
                  </a:lnTo>
                  <a:lnTo>
                    <a:pt x="122" y="235"/>
                  </a:lnTo>
                  <a:lnTo>
                    <a:pt x="121" y="238"/>
                  </a:lnTo>
                  <a:lnTo>
                    <a:pt x="120" y="239"/>
                  </a:lnTo>
                  <a:lnTo>
                    <a:pt x="120" y="240"/>
                  </a:lnTo>
                  <a:lnTo>
                    <a:pt x="121" y="241"/>
                  </a:lnTo>
                  <a:lnTo>
                    <a:pt x="122" y="241"/>
                  </a:lnTo>
                  <a:lnTo>
                    <a:pt x="122" y="244"/>
                  </a:lnTo>
                  <a:lnTo>
                    <a:pt x="121" y="245"/>
                  </a:lnTo>
                  <a:lnTo>
                    <a:pt x="121" y="246"/>
                  </a:lnTo>
                  <a:lnTo>
                    <a:pt x="124" y="248"/>
                  </a:lnTo>
                  <a:lnTo>
                    <a:pt x="125" y="251"/>
                  </a:lnTo>
                  <a:lnTo>
                    <a:pt x="124" y="252"/>
                  </a:lnTo>
                  <a:lnTo>
                    <a:pt x="122" y="254"/>
                  </a:lnTo>
                  <a:lnTo>
                    <a:pt x="121" y="254"/>
                  </a:lnTo>
                  <a:lnTo>
                    <a:pt x="115" y="248"/>
                  </a:lnTo>
                  <a:lnTo>
                    <a:pt x="113" y="244"/>
                  </a:lnTo>
                  <a:lnTo>
                    <a:pt x="113" y="241"/>
                  </a:lnTo>
                  <a:lnTo>
                    <a:pt x="112" y="240"/>
                  </a:lnTo>
                  <a:lnTo>
                    <a:pt x="108" y="240"/>
                  </a:lnTo>
                  <a:lnTo>
                    <a:pt x="107" y="239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3" y="235"/>
                  </a:lnTo>
                  <a:lnTo>
                    <a:pt x="102" y="234"/>
                  </a:lnTo>
                  <a:lnTo>
                    <a:pt x="102" y="232"/>
                  </a:lnTo>
                  <a:lnTo>
                    <a:pt x="101" y="232"/>
                  </a:lnTo>
                  <a:lnTo>
                    <a:pt x="100" y="234"/>
                  </a:lnTo>
                  <a:lnTo>
                    <a:pt x="97" y="234"/>
                  </a:lnTo>
                  <a:lnTo>
                    <a:pt x="97" y="232"/>
                  </a:lnTo>
                  <a:lnTo>
                    <a:pt x="96" y="233"/>
                  </a:lnTo>
                  <a:lnTo>
                    <a:pt x="95" y="232"/>
                  </a:lnTo>
                  <a:lnTo>
                    <a:pt x="94" y="232"/>
                  </a:lnTo>
                  <a:lnTo>
                    <a:pt x="87" y="231"/>
                  </a:lnTo>
                  <a:lnTo>
                    <a:pt x="84" y="232"/>
                  </a:lnTo>
                  <a:lnTo>
                    <a:pt x="84" y="231"/>
                  </a:lnTo>
                  <a:lnTo>
                    <a:pt x="83" y="231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77" y="231"/>
                  </a:lnTo>
                  <a:lnTo>
                    <a:pt x="76" y="232"/>
                  </a:lnTo>
                  <a:lnTo>
                    <a:pt x="73" y="232"/>
                  </a:lnTo>
                  <a:lnTo>
                    <a:pt x="70" y="234"/>
                  </a:lnTo>
                  <a:lnTo>
                    <a:pt x="68" y="234"/>
                  </a:lnTo>
                  <a:lnTo>
                    <a:pt x="68" y="235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2" y="235"/>
                  </a:lnTo>
                  <a:lnTo>
                    <a:pt x="61" y="235"/>
                  </a:lnTo>
                  <a:lnTo>
                    <a:pt x="58" y="238"/>
                  </a:lnTo>
                  <a:lnTo>
                    <a:pt x="58" y="239"/>
                  </a:lnTo>
                  <a:lnTo>
                    <a:pt x="55" y="239"/>
                  </a:lnTo>
                  <a:lnTo>
                    <a:pt x="56" y="240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4" y="245"/>
                  </a:lnTo>
                  <a:lnTo>
                    <a:pt x="51" y="245"/>
                  </a:lnTo>
                  <a:lnTo>
                    <a:pt x="51" y="246"/>
                  </a:lnTo>
                  <a:lnTo>
                    <a:pt x="50" y="246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2"/>
                  </a:lnTo>
                  <a:lnTo>
                    <a:pt x="44" y="242"/>
                  </a:lnTo>
                  <a:lnTo>
                    <a:pt x="45" y="241"/>
                  </a:lnTo>
                  <a:lnTo>
                    <a:pt x="45" y="239"/>
                  </a:lnTo>
                  <a:lnTo>
                    <a:pt x="43" y="239"/>
                  </a:lnTo>
                  <a:lnTo>
                    <a:pt x="43" y="241"/>
                  </a:lnTo>
                  <a:lnTo>
                    <a:pt x="42" y="241"/>
                  </a:lnTo>
                  <a:lnTo>
                    <a:pt x="42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36" y="241"/>
                  </a:lnTo>
                  <a:lnTo>
                    <a:pt x="36" y="239"/>
                  </a:lnTo>
                  <a:lnTo>
                    <a:pt x="33" y="239"/>
                  </a:lnTo>
                  <a:lnTo>
                    <a:pt x="33" y="238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3" y="237"/>
                  </a:lnTo>
                  <a:lnTo>
                    <a:pt x="32" y="237"/>
                  </a:lnTo>
                  <a:lnTo>
                    <a:pt x="32" y="234"/>
                  </a:lnTo>
                  <a:lnTo>
                    <a:pt x="31" y="235"/>
                  </a:lnTo>
                  <a:lnTo>
                    <a:pt x="31" y="234"/>
                  </a:lnTo>
                  <a:lnTo>
                    <a:pt x="30" y="233"/>
                  </a:lnTo>
                  <a:lnTo>
                    <a:pt x="26" y="233"/>
                  </a:lnTo>
                  <a:lnTo>
                    <a:pt x="25" y="232"/>
                  </a:lnTo>
                  <a:lnTo>
                    <a:pt x="25" y="228"/>
                  </a:lnTo>
                  <a:lnTo>
                    <a:pt x="24" y="228"/>
                  </a:lnTo>
                  <a:lnTo>
                    <a:pt x="24" y="227"/>
                  </a:lnTo>
                  <a:lnTo>
                    <a:pt x="25" y="227"/>
                  </a:lnTo>
                  <a:lnTo>
                    <a:pt x="25" y="226"/>
                  </a:lnTo>
                  <a:lnTo>
                    <a:pt x="23" y="224"/>
                  </a:lnTo>
                  <a:lnTo>
                    <a:pt x="22" y="224"/>
                  </a:lnTo>
                  <a:lnTo>
                    <a:pt x="20" y="222"/>
                  </a:lnTo>
                  <a:lnTo>
                    <a:pt x="22" y="222"/>
                  </a:lnTo>
                  <a:lnTo>
                    <a:pt x="22" y="221"/>
                  </a:lnTo>
                  <a:lnTo>
                    <a:pt x="20" y="221"/>
                  </a:lnTo>
                  <a:lnTo>
                    <a:pt x="20" y="220"/>
                  </a:lnTo>
                  <a:lnTo>
                    <a:pt x="19" y="220"/>
                  </a:lnTo>
                  <a:lnTo>
                    <a:pt x="19" y="219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4"/>
                  </a:lnTo>
                  <a:lnTo>
                    <a:pt x="16" y="215"/>
                  </a:lnTo>
                  <a:lnTo>
                    <a:pt x="13" y="213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0" y="213"/>
                  </a:lnTo>
                  <a:lnTo>
                    <a:pt x="10" y="214"/>
                  </a:lnTo>
                  <a:lnTo>
                    <a:pt x="5" y="214"/>
                  </a:lnTo>
                  <a:lnTo>
                    <a:pt x="5" y="213"/>
                  </a:lnTo>
                  <a:lnTo>
                    <a:pt x="3" y="213"/>
                  </a:lnTo>
                  <a:lnTo>
                    <a:pt x="3" y="212"/>
                  </a:lnTo>
                  <a:lnTo>
                    <a:pt x="1" y="210"/>
                  </a:lnTo>
                  <a:lnTo>
                    <a:pt x="1" y="209"/>
                  </a:lnTo>
                  <a:lnTo>
                    <a:pt x="0" y="209"/>
                  </a:lnTo>
                  <a:lnTo>
                    <a:pt x="0" y="208"/>
                  </a:lnTo>
                  <a:lnTo>
                    <a:pt x="3" y="203"/>
                  </a:lnTo>
                  <a:lnTo>
                    <a:pt x="3" y="194"/>
                  </a:lnTo>
                  <a:lnTo>
                    <a:pt x="4" y="194"/>
                  </a:lnTo>
                  <a:lnTo>
                    <a:pt x="4" y="189"/>
                  </a:lnTo>
                  <a:lnTo>
                    <a:pt x="3" y="186"/>
                  </a:lnTo>
                  <a:lnTo>
                    <a:pt x="3" y="184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6" y="178"/>
                  </a:lnTo>
                  <a:lnTo>
                    <a:pt x="7" y="178"/>
                  </a:lnTo>
                  <a:lnTo>
                    <a:pt x="9" y="177"/>
                  </a:lnTo>
                  <a:lnTo>
                    <a:pt x="10" y="177"/>
                  </a:lnTo>
                  <a:lnTo>
                    <a:pt x="10" y="174"/>
                  </a:lnTo>
                  <a:lnTo>
                    <a:pt x="12" y="171"/>
                  </a:lnTo>
                  <a:lnTo>
                    <a:pt x="12" y="165"/>
                  </a:lnTo>
                  <a:lnTo>
                    <a:pt x="13" y="164"/>
                  </a:lnTo>
                  <a:lnTo>
                    <a:pt x="13" y="157"/>
                  </a:lnTo>
                  <a:lnTo>
                    <a:pt x="11" y="156"/>
                  </a:lnTo>
                  <a:lnTo>
                    <a:pt x="10" y="156"/>
                  </a:lnTo>
                  <a:lnTo>
                    <a:pt x="10" y="155"/>
                  </a:lnTo>
                  <a:lnTo>
                    <a:pt x="11" y="154"/>
                  </a:lnTo>
                  <a:lnTo>
                    <a:pt x="11" y="149"/>
                  </a:lnTo>
                  <a:lnTo>
                    <a:pt x="10" y="149"/>
                  </a:lnTo>
                  <a:lnTo>
                    <a:pt x="9" y="148"/>
                  </a:lnTo>
                  <a:lnTo>
                    <a:pt x="7" y="148"/>
                  </a:lnTo>
                  <a:lnTo>
                    <a:pt x="6" y="146"/>
                  </a:lnTo>
                  <a:lnTo>
                    <a:pt x="7" y="146"/>
                  </a:lnTo>
                  <a:lnTo>
                    <a:pt x="10" y="145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5" y="143"/>
                  </a:lnTo>
                  <a:lnTo>
                    <a:pt x="16" y="142"/>
                  </a:lnTo>
                  <a:lnTo>
                    <a:pt x="16" y="140"/>
                  </a:lnTo>
                  <a:lnTo>
                    <a:pt x="17" y="140"/>
                  </a:lnTo>
                  <a:lnTo>
                    <a:pt x="19" y="139"/>
                  </a:lnTo>
                  <a:lnTo>
                    <a:pt x="24" y="139"/>
                  </a:lnTo>
                  <a:lnTo>
                    <a:pt x="24" y="138"/>
                  </a:lnTo>
                  <a:lnTo>
                    <a:pt x="35" y="138"/>
                  </a:lnTo>
                  <a:lnTo>
                    <a:pt x="35" y="137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9" y="135"/>
                  </a:lnTo>
                  <a:lnTo>
                    <a:pt x="39" y="133"/>
                  </a:lnTo>
                  <a:lnTo>
                    <a:pt x="41" y="132"/>
                  </a:lnTo>
                  <a:lnTo>
                    <a:pt x="43" y="132"/>
                  </a:lnTo>
                  <a:lnTo>
                    <a:pt x="42" y="130"/>
                  </a:lnTo>
                  <a:lnTo>
                    <a:pt x="45" y="126"/>
                  </a:lnTo>
                  <a:lnTo>
                    <a:pt x="45" y="124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19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50" y="114"/>
                  </a:lnTo>
                  <a:lnTo>
                    <a:pt x="49" y="112"/>
                  </a:lnTo>
                  <a:lnTo>
                    <a:pt x="45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1" y="105"/>
                  </a:lnTo>
                  <a:lnTo>
                    <a:pt x="52" y="106"/>
                  </a:lnTo>
                  <a:lnTo>
                    <a:pt x="57" y="106"/>
                  </a:lnTo>
                  <a:lnTo>
                    <a:pt x="57" y="105"/>
                  </a:lnTo>
                  <a:lnTo>
                    <a:pt x="58" y="102"/>
                  </a:lnTo>
                  <a:lnTo>
                    <a:pt x="58" y="101"/>
                  </a:lnTo>
                  <a:lnTo>
                    <a:pt x="57" y="100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55" y="94"/>
                  </a:lnTo>
                  <a:lnTo>
                    <a:pt x="55" y="93"/>
                  </a:lnTo>
                  <a:lnTo>
                    <a:pt x="54" y="91"/>
                  </a:lnTo>
                  <a:lnTo>
                    <a:pt x="52" y="89"/>
                  </a:lnTo>
                  <a:lnTo>
                    <a:pt x="52" y="86"/>
                  </a:lnTo>
                  <a:lnTo>
                    <a:pt x="57" y="86"/>
                  </a:lnTo>
                  <a:lnTo>
                    <a:pt x="57" y="85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2" y="79"/>
                  </a:lnTo>
                  <a:lnTo>
                    <a:pt x="62" y="78"/>
                  </a:lnTo>
                  <a:lnTo>
                    <a:pt x="63" y="76"/>
                  </a:lnTo>
                  <a:lnTo>
                    <a:pt x="63" y="75"/>
                  </a:lnTo>
                  <a:lnTo>
                    <a:pt x="65" y="75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0" y="74"/>
                  </a:lnTo>
                  <a:lnTo>
                    <a:pt x="68" y="76"/>
                  </a:lnTo>
                  <a:lnTo>
                    <a:pt x="73" y="76"/>
                  </a:lnTo>
                  <a:lnTo>
                    <a:pt x="74" y="78"/>
                  </a:lnTo>
                  <a:lnTo>
                    <a:pt x="76" y="78"/>
                  </a:lnTo>
                  <a:lnTo>
                    <a:pt x="80" y="81"/>
                  </a:lnTo>
                  <a:lnTo>
                    <a:pt x="82" y="82"/>
                  </a:lnTo>
                  <a:lnTo>
                    <a:pt x="86" y="85"/>
                  </a:lnTo>
                  <a:lnTo>
                    <a:pt x="87" y="85"/>
                  </a:lnTo>
                  <a:lnTo>
                    <a:pt x="87" y="86"/>
                  </a:lnTo>
                  <a:lnTo>
                    <a:pt x="92" y="86"/>
                  </a:lnTo>
                  <a:lnTo>
                    <a:pt x="92" y="81"/>
                  </a:lnTo>
                  <a:lnTo>
                    <a:pt x="100" y="81"/>
                  </a:lnTo>
                  <a:lnTo>
                    <a:pt x="100" y="80"/>
                  </a:lnTo>
                  <a:lnTo>
                    <a:pt x="99" y="69"/>
                  </a:lnTo>
                  <a:lnTo>
                    <a:pt x="100" y="68"/>
                  </a:lnTo>
                  <a:lnTo>
                    <a:pt x="100" y="63"/>
                  </a:lnTo>
                  <a:lnTo>
                    <a:pt x="99" y="62"/>
                  </a:lnTo>
                  <a:lnTo>
                    <a:pt x="100" y="61"/>
                  </a:lnTo>
                  <a:lnTo>
                    <a:pt x="102" y="63"/>
                  </a:lnTo>
                  <a:lnTo>
                    <a:pt x="107" y="63"/>
                  </a:lnTo>
                  <a:lnTo>
                    <a:pt x="108" y="65"/>
                  </a:lnTo>
                  <a:lnTo>
                    <a:pt x="108" y="67"/>
                  </a:lnTo>
                  <a:lnTo>
                    <a:pt x="111" y="65"/>
                  </a:lnTo>
                  <a:lnTo>
                    <a:pt x="112" y="65"/>
                  </a:lnTo>
                  <a:lnTo>
                    <a:pt x="112" y="66"/>
                  </a:lnTo>
                  <a:lnTo>
                    <a:pt x="113" y="66"/>
                  </a:lnTo>
                  <a:lnTo>
                    <a:pt x="114" y="65"/>
                  </a:lnTo>
                  <a:lnTo>
                    <a:pt x="116" y="65"/>
                  </a:lnTo>
                  <a:lnTo>
                    <a:pt x="115" y="60"/>
                  </a:lnTo>
                  <a:lnTo>
                    <a:pt x="114" y="57"/>
                  </a:lnTo>
                  <a:lnTo>
                    <a:pt x="116" y="55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25" y="43"/>
                  </a:lnTo>
                  <a:lnTo>
                    <a:pt x="129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9" y="37"/>
                  </a:lnTo>
                  <a:lnTo>
                    <a:pt x="148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6" y="29"/>
                  </a:lnTo>
                  <a:lnTo>
                    <a:pt x="156" y="28"/>
                  </a:lnTo>
                  <a:lnTo>
                    <a:pt x="157" y="27"/>
                  </a:lnTo>
                  <a:lnTo>
                    <a:pt x="169" y="27"/>
                  </a:lnTo>
                  <a:lnTo>
                    <a:pt x="184" y="16"/>
                  </a:lnTo>
                  <a:lnTo>
                    <a:pt x="185" y="16"/>
                  </a:lnTo>
                  <a:lnTo>
                    <a:pt x="195" y="14"/>
                  </a:lnTo>
                  <a:lnTo>
                    <a:pt x="196" y="12"/>
                  </a:lnTo>
                  <a:lnTo>
                    <a:pt x="197" y="12"/>
                  </a:lnTo>
                  <a:lnTo>
                    <a:pt x="197" y="11"/>
                  </a:lnTo>
                  <a:lnTo>
                    <a:pt x="207" y="4"/>
                  </a:lnTo>
                  <a:lnTo>
                    <a:pt x="209" y="2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DADE7125-029A-4590-AAF5-C7328414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5121275"/>
              <a:ext cx="655637" cy="685800"/>
            </a:xfrm>
            <a:custGeom>
              <a:avLst/>
              <a:gdLst/>
              <a:ahLst/>
              <a:cxnLst>
                <a:cxn ang="0">
                  <a:pos x="240" y="19"/>
                </a:cxn>
                <a:cxn ang="0">
                  <a:pos x="252" y="37"/>
                </a:cxn>
                <a:cxn ang="0">
                  <a:pos x="265" y="57"/>
                </a:cxn>
                <a:cxn ang="0">
                  <a:pos x="274" y="82"/>
                </a:cxn>
                <a:cxn ang="0">
                  <a:pos x="285" y="91"/>
                </a:cxn>
                <a:cxn ang="0">
                  <a:pos x="296" y="99"/>
                </a:cxn>
                <a:cxn ang="0">
                  <a:pos x="318" y="107"/>
                </a:cxn>
                <a:cxn ang="0">
                  <a:pos x="337" y="126"/>
                </a:cxn>
                <a:cxn ang="0">
                  <a:pos x="339" y="155"/>
                </a:cxn>
                <a:cxn ang="0">
                  <a:pos x="352" y="174"/>
                </a:cxn>
                <a:cxn ang="0">
                  <a:pos x="373" y="181"/>
                </a:cxn>
                <a:cxn ang="0">
                  <a:pos x="392" y="186"/>
                </a:cxn>
                <a:cxn ang="0">
                  <a:pos x="400" y="199"/>
                </a:cxn>
                <a:cxn ang="0">
                  <a:pos x="400" y="208"/>
                </a:cxn>
                <a:cxn ang="0">
                  <a:pos x="390" y="219"/>
                </a:cxn>
                <a:cxn ang="0">
                  <a:pos x="376" y="225"/>
                </a:cxn>
                <a:cxn ang="0">
                  <a:pos x="361" y="234"/>
                </a:cxn>
                <a:cxn ang="0">
                  <a:pos x="354" y="241"/>
                </a:cxn>
                <a:cxn ang="0">
                  <a:pos x="344" y="253"/>
                </a:cxn>
                <a:cxn ang="0">
                  <a:pos x="336" y="254"/>
                </a:cxn>
                <a:cxn ang="0">
                  <a:pos x="326" y="264"/>
                </a:cxn>
                <a:cxn ang="0">
                  <a:pos x="318" y="269"/>
                </a:cxn>
                <a:cxn ang="0">
                  <a:pos x="315" y="272"/>
                </a:cxn>
                <a:cxn ang="0">
                  <a:pos x="309" y="279"/>
                </a:cxn>
                <a:cxn ang="0">
                  <a:pos x="303" y="305"/>
                </a:cxn>
                <a:cxn ang="0">
                  <a:pos x="288" y="314"/>
                </a:cxn>
                <a:cxn ang="0">
                  <a:pos x="265" y="328"/>
                </a:cxn>
                <a:cxn ang="0">
                  <a:pos x="251" y="361"/>
                </a:cxn>
                <a:cxn ang="0">
                  <a:pos x="222" y="377"/>
                </a:cxn>
                <a:cxn ang="0">
                  <a:pos x="185" y="371"/>
                </a:cxn>
                <a:cxn ang="0">
                  <a:pos x="166" y="364"/>
                </a:cxn>
                <a:cxn ang="0">
                  <a:pos x="155" y="354"/>
                </a:cxn>
                <a:cxn ang="0">
                  <a:pos x="137" y="355"/>
                </a:cxn>
                <a:cxn ang="0">
                  <a:pos x="126" y="367"/>
                </a:cxn>
                <a:cxn ang="0">
                  <a:pos x="123" y="379"/>
                </a:cxn>
                <a:cxn ang="0">
                  <a:pos x="119" y="391"/>
                </a:cxn>
                <a:cxn ang="0">
                  <a:pos x="105" y="404"/>
                </a:cxn>
                <a:cxn ang="0">
                  <a:pos x="92" y="419"/>
                </a:cxn>
                <a:cxn ang="0">
                  <a:pos x="68" y="430"/>
                </a:cxn>
                <a:cxn ang="0">
                  <a:pos x="43" y="429"/>
                </a:cxn>
                <a:cxn ang="0">
                  <a:pos x="30" y="429"/>
                </a:cxn>
                <a:cxn ang="0">
                  <a:pos x="29" y="413"/>
                </a:cxn>
                <a:cxn ang="0">
                  <a:pos x="37" y="392"/>
                </a:cxn>
                <a:cxn ang="0">
                  <a:pos x="32" y="374"/>
                </a:cxn>
                <a:cxn ang="0">
                  <a:pos x="31" y="364"/>
                </a:cxn>
                <a:cxn ang="0">
                  <a:pos x="25" y="356"/>
                </a:cxn>
                <a:cxn ang="0">
                  <a:pos x="22" y="349"/>
                </a:cxn>
                <a:cxn ang="0">
                  <a:pos x="3" y="331"/>
                </a:cxn>
                <a:cxn ang="0">
                  <a:pos x="44" y="25"/>
                </a:cxn>
                <a:cxn ang="0">
                  <a:pos x="92" y="19"/>
                </a:cxn>
                <a:cxn ang="0">
                  <a:pos x="125" y="13"/>
                </a:cxn>
                <a:cxn ang="0">
                  <a:pos x="151" y="18"/>
                </a:cxn>
                <a:cxn ang="0">
                  <a:pos x="157" y="23"/>
                </a:cxn>
                <a:cxn ang="0">
                  <a:pos x="164" y="30"/>
                </a:cxn>
                <a:cxn ang="0">
                  <a:pos x="177" y="19"/>
                </a:cxn>
                <a:cxn ang="0">
                  <a:pos x="190" y="11"/>
                </a:cxn>
                <a:cxn ang="0">
                  <a:pos x="198" y="12"/>
                </a:cxn>
                <a:cxn ang="0">
                  <a:pos x="210" y="5"/>
                </a:cxn>
                <a:cxn ang="0">
                  <a:pos x="221" y="3"/>
                </a:cxn>
              </a:cxnLst>
              <a:rect l="0" t="0" r="r" b="b"/>
              <a:pathLst>
                <a:path w="413" h="432">
                  <a:moveTo>
                    <a:pt x="228" y="0"/>
                  </a:moveTo>
                  <a:lnTo>
                    <a:pt x="230" y="0"/>
                  </a:lnTo>
                  <a:lnTo>
                    <a:pt x="233" y="2"/>
                  </a:lnTo>
                  <a:lnTo>
                    <a:pt x="232" y="5"/>
                  </a:lnTo>
                  <a:lnTo>
                    <a:pt x="232" y="8"/>
                  </a:lnTo>
                  <a:lnTo>
                    <a:pt x="233" y="11"/>
                  </a:lnTo>
                  <a:lnTo>
                    <a:pt x="239" y="17"/>
                  </a:lnTo>
                  <a:lnTo>
                    <a:pt x="240" y="19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3" y="28"/>
                  </a:lnTo>
                  <a:lnTo>
                    <a:pt x="245" y="29"/>
                  </a:lnTo>
                  <a:lnTo>
                    <a:pt x="247" y="32"/>
                  </a:lnTo>
                  <a:lnTo>
                    <a:pt x="248" y="34"/>
                  </a:lnTo>
                  <a:lnTo>
                    <a:pt x="249" y="34"/>
                  </a:lnTo>
                  <a:lnTo>
                    <a:pt x="252" y="37"/>
                  </a:lnTo>
                  <a:lnTo>
                    <a:pt x="253" y="38"/>
                  </a:lnTo>
                  <a:lnTo>
                    <a:pt x="254" y="38"/>
                  </a:lnTo>
                  <a:lnTo>
                    <a:pt x="255" y="40"/>
                  </a:lnTo>
                  <a:lnTo>
                    <a:pt x="255" y="42"/>
                  </a:lnTo>
                  <a:lnTo>
                    <a:pt x="256" y="44"/>
                  </a:lnTo>
                  <a:lnTo>
                    <a:pt x="258" y="48"/>
                  </a:lnTo>
                  <a:lnTo>
                    <a:pt x="264" y="54"/>
                  </a:lnTo>
                  <a:lnTo>
                    <a:pt x="265" y="57"/>
                  </a:lnTo>
                  <a:lnTo>
                    <a:pt x="264" y="57"/>
                  </a:lnTo>
                  <a:lnTo>
                    <a:pt x="264" y="62"/>
                  </a:lnTo>
                  <a:lnTo>
                    <a:pt x="265" y="65"/>
                  </a:lnTo>
                  <a:lnTo>
                    <a:pt x="266" y="66"/>
                  </a:lnTo>
                  <a:lnTo>
                    <a:pt x="267" y="68"/>
                  </a:lnTo>
                  <a:lnTo>
                    <a:pt x="272" y="80"/>
                  </a:lnTo>
                  <a:lnTo>
                    <a:pt x="273" y="82"/>
                  </a:lnTo>
                  <a:lnTo>
                    <a:pt x="274" y="82"/>
                  </a:lnTo>
                  <a:lnTo>
                    <a:pt x="277" y="83"/>
                  </a:lnTo>
                  <a:lnTo>
                    <a:pt x="279" y="83"/>
                  </a:lnTo>
                  <a:lnTo>
                    <a:pt x="280" y="85"/>
                  </a:lnTo>
                  <a:lnTo>
                    <a:pt x="280" y="87"/>
                  </a:lnTo>
                  <a:lnTo>
                    <a:pt x="281" y="88"/>
                  </a:lnTo>
                  <a:lnTo>
                    <a:pt x="283" y="88"/>
                  </a:lnTo>
                  <a:lnTo>
                    <a:pt x="284" y="91"/>
                  </a:lnTo>
                  <a:lnTo>
                    <a:pt x="285" y="91"/>
                  </a:lnTo>
                  <a:lnTo>
                    <a:pt x="285" y="92"/>
                  </a:lnTo>
                  <a:lnTo>
                    <a:pt x="288" y="92"/>
                  </a:lnTo>
                  <a:lnTo>
                    <a:pt x="291" y="94"/>
                  </a:lnTo>
                  <a:lnTo>
                    <a:pt x="291" y="97"/>
                  </a:lnTo>
                  <a:lnTo>
                    <a:pt x="293" y="97"/>
                  </a:lnTo>
                  <a:lnTo>
                    <a:pt x="294" y="98"/>
                  </a:lnTo>
                  <a:lnTo>
                    <a:pt x="296" y="98"/>
                  </a:lnTo>
                  <a:lnTo>
                    <a:pt x="296" y="99"/>
                  </a:lnTo>
                  <a:lnTo>
                    <a:pt x="297" y="99"/>
                  </a:lnTo>
                  <a:lnTo>
                    <a:pt x="297" y="100"/>
                  </a:lnTo>
                  <a:lnTo>
                    <a:pt x="300" y="100"/>
                  </a:lnTo>
                  <a:lnTo>
                    <a:pt x="302" y="101"/>
                  </a:lnTo>
                  <a:lnTo>
                    <a:pt x="306" y="104"/>
                  </a:lnTo>
                  <a:lnTo>
                    <a:pt x="311" y="104"/>
                  </a:lnTo>
                  <a:lnTo>
                    <a:pt x="315" y="107"/>
                  </a:lnTo>
                  <a:lnTo>
                    <a:pt x="318" y="107"/>
                  </a:lnTo>
                  <a:lnTo>
                    <a:pt x="319" y="108"/>
                  </a:lnTo>
                  <a:lnTo>
                    <a:pt x="322" y="114"/>
                  </a:lnTo>
                  <a:lnTo>
                    <a:pt x="322" y="126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4" y="126"/>
                  </a:lnTo>
                  <a:lnTo>
                    <a:pt x="336" y="125"/>
                  </a:lnTo>
                  <a:lnTo>
                    <a:pt x="337" y="126"/>
                  </a:lnTo>
                  <a:lnTo>
                    <a:pt x="339" y="126"/>
                  </a:lnTo>
                  <a:lnTo>
                    <a:pt x="341" y="127"/>
                  </a:lnTo>
                  <a:lnTo>
                    <a:pt x="341" y="131"/>
                  </a:lnTo>
                  <a:lnTo>
                    <a:pt x="339" y="133"/>
                  </a:lnTo>
                  <a:lnTo>
                    <a:pt x="341" y="137"/>
                  </a:lnTo>
                  <a:lnTo>
                    <a:pt x="341" y="143"/>
                  </a:lnTo>
                  <a:lnTo>
                    <a:pt x="339" y="143"/>
                  </a:lnTo>
                  <a:lnTo>
                    <a:pt x="339" y="155"/>
                  </a:lnTo>
                  <a:lnTo>
                    <a:pt x="345" y="161"/>
                  </a:lnTo>
                  <a:lnTo>
                    <a:pt x="347" y="163"/>
                  </a:lnTo>
                  <a:lnTo>
                    <a:pt x="349" y="164"/>
                  </a:lnTo>
                  <a:lnTo>
                    <a:pt x="349" y="168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4"/>
                  </a:lnTo>
                  <a:lnTo>
                    <a:pt x="352" y="174"/>
                  </a:lnTo>
                  <a:lnTo>
                    <a:pt x="352" y="176"/>
                  </a:lnTo>
                  <a:lnTo>
                    <a:pt x="354" y="176"/>
                  </a:lnTo>
                  <a:lnTo>
                    <a:pt x="355" y="177"/>
                  </a:lnTo>
                  <a:lnTo>
                    <a:pt x="357" y="177"/>
                  </a:lnTo>
                  <a:lnTo>
                    <a:pt x="361" y="178"/>
                  </a:lnTo>
                  <a:lnTo>
                    <a:pt x="368" y="178"/>
                  </a:lnTo>
                  <a:lnTo>
                    <a:pt x="369" y="180"/>
                  </a:lnTo>
                  <a:lnTo>
                    <a:pt x="373" y="181"/>
                  </a:lnTo>
                  <a:lnTo>
                    <a:pt x="377" y="181"/>
                  </a:lnTo>
                  <a:lnTo>
                    <a:pt x="377" y="180"/>
                  </a:lnTo>
                  <a:lnTo>
                    <a:pt x="379" y="180"/>
                  </a:lnTo>
                  <a:lnTo>
                    <a:pt x="380" y="181"/>
                  </a:lnTo>
                  <a:lnTo>
                    <a:pt x="381" y="181"/>
                  </a:lnTo>
                  <a:lnTo>
                    <a:pt x="383" y="182"/>
                  </a:lnTo>
                  <a:lnTo>
                    <a:pt x="384" y="183"/>
                  </a:lnTo>
                  <a:lnTo>
                    <a:pt x="392" y="186"/>
                  </a:lnTo>
                  <a:lnTo>
                    <a:pt x="393" y="186"/>
                  </a:lnTo>
                  <a:lnTo>
                    <a:pt x="395" y="187"/>
                  </a:lnTo>
                  <a:lnTo>
                    <a:pt x="398" y="187"/>
                  </a:lnTo>
                  <a:lnTo>
                    <a:pt x="400" y="188"/>
                  </a:lnTo>
                  <a:lnTo>
                    <a:pt x="400" y="190"/>
                  </a:lnTo>
                  <a:lnTo>
                    <a:pt x="399" y="191"/>
                  </a:lnTo>
                  <a:lnTo>
                    <a:pt x="399" y="196"/>
                  </a:lnTo>
                  <a:lnTo>
                    <a:pt x="400" y="199"/>
                  </a:lnTo>
                  <a:lnTo>
                    <a:pt x="402" y="201"/>
                  </a:lnTo>
                  <a:lnTo>
                    <a:pt x="409" y="201"/>
                  </a:lnTo>
                  <a:lnTo>
                    <a:pt x="409" y="203"/>
                  </a:lnTo>
                  <a:lnTo>
                    <a:pt x="413" y="206"/>
                  </a:lnTo>
                  <a:lnTo>
                    <a:pt x="407" y="206"/>
                  </a:lnTo>
                  <a:lnTo>
                    <a:pt x="406" y="207"/>
                  </a:lnTo>
                  <a:lnTo>
                    <a:pt x="405" y="207"/>
                  </a:lnTo>
                  <a:lnTo>
                    <a:pt x="400" y="208"/>
                  </a:lnTo>
                  <a:lnTo>
                    <a:pt x="399" y="209"/>
                  </a:lnTo>
                  <a:lnTo>
                    <a:pt x="398" y="209"/>
                  </a:lnTo>
                  <a:lnTo>
                    <a:pt x="396" y="210"/>
                  </a:lnTo>
                  <a:lnTo>
                    <a:pt x="396" y="215"/>
                  </a:lnTo>
                  <a:lnTo>
                    <a:pt x="395" y="216"/>
                  </a:lnTo>
                  <a:lnTo>
                    <a:pt x="395" y="218"/>
                  </a:lnTo>
                  <a:lnTo>
                    <a:pt x="394" y="219"/>
                  </a:lnTo>
                  <a:lnTo>
                    <a:pt x="390" y="219"/>
                  </a:lnTo>
                  <a:lnTo>
                    <a:pt x="390" y="220"/>
                  </a:lnTo>
                  <a:lnTo>
                    <a:pt x="389" y="220"/>
                  </a:lnTo>
                  <a:lnTo>
                    <a:pt x="389" y="221"/>
                  </a:lnTo>
                  <a:lnTo>
                    <a:pt x="386" y="221"/>
                  </a:lnTo>
                  <a:lnTo>
                    <a:pt x="382" y="223"/>
                  </a:lnTo>
                  <a:lnTo>
                    <a:pt x="379" y="223"/>
                  </a:lnTo>
                  <a:lnTo>
                    <a:pt x="377" y="225"/>
                  </a:lnTo>
                  <a:lnTo>
                    <a:pt x="376" y="225"/>
                  </a:lnTo>
                  <a:lnTo>
                    <a:pt x="374" y="223"/>
                  </a:lnTo>
                  <a:lnTo>
                    <a:pt x="370" y="225"/>
                  </a:lnTo>
                  <a:lnTo>
                    <a:pt x="369" y="225"/>
                  </a:lnTo>
                  <a:lnTo>
                    <a:pt x="367" y="226"/>
                  </a:lnTo>
                  <a:lnTo>
                    <a:pt x="364" y="228"/>
                  </a:lnTo>
                  <a:lnTo>
                    <a:pt x="363" y="228"/>
                  </a:lnTo>
                  <a:lnTo>
                    <a:pt x="361" y="231"/>
                  </a:lnTo>
                  <a:lnTo>
                    <a:pt x="361" y="234"/>
                  </a:lnTo>
                  <a:lnTo>
                    <a:pt x="358" y="234"/>
                  </a:lnTo>
                  <a:lnTo>
                    <a:pt x="358" y="235"/>
                  </a:lnTo>
                  <a:lnTo>
                    <a:pt x="357" y="237"/>
                  </a:lnTo>
                  <a:lnTo>
                    <a:pt x="356" y="237"/>
                  </a:lnTo>
                  <a:lnTo>
                    <a:pt x="356" y="239"/>
                  </a:lnTo>
                  <a:lnTo>
                    <a:pt x="355" y="240"/>
                  </a:lnTo>
                  <a:lnTo>
                    <a:pt x="355" y="241"/>
                  </a:lnTo>
                  <a:lnTo>
                    <a:pt x="354" y="241"/>
                  </a:lnTo>
                  <a:lnTo>
                    <a:pt x="352" y="242"/>
                  </a:lnTo>
                  <a:lnTo>
                    <a:pt x="351" y="242"/>
                  </a:lnTo>
                  <a:lnTo>
                    <a:pt x="351" y="246"/>
                  </a:lnTo>
                  <a:lnTo>
                    <a:pt x="348" y="250"/>
                  </a:lnTo>
                  <a:lnTo>
                    <a:pt x="345" y="250"/>
                  </a:lnTo>
                  <a:lnTo>
                    <a:pt x="345" y="251"/>
                  </a:lnTo>
                  <a:lnTo>
                    <a:pt x="344" y="251"/>
                  </a:lnTo>
                  <a:lnTo>
                    <a:pt x="344" y="253"/>
                  </a:lnTo>
                  <a:lnTo>
                    <a:pt x="343" y="254"/>
                  </a:lnTo>
                  <a:lnTo>
                    <a:pt x="343" y="256"/>
                  </a:lnTo>
                  <a:lnTo>
                    <a:pt x="342" y="256"/>
                  </a:lnTo>
                  <a:lnTo>
                    <a:pt x="341" y="253"/>
                  </a:lnTo>
                  <a:lnTo>
                    <a:pt x="338" y="256"/>
                  </a:lnTo>
                  <a:lnTo>
                    <a:pt x="337" y="256"/>
                  </a:lnTo>
                  <a:lnTo>
                    <a:pt x="337" y="254"/>
                  </a:lnTo>
                  <a:lnTo>
                    <a:pt x="336" y="254"/>
                  </a:lnTo>
                  <a:lnTo>
                    <a:pt x="336" y="257"/>
                  </a:lnTo>
                  <a:lnTo>
                    <a:pt x="335" y="257"/>
                  </a:lnTo>
                  <a:lnTo>
                    <a:pt x="335" y="260"/>
                  </a:lnTo>
                  <a:lnTo>
                    <a:pt x="334" y="261"/>
                  </a:lnTo>
                  <a:lnTo>
                    <a:pt x="334" y="263"/>
                  </a:lnTo>
                  <a:lnTo>
                    <a:pt x="330" y="263"/>
                  </a:lnTo>
                  <a:lnTo>
                    <a:pt x="329" y="264"/>
                  </a:lnTo>
                  <a:lnTo>
                    <a:pt x="326" y="264"/>
                  </a:lnTo>
                  <a:lnTo>
                    <a:pt x="325" y="265"/>
                  </a:lnTo>
                  <a:lnTo>
                    <a:pt x="325" y="263"/>
                  </a:lnTo>
                  <a:lnTo>
                    <a:pt x="323" y="265"/>
                  </a:lnTo>
                  <a:lnTo>
                    <a:pt x="323" y="266"/>
                  </a:lnTo>
                  <a:lnTo>
                    <a:pt x="322" y="266"/>
                  </a:lnTo>
                  <a:lnTo>
                    <a:pt x="320" y="267"/>
                  </a:lnTo>
                  <a:lnTo>
                    <a:pt x="318" y="267"/>
                  </a:lnTo>
                  <a:lnTo>
                    <a:pt x="318" y="269"/>
                  </a:lnTo>
                  <a:lnTo>
                    <a:pt x="319" y="270"/>
                  </a:lnTo>
                  <a:lnTo>
                    <a:pt x="318" y="270"/>
                  </a:lnTo>
                  <a:lnTo>
                    <a:pt x="317" y="269"/>
                  </a:lnTo>
                  <a:lnTo>
                    <a:pt x="317" y="270"/>
                  </a:lnTo>
                  <a:lnTo>
                    <a:pt x="315" y="270"/>
                  </a:lnTo>
                  <a:lnTo>
                    <a:pt x="316" y="271"/>
                  </a:lnTo>
                  <a:lnTo>
                    <a:pt x="315" y="271"/>
                  </a:lnTo>
                  <a:lnTo>
                    <a:pt x="315" y="272"/>
                  </a:lnTo>
                  <a:lnTo>
                    <a:pt x="313" y="273"/>
                  </a:lnTo>
                  <a:lnTo>
                    <a:pt x="312" y="273"/>
                  </a:lnTo>
                  <a:lnTo>
                    <a:pt x="312" y="276"/>
                  </a:lnTo>
                  <a:lnTo>
                    <a:pt x="311" y="276"/>
                  </a:lnTo>
                  <a:lnTo>
                    <a:pt x="310" y="275"/>
                  </a:lnTo>
                  <a:lnTo>
                    <a:pt x="310" y="276"/>
                  </a:lnTo>
                  <a:lnTo>
                    <a:pt x="309" y="277"/>
                  </a:lnTo>
                  <a:lnTo>
                    <a:pt x="309" y="279"/>
                  </a:lnTo>
                  <a:lnTo>
                    <a:pt x="307" y="279"/>
                  </a:lnTo>
                  <a:lnTo>
                    <a:pt x="309" y="280"/>
                  </a:lnTo>
                  <a:lnTo>
                    <a:pt x="307" y="283"/>
                  </a:lnTo>
                  <a:lnTo>
                    <a:pt x="307" y="285"/>
                  </a:lnTo>
                  <a:lnTo>
                    <a:pt x="304" y="298"/>
                  </a:lnTo>
                  <a:lnTo>
                    <a:pt x="304" y="299"/>
                  </a:lnTo>
                  <a:lnTo>
                    <a:pt x="303" y="304"/>
                  </a:lnTo>
                  <a:lnTo>
                    <a:pt x="303" y="305"/>
                  </a:lnTo>
                  <a:lnTo>
                    <a:pt x="302" y="305"/>
                  </a:lnTo>
                  <a:lnTo>
                    <a:pt x="302" y="307"/>
                  </a:lnTo>
                  <a:lnTo>
                    <a:pt x="297" y="308"/>
                  </a:lnTo>
                  <a:lnTo>
                    <a:pt x="296" y="308"/>
                  </a:lnTo>
                  <a:lnTo>
                    <a:pt x="296" y="309"/>
                  </a:lnTo>
                  <a:lnTo>
                    <a:pt x="293" y="311"/>
                  </a:lnTo>
                  <a:lnTo>
                    <a:pt x="290" y="314"/>
                  </a:lnTo>
                  <a:lnTo>
                    <a:pt x="288" y="314"/>
                  </a:lnTo>
                  <a:lnTo>
                    <a:pt x="288" y="316"/>
                  </a:lnTo>
                  <a:lnTo>
                    <a:pt x="284" y="323"/>
                  </a:lnTo>
                  <a:lnTo>
                    <a:pt x="283" y="322"/>
                  </a:lnTo>
                  <a:lnTo>
                    <a:pt x="278" y="322"/>
                  </a:lnTo>
                  <a:lnTo>
                    <a:pt x="273" y="324"/>
                  </a:lnTo>
                  <a:lnTo>
                    <a:pt x="266" y="326"/>
                  </a:lnTo>
                  <a:lnTo>
                    <a:pt x="265" y="327"/>
                  </a:lnTo>
                  <a:lnTo>
                    <a:pt x="265" y="328"/>
                  </a:lnTo>
                  <a:lnTo>
                    <a:pt x="260" y="328"/>
                  </a:lnTo>
                  <a:lnTo>
                    <a:pt x="260" y="336"/>
                  </a:lnTo>
                  <a:lnTo>
                    <a:pt x="259" y="340"/>
                  </a:lnTo>
                  <a:lnTo>
                    <a:pt x="259" y="341"/>
                  </a:lnTo>
                  <a:lnTo>
                    <a:pt x="258" y="343"/>
                  </a:lnTo>
                  <a:lnTo>
                    <a:pt x="256" y="347"/>
                  </a:lnTo>
                  <a:lnTo>
                    <a:pt x="252" y="355"/>
                  </a:lnTo>
                  <a:lnTo>
                    <a:pt x="251" y="361"/>
                  </a:lnTo>
                  <a:lnTo>
                    <a:pt x="251" y="362"/>
                  </a:lnTo>
                  <a:lnTo>
                    <a:pt x="248" y="367"/>
                  </a:lnTo>
                  <a:lnTo>
                    <a:pt x="247" y="371"/>
                  </a:lnTo>
                  <a:lnTo>
                    <a:pt x="242" y="375"/>
                  </a:lnTo>
                  <a:lnTo>
                    <a:pt x="239" y="377"/>
                  </a:lnTo>
                  <a:lnTo>
                    <a:pt x="229" y="378"/>
                  </a:lnTo>
                  <a:lnTo>
                    <a:pt x="228" y="377"/>
                  </a:lnTo>
                  <a:lnTo>
                    <a:pt x="222" y="377"/>
                  </a:lnTo>
                  <a:lnTo>
                    <a:pt x="217" y="379"/>
                  </a:lnTo>
                  <a:lnTo>
                    <a:pt x="217" y="380"/>
                  </a:lnTo>
                  <a:lnTo>
                    <a:pt x="206" y="380"/>
                  </a:lnTo>
                  <a:lnTo>
                    <a:pt x="203" y="378"/>
                  </a:lnTo>
                  <a:lnTo>
                    <a:pt x="200" y="377"/>
                  </a:lnTo>
                  <a:lnTo>
                    <a:pt x="192" y="377"/>
                  </a:lnTo>
                  <a:lnTo>
                    <a:pt x="188" y="372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79" y="372"/>
                  </a:lnTo>
                  <a:lnTo>
                    <a:pt x="178" y="372"/>
                  </a:lnTo>
                  <a:lnTo>
                    <a:pt x="178" y="371"/>
                  </a:lnTo>
                  <a:lnTo>
                    <a:pt x="174" y="371"/>
                  </a:lnTo>
                  <a:lnTo>
                    <a:pt x="174" y="369"/>
                  </a:lnTo>
                  <a:lnTo>
                    <a:pt x="171" y="368"/>
                  </a:lnTo>
                  <a:lnTo>
                    <a:pt x="166" y="364"/>
                  </a:lnTo>
                  <a:lnTo>
                    <a:pt x="164" y="362"/>
                  </a:lnTo>
                  <a:lnTo>
                    <a:pt x="163" y="362"/>
                  </a:lnTo>
                  <a:lnTo>
                    <a:pt x="163" y="361"/>
                  </a:lnTo>
                  <a:lnTo>
                    <a:pt x="158" y="358"/>
                  </a:lnTo>
                  <a:lnTo>
                    <a:pt x="157" y="356"/>
                  </a:lnTo>
                  <a:lnTo>
                    <a:pt x="156" y="356"/>
                  </a:lnTo>
                  <a:lnTo>
                    <a:pt x="155" y="355"/>
                  </a:lnTo>
                  <a:lnTo>
                    <a:pt x="155" y="354"/>
                  </a:lnTo>
                  <a:lnTo>
                    <a:pt x="147" y="354"/>
                  </a:lnTo>
                  <a:lnTo>
                    <a:pt x="145" y="353"/>
                  </a:lnTo>
                  <a:lnTo>
                    <a:pt x="143" y="353"/>
                  </a:lnTo>
                  <a:lnTo>
                    <a:pt x="142" y="354"/>
                  </a:lnTo>
                  <a:lnTo>
                    <a:pt x="138" y="355"/>
                  </a:lnTo>
                  <a:lnTo>
                    <a:pt x="138" y="356"/>
                  </a:lnTo>
                  <a:lnTo>
                    <a:pt x="137" y="356"/>
                  </a:lnTo>
                  <a:lnTo>
                    <a:pt x="137" y="355"/>
                  </a:lnTo>
                  <a:lnTo>
                    <a:pt x="134" y="355"/>
                  </a:lnTo>
                  <a:lnTo>
                    <a:pt x="132" y="358"/>
                  </a:lnTo>
                  <a:lnTo>
                    <a:pt x="132" y="359"/>
                  </a:lnTo>
                  <a:lnTo>
                    <a:pt x="131" y="359"/>
                  </a:lnTo>
                  <a:lnTo>
                    <a:pt x="130" y="360"/>
                  </a:lnTo>
                  <a:lnTo>
                    <a:pt x="128" y="362"/>
                  </a:lnTo>
                  <a:lnTo>
                    <a:pt x="127" y="364"/>
                  </a:lnTo>
                  <a:lnTo>
                    <a:pt x="126" y="367"/>
                  </a:lnTo>
                  <a:lnTo>
                    <a:pt x="126" y="371"/>
                  </a:lnTo>
                  <a:lnTo>
                    <a:pt x="125" y="371"/>
                  </a:lnTo>
                  <a:lnTo>
                    <a:pt x="126" y="372"/>
                  </a:lnTo>
                  <a:lnTo>
                    <a:pt x="126" y="373"/>
                  </a:lnTo>
                  <a:lnTo>
                    <a:pt x="125" y="373"/>
                  </a:lnTo>
                  <a:lnTo>
                    <a:pt x="125" y="374"/>
                  </a:lnTo>
                  <a:lnTo>
                    <a:pt x="123" y="377"/>
                  </a:lnTo>
                  <a:lnTo>
                    <a:pt x="123" y="379"/>
                  </a:lnTo>
                  <a:lnTo>
                    <a:pt x="124" y="380"/>
                  </a:lnTo>
                  <a:lnTo>
                    <a:pt x="123" y="381"/>
                  </a:lnTo>
                  <a:lnTo>
                    <a:pt x="123" y="382"/>
                  </a:lnTo>
                  <a:lnTo>
                    <a:pt x="121" y="382"/>
                  </a:lnTo>
                  <a:lnTo>
                    <a:pt x="121" y="388"/>
                  </a:lnTo>
                  <a:lnTo>
                    <a:pt x="120" y="390"/>
                  </a:lnTo>
                  <a:lnTo>
                    <a:pt x="119" y="390"/>
                  </a:lnTo>
                  <a:lnTo>
                    <a:pt x="119" y="391"/>
                  </a:lnTo>
                  <a:lnTo>
                    <a:pt x="117" y="394"/>
                  </a:lnTo>
                  <a:lnTo>
                    <a:pt x="115" y="396"/>
                  </a:lnTo>
                  <a:lnTo>
                    <a:pt x="114" y="398"/>
                  </a:lnTo>
                  <a:lnTo>
                    <a:pt x="114" y="399"/>
                  </a:lnTo>
                  <a:lnTo>
                    <a:pt x="110" y="399"/>
                  </a:lnTo>
                  <a:lnTo>
                    <a:pt x="108" y="400"/>
                  </a:lnTo>
                  <a:lnTo>
                    <a:pt x="107" y="403"/>
                  </a:lnTo>
                  <a:lnTo>
                    <a:pt x="105" y="404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101" y="406"/>
                  </a:lnTo>
                  <a:lnTo>
                    <a:pt x="100" y="406"/>
                  </a:lnTo>
                  <a:lnTo>
                    <a:pt x="99" y="409"/>
                  </a:lnTo>
                  <a:lnTo>
                    <a:pt x="98" y="410"/>
                  </a:lnTo>
                  <a:lnTo>
                    <a:pt x="96" y="415"/>
                  </a:lnTo>
                  <a:lnTo>
                    <a:pt x="92" y="419"/>
                  </a:lnTo>
                  <a:lnTo>
                    <a:pt x="87" y="422"/>
                  </a:lnTo>
                  <a:lnTo>
                    <a:pt x="80" y="422"/>
                  </a:lnTo>
                  <a:lnTo>
                    <a:pt x="80" y="429"/>
                  </a:lnTo>
                  <a:lnTo>
                    <a:pt x="79" y="429"/>
                  </a:lnTo>
                  <a:lnTo>
                    <a:pt x="76" y="431"/>
                  </a:lnTo>
                  <a:lnTo>
                    <a:pt x="74" y="431"/>
                  </a:lnTo>
                  <a:lnTo>
                    <a:pt x="72" y="430"/>
                  </a:lnTo>
                  <a:lnTo>
                    <a:pt x="68" y="430"/>
                  </a:lnTo>
                  <a:lnTo>
                    <a:pt x="66" y="429"/>
                  </a:lnTo>
                  <a:lnTo>
                    <a:pt x="62" y="429"/>
                  </a:lnTo>
                  <a:lnTo>
                    <a:pt x="59" y="430"/>
                  </a:lnTo>
                  <a:lnTo>
                    <a:pt x="56" y="430"/>
                  </a:lnTo>
                  <a:lnTo>
                    <a:pt x="53" y="431"/>
                  </a:lnTo>
                  <a:lnTo>
                    <a:pt x="51" y="431"/>
                  </a:lnTo>
                  <a:lnTo>
                    <a:pt x="46" y="430"/>
                  </a:lnTo>
                  <a:lnTo>
                    <a:pt x="43" y="429"/>
                  </a:lnTo>
                  <a:lnTo>
                    <a:pt x="42" y="428"/>
                  </a:lnTo>
                  <a:lnTo>
                    <a:pt x="40" y="429"/>
                  </a:lnTo>
                  <a:lnTo>
                    <a:pt x="38" y="429"/>
                  </a:lnTo>
                  <a:lnTo>
                    <a:pt x="34" y="431"/>
                  </a:lnTo>
                  <a:lnTo>
                    <a:pt x="32" y="432"/>
                  </a:lnTo>
                  <a:lnTo>
                    <a:pt x="31" y="430"/>
                  </a:lnTo>
                  <a:lnTo>
                    <a:pt x="30" y="430"/>
                  </a:lnTo>
                  <a:lnTo>
                    <a:pt x="30" y="429"/>
                  </a:lnTo>
                  <a:lnTo>
                    <a:pt x="29" y="428"/>
                  </a:lnTo>
                  <a:lnTo>
                    <a:pt x="29" y="423"/>
                  </a:lnTo>
                  <a:lnTo>
                    <a:pt x="30" y="419"/>
                  </a:lnTo>
                  <a:lnTo>
                    <a:pt x="30" y="418"/>
                  </a:lnTo>
                  <a:lnTo>
                    <a:pt x="29" y="417"/>
                  </a:lnTo>
                  <a:lnTo>
                    <a:pt x="29" y="416"/>
                  </a:lnTo>
                  <a:lnTo>
                    <a:pt x="28" y="415"/>
                  </a:lnTo>
                  <a:lnTo>
                    <a:pt x="29" y="413"/>
                  </a:lnTo>
                  <a:lnTo>
                    <a:pt x="29" y="410"/>
                  </a:lnTo>
                  <a:lnTo>
                    <a:pt x="31" y="407"/>
                  </a:lnTo>
                  <a:lnTo>
                    <a:pt x="32" y="405"/>
                  </a:lnTo>
                  <a:lnTo>
                    <a:pt x="35" y="403"/>
                  </a:lnTo>
                  <a:lnTo>
                    <a:pt x="36" y="400"/>
                  </a:lnTo>
                  <a:lnTo>
                    <a:pt x="37" y="399"/>
                  </a:lnTo>
                  <a:lnTo>
                    <a:pt x="38" y="396"/>
                  </a:lnTo>
                  <a:lnTo>
                    <a:pt x="37" y="392"/>
                  </a:lnTo>
                  <a:lnTo>
                    <a:pt x="37" y="384"/>
                  </a:lnTo>
                  <a:lnTo>
                    <a:pt x="36" y="381"/>
                  </a:lnTo>
                  <a:lnTo>
                    <a:pt x="36" y="380"/>
                  </a:lnTo>
                  <a:lnTo>
                    <a:pt x="34" y="380"/>
                  </a:lnTo>
                  <a:lnTo>
                    <a:pt x="35" y="379"/>
                  </a:lnTo>
                  <a:lnTo>
                    <a:pt x="34" y="375"/>
                  </a:lnTo>
                  <a:lnTo>
                    <a:pt x="32" y="375"/>
                  </a:lnTo>
                  <a:lnTo>
                    <a:pt x="32" y="374"/>
                  </a:lnTo>
                  <a:lnTo>
                    <a:pt x="31" y="374"/>
                  </a:lnTo>
                  <a:lnTo>
                    <a:pt x="31" y="371"/>
                  </a:lnTo>
                  <a:lnTo>
                    <a:pt x="30" y="371"/>
                  </a:lnTo>
                  <a:lnTo>
                    <a:pt x="31" y="369"/>
                  </a:lnTo>
                  <a:lnTo>
                    <a:pt x="31" y="368"/>
                  </a:lnTo>
                  <a:lnTo>
                    <a:pt x="29" y="366"/>
                  </a:lnTo>
                  <a:lnTo>
                    <a:pt x="29" y="364"/>
                  </a:lnTo>
                  <a:lnTo>
                    <a:pt x="31" y="364"/>
                  </a:lnTo>
                  <a:lnTo>
                    <a:pt x="30" y="362"/>
                  </a:lnTo>
                  <a:lnTo>
                    <a:pt x="29" y="362"/>
                  </a:lnTo>
                  <a:lnTo>
                    <a:pt x="29" y="361"/>
                  </a:lnTo>
                  <a:lnTo>
                    <a:pt x="28" y="361"/>
                  </a:lnTo>
                  <a:lnTo>
                    <a:pt x="28" y="360"/>
                  </a:lnTo>
                  <a:lnTo>
                    <a:pt x="27" y="359"/>
                  </a:lnTo>
                  <a:lnTo>
                    <a:pt x="25" y="359"/>
                  </a:lnTo>
                  <a:lnTo>
                    <a:pt x="25" y="356"/>
                  </a:lnTo>
                  <a:lnTo>
                    <a:pt x="24" y="355"/>
                  </a:lnTo>
                  <a:lnTo>
                    <a:pt x="24" y="354"/>
                  </a:lnTo>
                  <a:lnTo>
                    <a:pt x="23" y="353"/>
                  </a:lnTo>
                  <a:lnTo>
                    <a:pt x="23" y="352"/>
                  </a:lnTo>
                  <a:lnTo>
                    <a:pt x="22" y="352"/>
                  </a:lnTo>
                  <a:lnTo>
                    <a:pt x="22" y="350"/>
                  </a:lnTo>
                  <a:lnTo>
                    <a:pt x="21" y="350"/>
                  </a:lnTo>
                  <a:lnTo>
                    <a:pt x="22" y="349"/>
                  </a:lnTo>
                  <a:lnTo>
                    <a:pt x="22" y="348"/>
                  </a:lnTo>
                  <a:lnTo>
                    <a:pt x="19" y="346"/>
                  </a:lnTo>
                  <a:lnTo>
                    <a:pt x="18" y="342"/>
                  </a:lnTo>
                  <a:lnTo>
                    <a:pt x="12" y="337"/>
                  </a:lnTo>
                  <a:lnTo>
                    <a:pt x="9" y="335"/>
                  </a:lnTo>
                  <a:lnTo>
                    <a:pt x="6" y="335"/>
                  </a:lnTo>
                  <a:lnTo>
                    <a:pt x="5" y="333"/>
                  </a:lnTo>
                  <a:lnTo>
                    <a:pt x="3" y="331"/>
                  </a:lnTo>
                  <a:lnTo>
                    <a:pt x="3" y="330"/>
                  </a:lnTo>
                  <a:lnTo>
                    <a:pt x="0" y="328"/>
                  </a:lnTo>
                  <a:lnTo>
                    <a:pt x="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46" y="126"/>
                  </a:lnTo>
                  <a:lnTo>
                    <a:pt x="44" y="120"/>
                  </a:lnTo>
                  <a:lnTo>
                    <a:pt x="44" y="25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9" y="24"/>
                  </a:lnTo>
                  <a:lnTo>
                    <a:pt x="74" y="23"/>
                  </a:lnTo>
                  <a:lnTo>
                    <a:pt x="78" y="23"/>
                  </a:lnTo>
                  <a:lnTo>
                    <a:pt x="85" y="21"/>
                  </a:lnTo>
                  <a:lnTo>
                    <a:pt x="88" y="21"/>
                  </a:lnTo>
                  <a:lnTo>
                    <a:pt x="92" y="19"/>
                  </a:lnTo>
                  <a:lnTo>
                    <a:pt x="95" y="19"/>
                  </a:lnTo>
                  <a:lnTo>
                    <a:pt x="99" y="18"/>
                  </a:lnTo>
                  <a:lnTo>
                    <a:pt x="104" y="17"/>
                  </a:lnTo>
                  <a:lnTo>
                    <a:pt x="107" y="17"/>
                  </a:lnTo>
                  <a:lnTo>
                    <a:pt x="111" y="16"/>
                  </a:lnTo>
                  <a:lnTo>
                    <a:pt x="114" y="16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0" y="12"/>
                  </a:lnTo>
                  <a:lnTo>
                    <a:pt x="133" y="11"/>
                  </a:lnTo>
                  <a:lnTo>
                    <a:pt x="147" y="11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49" y="15"/>
                  </a:lnTo>
                  <a:lnTo>
                    <a:pt x="150" y="16"/>
                  </a:lnTo>
                  <a:lnTo>
                    <a:pt x="151" y="18"/>
                  </a:lnTo>
                  <a:lnTo>
                    <a:pt x="151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6" y="23"/>
                  </a:lnTo>
                  <a:lnTo>
                    <a:pt x="157" y="23"/>
                  </a:lnTo>
                  <a:lnTo>
                    <a:pt x="157" y="24"/>
                  </a:lnTo>
                  <a:lnTo>
                    <a:pt x="158" y="25"/>
                  </a:lnTo>
                  <a:lnTo>
                    <a:pt x="158" y="29"/>
                  </a:lnTo>
                  <a:lnTo>
                    <a:pt x="159" y="30"/>
                  </a:lnTo>
                  <a:lnTo>
                    <a:pt x="159" y="32"/>
                  </a:lnTo>
                  <a:lnTo>
                    <a:pt x="163" y="32"/>
                  </a:lnTo>
                  <a:lnTo>
                    <a:pt x="163" y="31"/>
                  </a:lnTo>
                  <a:lnTo>
                    <a:pt x="164" y="30"/>
                  </a:lnTo>
                  <a:lnTo>
                    <a:pt x="165" y="30"/>
                  </a:lnTo>
                  <a:lnTo>
                    <a:pt x="170" y="25"/>
                  </a:lnTo>
                  <a:lnTo>
                    <a:pt x="171" y="25"/>
                  </a:lnTo>
                  <a:lnTo>
                    <a:pt x="171" y="24"/>
                  </a:lnTo>
                  <a:lnTo>
                    <a:pt x="174" y="22"/>
                  </a:lnTo>
                  <a:lnTo>
                    <a:pt x="174" y="21"/>
                  </a:lnTo>
                  <a:lnTo>
                    <a:pt x="176" y="19"/>
                  </a:lnTo>
                  <a:lnTo>
                    <a:pt x="177" y="19"/>
                  </a:lnTo>
                  <a:lnTo>
                    <a:pt x="177" y="18"/>
                  </a:lnTo>
                  <a:lnTo>
                    <a:pt x="178" y="18"/>
                  </a:lnTo>
                  <a:lnTo>
                    <a:pt x="181" y="16"/>
                  </a:lnTo>
                  <a:lnTo>
                    <a:pt x="182" y="16"/>
                  </a:lnTo>
                  <a:lnTo>
                    <a:pt x="184" y="15"/>
                  </a:lnTo>
                  <a:lnTo>
                    <a:pt x="185" y="12"/>
                  </a:lnTo>
                  <a:lnTo>
                    <a:pt x="188" y="11"/>
                  </a:lnTo>
                  <a:lnTo>
                    <a:pt x="190" y="11"/>
                  </a:lnTo>
                  <a:lnTo>
                    <a:pt x="190" y="12"/>
                  </a:lnTo>
                  <a:lnTo>
                    <a:pt x="191" y="12"/>
                  </a:lnTo>
                  <a:lnTo>
                    <a:pt x="191" y="11"/>
                  </a:lnTo>
                  <a:lnTo>
                    <a:pt x="194" y="9"/>
                  </a:lnTo>
                  <a:lnTo>
                    <a:pt x="197" y="9"/>
                  </a:lnTo>
                  <a:lnTo>
                    <a:pt x="197" y="11"/>
                  </a:lnTo>
                  <a:lnTo>
                    <a:pt x="198" y="11"/>
                  </a:lnTo>
                  <a:lnTo>
                    <a:pt x="198" y="12"/>
                  </a:lnTo>
                  <a:lnTo>
                    <a:pt x="200" y="13"/>
                  </a:lnTo>
                  <a:lnTo>
                    <a:pt x="203" y="13"/>
                  </a:lnTo>
                  <a:lnTo>
                    <a:pt x="203" y="12"/>
                  </a:lnTo>
                  <a:lnTo>
                    <a:pt x="204" y="12"/>
                  </a:lnTo>
                  <a:lnTo>
                    <a:pt x="207" y="9"/>
                  </a:lnTo>
                  <a:lnTo>
                    <a:pt x="209" y="6"/>
                  </a:lnTo>
                  <a:lnTo>
                    <a:pt x="210" y="6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1" y="4"/>
                  </a:lnTo>
                  <a:lnTo>
                    <a:pt x="213" y="4"/>
                  </a:lnTo>
                  <a:lnTo>
                    <a:pt x="214" y="3"/>
                  </a:lnTo>
                  <a:lnTo>
                    <a:pt x="215" y="3"/>
                  </a:lnTo>
                  <a:lnTo>
                    <a:pt x="219" y="2"/>
                  </a:lnTo>
                  <a:lnTo>
                    <a:pt x="221" y="2"/>
                  </a:lnTo>
                  <a:lnTo>
                    <a:pt x="221" y="3"/>
                  </a:lnTo>
                  <a:lnTo>
                    <a:pt x="222" y="2"/>
                  </a:lnTo>
                  <a:lnTo>
                    <a:pt x="222" y="3"/>
                  </a:lnTo>
                  <a:lnTo>
                    <a:pt x="223" y="2"/>
                  </a:lnTo>
                  <a:lnTo>
                    <a:pt x="224" y="3"/>
                  </a:lnTo>
                  <a:lnTo>
                    <a:pt x="226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80AC265C-9035-4610-814E-27A465AE3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263" y="2998788"/>
              <a:ext cx="215900" cy="434975"/>
            </a:xfrm>
            <a:custGeom>
              <a:avLst/>
              <a:gdLst/>
              <a:ahLst/>
              <a:cxnLst>
                <a:cxn ang="0">
                  <a:pos x="23" y="49"/>
                </a:cxn>
                <a:cxn ang="0">
                  <a:pos x="96" y="4"/>
                </a:cxn>
                <a:cxn ang="0">
                  <a:pos x="109" y="17"/>
                </a:cxn>
                <a:cxn ang="0">
                  <a:pos x="115" y="23"/>
                </a:cxn>
                <a:cxn ang="0">
                  <a:pos x="123" y="29"/>
                </a:cxn>
                <a:cxn ang="0">
                  <a:pos x="121" y="38"/>
                </a:cxn>
                <a:cxn ang="0">
                  <a:pos x="131" y="57"/>
                </a:cxn>
                <a:cxn ang="0">
                  <a:pos x="133" y="74"/>
                </a:cxn>
                <a:cxn ang="0">
                  <a:pos x="134" y="88"/>
                </a:cxn>
                <a:cxn ang="0">
                  <a:pos x="127" y="89"/>
                </a:cxn>
                <a:cxn ang="0">
                  <a:pos x="128" y="100"/>
                </a:cxn>
                <a:cxn ang="0">
                  <a:pos x="125" y="109"/>
                </a:cxn>
                <a:cxn ang="0">
                  <a:pos x="113" y="119"/>
                </a:cxn>
                <a:cxn ang="0">
                  <a:pos x="109" y="126"/>
                </a:cxn>
                <a:cxn ang="0">
                  <a:pos x="105" y="134"/>
                </a:cxn>
                <a:cxn ang="0">
                  <a:pos x="101" y="149"/>
                </a:cxn>
                <a:cxn ang="0">
                  <a:pos x="93" y="150"/>
                </a:cxn>
                <a:cxn ang="0">
                  <a:pos x="89" y="157"/>
                </a:cxn>
                <a:cxn ang="0">
                  <a:pos x="88" y="176"/>
                </a:cxn>
                <a:cxn ang="0">
                  <a:pos x="87" y="184"/>
                </a:cxn>
                <a:cxn ang="0">
                  <a:pos x="86" y="191"/>
                </a:cxn>
                <a:cxn ang="0">
                  <a:pos x="87" y="214"/>
                </a:cxn>
                <a:cxn ang="0">
                  <a:pos x="89" y="221"/>
                </a:cxn>
                <a:cxn ang="0">
                  <a:pos x="88" y="238"/>
                </a:cxn>
                <a:cxn ang="0">
                  <a:pos x="87" y="241"/>
                </a:cxn>
                <a:cxn ang="0">
                  <a:pos x="88" y="251"/>
                </a:cxn>
                <a:cxn ang="0">
                  <a:pos x="87" y="257"/>
                </a:cxn>
                <a:cxn ang="0">
                  <a:pos x="86" y="265"/>
                </a:cxn>
                <a:cxn ang="0">
                  <a:pos x="38" y="274"/>
                </a:cxn>
                <a:cxn ang="0">
                  <a:pos x="44" y="266"/>
                </a:cxn>
                <a:cxn ang="0">
                  <a:pos x="41" y="260"/>
                </a:cxn>
                <a:cxn ang="0">
                  <a:pos x="37" y="258"/>
                </a:cxn>
                <a:cxn ang="0">
                  <a:pos x="37" y="245"/>
                </a:cxn>
                <a:cxn ang="0">
                  <a:pos x="38" y="179"/>
                </a:cxn>
                <a:cxn ang="0">
                  <a:pos x="40" y="174"/>
                </a:cxn>
                <a:cxn ang="0">
                  <a:pos x="36" y="146"/>
                </a:cxn>
                <a:cxn ang="0">
                  <a:pos x="27" y="131"/>
                </a:cxn>
                <a:cxn ang="0">
                  <a:pos x="27" y="109"/>
                </a:cxn>
                <a:cxn ang="0">
                  <a:pos x="4" y="94"/>
                </a:cxn>
                <a:cxn ang="0">
                  <a:pos x="5" y="73"/>
                </a:cxn>
                <a:cxn ang="0">
                  <a:pos x="6" y="67"/>
                </a:cxn>
                <a:cxn ang="0">
                  <a:pos x="9" y="62"/>
                </a:cxn>
                <a:cxn ang="0">
                  <a:pos x="12" y="61"/>
                </a:cxn>
                <a:cxn ang="0">
                  <a:pos x="16" y="58"/>
                </a:cxn>
                <a:cxn ang="0">
                  <a:pos x="17" y="55"/>
                </a:cxn>
                <a:cxn ang="0">
                  <a:pos x="22" y="51"/>
                </a:cxn>
                <a:cxn ang="0">
                  <a:pos x="27" y="49"/>
                </a:cxn>
                <a:cxn ang="0">
                  <a:pos x="30" y="43"/>
                </a:cxn>
                <a:cxn ang="0">
                  <a:pos x="36" y="44"/>
                </a:cxn>
                <a:cxn ang="0">
                  <a:pos x="45" y="44"/>
                </a:cxn>
                <a:cxn ang="0">
                  <a:pos x="67" y="34"/>
                </a:cxn>
                <a:cxn ang="0">
                  <a:pos x="73" y="23"/>
                </a:cxn>
                <a:cxn ang="0">
                  <a:pos x="75" y="19"/>
                </a:cxn>
                <a:cxn ang="0">
                  <a:pos x="72" y="12"/>
                </a:cxn>
                <a:cxn ang="0">
                  <a:pos x="81" y="5"/>
                </a:cxn>
                <a:cxn ang="0">
                  <a:pos x="88" y="1"/>
                </a:cxn>
              </a:cxnLst>
              <a:rect l="0" t="0" r="r" b="b"/>
              <a:pathLst>
                <a:path w="136" h="274">
                  <a:moveTo>
                    <a:pt x="23" y="49"/>
                  </a:moveTo>
                  <a:lnTo>
                    <a:pt x="24" y="49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49"/>
                  </a:lnTo>
                  <a:close/>
                  <a:moveTo>
                    <a:pt x="93" y="0"/>
                  </a:moveTo>
                  <a:lnTo>
                    <a:pt x="94" y="3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1" y="20"/>
                  </a:lnTo>
                  <a:lnTo>
                    <a:pt x="114" y="24"/>
                  </a:lnTo>
                  <a:lnTo>
                    <a:pt x="115" y="24"/>
                  </a:lnTo>
                  <a:lnTo>
                    <a:pt x="115" y="23"/>
                  </a:lnTo>
                  <a:lnTo>
                    <a:pt x="117" y="24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31"/>
                  </a:lnTo>
                  <a:lnTo>
                    <a:pt x="125" y="31"/>
                  </a:lnTo>
                  <a:lnTo>
                    <a:pt x="125" y="34"/>
                  </a:lnTo>
                  <a:lnTo>
                    <a:pt x="121" y="38"/>
                  </a:lnTo>
                  <a:lnTo>
                    <a:pt x="121" y="41"/>
                  </a:lnTo>
                  <a:lnTo>
                    <a:pt x="120" y="41"/>
                  </a:lnTo>
                  <a:lnTo>
                    <a:pt x="120" y="45"/>
                  </a:lnTo>
                  <a:lnTo>
                    <a:pt x="128" y="57"/>
                  </a:lnTo>
                  <a:lnTo>
                    <a:pt x="131" y="57"/>
                  </a:lnTo>
                  <a:lnTo>
                    <a:pt x="131" y="62"/>
                  </a:lnTo>
                  <a:lnTo>
                    <a:pt x="132" y="63"/>
                  </a:lnTo>
                  <a:lnTo>
                    <a:pt x="132" y="69"/>
                  </a:lnTo>
                  <a:lnTo>
                    <a:pt x="131" y="71"/>
                  </a:lnTo>
                  <a:lnTo>
                    <a:pt x="133" y="74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6" y="82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8"/>
                  </a:lnTo>
                  <a:lnTo>
                    <a:pt x="127" y="89"/>
                  </a:lnTo>
                  <a:lnTo>
                    <a:pt x="126" y="89"/>
                  </a:lnTo>
                  <a:lnTo>
                    <a:pt x="126" y="92"/>
                  </a:lnTo>
                  <a:lnTo>
                    <a:pt x="125" y="93"/>
                  </a:lnTo>
                  <a:lnTo>
                    <a:pt x="125" y="96"/>
                  </a:lnTo>
                  <a:lnTo>
                    <a:pt x="128" y="100"/>
                  </a:lnTo>
                  <a:lnTo>
                    <a:pt x="128" y="104"/>
                  </a:lnTo>
                  <a:lnTo>
                    <a:pt x="127" y="104"/>
                  </a:lnTo>
                  <a:lnTo>
                    <a:pt x="126" y="105"/>
                  </a:lnTo>
                  <a:lnTo>
                    <a:pt x="126" y="109"/>
                  </a:lnTo>
                  <a:lnTo>
                    <a:pt x="125" y="109"/>
                  </a:lnTo>
                  <a:lnTo>
                    <a:pt x="123" y="114"/>
                  </a:lnTo>
                  <a:lnTo>
                    <a:pt x="118" y="114"/>
                  </a:lnTo>
                  <a:lnTo>
                    <a:pt x="114" y="115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2" y="124"/>
                  </a:lnTo>
                  <a:lnTo>
                    <a:pt x="109" y="124"/>
                  </a:lnTo>
                  <a:lnTo>
                    <a:pt x="109" y="126"/>
                  </a:lnTo>
                  <a:lnTo>
                    <a:pt x="107" y="130"/>
                  </a:lnTo>
                  <a:lnTo>
                    <a:pt x="106" y="130"/>
                  </a:lnTo>
                  <a:lnTo>
                    <a:pt x="106" y="131"/>
                  </a:lnTo>
                  <a:lnTo>
                    <a:pt x="105" y="132"/>
                  </a:lnTo>
                  <a:lnTo>
                    <a:pt x="105" y="134"/>
                  </a:lnTo>
                  <a:lnTo>
                    <a:pt x="106" y="136"/>
                  </a:lnTo>
                  <a:lnTo>
                    <a:pt x="106" y="140"/>
                  </a:lnTo>
                  <a:lnTo>
                    <a:pt x="105" y="141"/>
                  </a:lnTo>
                  <a:lnTo>
                    <a:pt x="104" y="146"/>
                  </a:lnTo>
                  <a:lnTo>
                    <a:pt x="101" y="149"/>
                  </a:lnTo>
                  <a:lnTo>
                    <a:pt x="99" y="150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4" y="149"/>
                  </a:lnTo>
                  <a:lnTo>
                    <a:pt x="93" y="150"/>
                  </a:lnTo>
                  <a:lnTo>
                    <a:pt x="89" y="150"/>
                  </a:lnTo>
                  <a:lnTo>
                    <a:pt x="89" y="155"/>
                  </a:lnTo>
                  <a:lnTo>
                    <a:pt x="88" y="155"/>
                  </a:lnTo>
                  <a:lnTo>
                    <a:pt x="88" y="156"/>
                  </a:lnTo>
                  <a:lnTo>
                    <a:pt x="89" y="157"/>
                  </a:lnTo>
                  <a:lnTo>
                    <a:pt x="88" y="158"/>
                  </a:lnTo>
                  <a:lnTo>
                    <a:pt x="88" y="160"/>
                  </a:lnTo>
                  <a:lnTo>
                    <a:pt x="87" y="162"/>
                  </a:lnTo>
                  <a:lnTo>
                    <a:pt x="88" y="172"/>
                  </a:lnTo>
                  <a:lnTo>
                    <a:pt x="88" y="176"/>
                  </a:lnTo>
                  <a:lnTo>
                    <a:pt x="87" y="176"/>
                  </a:lnTo>
                  <a:lnTo>
                    <a:pt x="87" y="177"/>
                  </a:lnTo>
                  <a:lnTo>
                    <a:pt x="86" y="178"/>
                  </a:lnTo>
                  <a:lnTo>
                    <a:pt x="86" y="183"/>
                  </a:lnTo>
                  <a:lnTo>
                    <a:pt x="87" y="184"/>
                  </a:lnTo>
                  <a:lnTo>
                    <a:pt x="87" y="185"/>
                  </a:lnTo>
                  <a:lnTo>
                    <a:pt x="88" y="187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6" y="191"/>
                  </a:lnTo>
                  <a:lnTo>
                    <a:pt x="86" y="200"/>
                  </a:lnTo>
                  <a:lnTo>
                    <a:pt x="85" y="201"/>
                  </a:lnTo>
                  <a:lnTo>
                    <a:pt x="85" y="202"/>
                  </a:lnTo>
                  <a:lnTo>
                    <a:pt x="87" y="204"/>
                  </a:lnTo>
                  <a:lnTo>
                    <a:pt x="87" y="214"/>
                  </a:lnTo>
                  <a:lnTo>
                    <a:pt x="88" y="216"/>
                  </a:lnTo>
                  <a:lnTo>
                    <a:pt x="89" y="217"/>
                  </a:lnTo>
                  <a:lnTo>
                    <a:pt x="91" y="220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88" y="222"/>
                  </a:lnTo>
                  <a:lnTo>
                    <a:pt x="89" y="233"/>
                  </a:lnTo>
                  <a:lnTo>
                    <a:pt x="88" y="234"/>
                  </a:lnTo>
                  <a:lnTo>
                    <a:pt x="88" y="238"/>
                  </a:lnTo>
                  <a:lnTo>
                    <a:pt x="89" y="238"/>
                  </a:lnTo>
                  <a:lnTo>
                    <a:pt x="89" y="239"/>
                  </a:lnTo>
                  <a:lnTo>
                    <a:pt x="88" y="239"/>
                  </a:lnTo>
                  <a:lnTo>
                    <a:pt x="88" y="240"/>
                  </a:lnTo>
                  <a:lnTo>
                    <a:pt x="87" y="241"/>
                  </a:lnTo>
                  <a:lnTo>
                    <a:pt x="87" y="245"/>
                  </a:lnTo>
                  <a:lnTo>
                    <a:pt x="88" y="246"/>
                  </a:lnTo>
                  <a:lnTo>
                    <a:pt x="87" y="248"/>
                  </a:lnTo>
                  <a:lnTo>
                    <a:pt x="87" y="249"/>
                  </a:lnTo>
                  <a:lnTo>
                    <a:pt x="88" y="251"/>
                  </a:lnTo>
                  <a:lnTo>
                    <a:pt x="89" y="251"/>
                  </a:lnTo>
                  <a:lnTo>
                    <a:pt x="89" y="254"/>
                  </a:lnTo>
                  <a:lnTo>
                    <a:pt x="88" y="254"/>
                  </a:lnTo>
                  <a:lnTo>
                    <a:pt x="88" y="255"/>
                  </a:lnTo>
                  <a:lnTo>
                    <a:pt x="87" y="257"/>
                  </a:lnTo>
                  <a:lnTo>
                    <a:pt x="88" y="259"/>
                  </a:lnTo>
                  <a:lnTo>
                    <a:pt x="88" y="260"/>
                  </a:lnTo>
                  <a:lnTo>
                    <a:pt x="87" y="262"/>
                  </a:lnTo>
                  <a:lnTo>
                    <a:pt x="87" y="264"/>
                  </a:lnTo>
                  <a:lnTo>
                    <a:pt x="86" y="265"/>
                  </a:lnTo>
                  <a:lnTo>
                    <a:pt x="86" y="268"/>
                  </a:lnTo>
                  <a:lnTo>
                    <a:pt x="69" y="270"/>
                  </a:lnTo>
                  <a:lnTo>
                    <a:pt x="66" y="271"/>
                  </a:lnTo>
                  <a:lnTo>
                    <a:pt x="50" y="272"/>
                  </a:lnTo>
                  <a:lnTo>
                    <a:pt x="38" y="274"/>
                  </a:lnTo>
                  <a:lnTo>
                    <a:pt x="40" y="273"/>
                  </a:lnTo>
                  <a:lnTo>
                    <a:pt x="44" y="272"/>
                  </a:lnTo>
                  <a:lnTo>
                    <a:pt x="45" y="272"/>
                  </a:lnTo>
                  <a:lnTo>
                    <a:pt x="44" y="268"/>
                  </a:lnTo>
                  <a:lnTo>
                    <a:pt x="44" y="266"/>
                  </a:lnTo>
                  <a:lnTo>
                    <a:pt x="43" y="264"/>
                  </a:lnTo>
                  <a:lnTo>
                    <a:pt x="42" y="264"/>
                  </a:lnTo>
                  <a:lnTo>
                    <a:pt x="42" y="262"/>
                  </a:lnTo>
                  <a:lnTo>
                    <a:pt x="41" y="262"/>
                  </a:lnTo>
                  <a:lnTo>
                    <a:pt x="41" y="260"/>
                  </a:lnTo>
                  <a:lnTo>
                    <a:pt x="40" y="260"/>
                  </a:lnTo>
                  <a:lnTo>
                    <a:pt x="40" y="259"/>
                  </a:lnTo>
                  <a:lnTo>
                    <a:pt x="38" y="259"/>
                  </a:lnTo>
                  <a:lnTo>
                    <a:pt x="38" y="258"/>
                  </a:lnTo>
                  <a:lnTo>
                    <a:pt x="37" y="258"/>
                  </a:lnTo>
                  <a:lnTo>
                    <a:pt x="37" y="255"/>
                  </a:lnTo>
                  <a:lnTo>
                    <a:pt x="36" y="255"/>
                  </a:lnTo>
                  <a:lnTo>
                    <a:pt x="36" y="253"/>
                  </a:lnTo>
                  <a:lnTo>
                    <a:pt x="37" y="253"/>
                  </a:lnTo>
                  <a:lnTo>
                    <a:pt x="37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179"/>
                  </a:lnTo>
                  <a:lnTo>
                    <a:pt x="37" y="179"/>
                  </a:lnTo>
                  <a:lnTo>
                    <a:pt x="38" y="178"/>
                  </a:lnTo>
                  <a:lnTo>
                    <a:pt x="38" y="177"/>
                  </a:lnTo>
                  <a:lnTo>
                    <a:pt x="40" y="175"/>
                  </a:lnTo>
                  <a:lnTo>
                    <a:pt x="40" y="174"/>
                  </a:lnTo>
                  <a:lnTo>
                    <a:pt x="38" y="172"/>
                  </a:lnTo>
                  <a:lnTo>
                    <a:pt x="38" y="160"/>
                  </a:lnTo>
                  <a:lnTo>
                    <a:pt x="37" y="156"/>
                  </a:lnTo>
                  <a:lnTo>
                    <a:pt x="37" y="147"/>
                  </a:lnTo>
                  <a:lnTo>
                    <a:pt x="36" y="146"/>
                  </a:lnTo>
                  <a:lnTo>
                    <a:pt x="34" y="143"/>
                  </a:lnTo>
                  <a:lnTo>
                    <a:pt x="29" y="138"/>
                  </a:lnTo>
                  <a:lnTo>
                    <a:pt x="28" y="136"/>
                  </a:lnTo>
                  <a:lnTo>
                    <a:pt x="28" y="130"/>
                  </a:lnTo>
                  <a:lnTo>
                    <a:pt x="27" y="131"/>
                  </a:lnTo>
                  <a:lnTo>
                    <a:pt x="27" y="130"/>
                  </a:lnTo>
                  <a:lnTo>
                    <a:pt x="25" y="128"/>
                  </a:lnTo>
                  <a:lnTo>
                    <a:pt x="25" y="127"/>
                  </a:lnTo>
                  <a:lnTo>
                    <a:pt x="27" y="126"/>
                  </a:lnTo>
                  <a:lnTo>
                    <a:pt x="27" y="109"/>
                  </a:lnTo>
                  <a:lnTo>
                    <a:pt x="25" y="108"/>
                  </a:lnTo>
                  <a:lnTo>
                    <a:pt x="21" y="105"/>
                  </a:lnTo>
                  <a:lnTo>
                    <a:pt x="15" y="100"/>
                  </a:lnTo>
                  <a:lnTo>
                    <a:pt x="11" y="98"/>
                  </a:lnTo>
                  <a:lnTo>
                    <a:pt x="4" y="94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76"/>
                  </a:lnTo>
                  <a:lnTo>
                    <a:pt x="5" y="73"/>
                  </a:lnTo>
                  <a:lnTo>
                    <a:pt x="5" y="70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61"/>
                  </a:lnTo>
                  <a:lnTo>
                    <a:pt x="16" y="61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6" y="61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22" y="51"/>
                  </a:lnTo>
                  <a:lnTo>
                    <a:pt x="23" y="52"/>
                  </a:lnTo>
                  <a:lnTo>
                    <a:pt x="24" y="51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5" y="48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2" y="43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40" y="45"/>
                  </a:lnTo>
                  <a:lnTo>
                    <a:pt x="42" y="44"/>
                  </a:lnTo>
                  <a:lnTo>
                    <a:pt x="45" y="44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51" y="44"/>
                  </a:lnTo>
                  <a:lnTo>
                    <a:pt x="56" y="44"/>
                  </a:lnTo>
                  <a:lnTo>
                    <a:pt x="67" y="34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70" y="29"/>
                  </a:lnTo>
                  <a:lnTo>
                    <a:pt x="70" y="28"/>
                  </a:lnTo>
                  <a:lnTo>
                    <a:pt x="73" y="23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3" y="17"/>
                  </a:lnTo>
                  <a:lnTo>
                    <a:pt x="72" y="12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1" y="5"/>
                  </a:lnTo>
                  <a:lnTo>
                    <a:pt x="85" y="5"/>
                  </a:lnTo>
                  <a:lnTo>
                    <a:pt x="86" y="4"/>
                  </a:lnTo>
                  <a:lnTo>
                    <a:pt x="86" y="3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BF007FC3-F296-4DAB-A6AF-C953DC4CC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4171950"/>
              <a:ext cx="866775" cy="968375"/>
            </a:xfrm>
            <a:custGeom>
              <a:avLst/>
              <a:gdLst/>
              <a:ahLst/>
              <a:cxnLst>
                <a:cxn ang="0">
                  <a:pos x="61" y="202"/>
                </a:cxn>
                <a:cxn ang="0">
                  <a:pos x="75" y="66"/>
                </a:cxn>
                <a:cxn ang="0">
                  <a:pos x="124" y="66"/>
                </a:cxn>
                <a:cxn ang="0">
                  <a:pos x="215" y="67"/>
                </a:cxn>
                <a:cxn ang="0">
                  <a:pos x="223" y="80"/>
                </a:cxn>
                <a:cxn ang="0">
                  <a:pos x="227" y="106"/>
                </a:cxn>
                <a:cxn ang="0">
                  <a:pos x="232" y="119"/>
                </a:cxn>
                <a:cxn ang="0">
                  <a:pos x="241" y="135"/>
                </a:cxn>
                <a:cxn ang="0">
                  <a:pos x="249" y="150"/>
                </a:cxn>
                <a:cxn ang="0">
                  <a:pos x="258" y="159"/>
                </a:cxn>
                <a:cxn ang="0">
                  <a:pos x="278" y="164"/>
                </a:cxn>
                <a:cxn ang="0">
                  <a:pos x="338" y="151"/>
                </a:cxn>
                <a:cxn ang="0">
                  <a:pos x="347" y="117"/>
                </a:cxn>
                <a:cxn ang="0">
                  <a:pos x="446" y="129"/>
                </a:cxn>
                <a:cxn ang="0">
                  <a:pos x="444" y="156"/>
                </a:cxn>
                <a:cxn ang="0">
                  <a:pos x="452" y="184"/>
                </a:cxn>
                <a:cxn ang="0">
                  <a:pos x="447" y="224"/>
                </a:cxn>
                <a:cxn ang="0">
                  <a:pos x="463" y="247"/>
                </a:cxn>
                <a:cxn ang="0">
                  <a:pos x="467" y="271"/>
                </a:cxn>
                <a:cxn ang="0">
                  <a:pos x="466" y="302"/>
                </a:cxn>
                <a:cxn ang="0">
                  <a:pos x="489" y="296"/>
                </a:cxn>
                <a:cxn ang="0">
                  <a:pos x="527" y="292"/>
                </a:cxn>
                <a:cxn ang="0">
                  <a:pos x="542" y="298"/>
                </a:cxn>
                <a:cxn ang="0">
                  <a:pos x="541" y="346"/>
                </a:cxn>
                <a:cxn ang="0">
                  <a:pos x="542" y="379"/>
                </a:cxn>
                <a:cxn ang="0">
                  <a:pos x="458" y="538"/>
                </a:cxn>
                <a:cxn ang="0">
                  <a:pos x="473" y="552"/>
                </a:cxn>
                <a:cxn ang="0">
                  <a:pos x="492" y="574"/>
                </a:cxn>
                <a:cxn ang="0">
                  <a:pos x="516" y="590"/>
                </a:cxn>
                <a:cxn ang="0">
                  <a:pos x="426" y="608"/>
                </a:cxn>
                <a:cxn ang="0">
                  <a:pos x="400" y="608"/>
                </a:cxn>
                <a:cxn ang="0">
                  <a:pos x="377" y="603"/>
                </a:cxn>
                <a:cxn ang="0">
                  <a:pos x="324" y="601"/>
                </a:cxn>
                <a:cxn ang="0">
                  <a:pos x="300" y="584"/>
                </a:cxn>
                <a:cxn ang="0">
                  <a:pos x="82" y="566"/>
                </a:cxn>
                <a:cxn ang="0">
                  <a:pos x="56" y="564"/>
                </a:cxn>
                <a:cxn ang="0">
                  <a:pos x="35" y="572"/>
                </a:cxn>
                <a:cxn ang="0">
                  <a:pos x="18" y="570"/>
                </a:cxn>
                <a:cxn ang="0">
                  <a:pos x="8" y="539"/>
                </a:cxn>
                <a:cxn ang="0">
                  <a:pos x="10" y="506"/>
                </a:cxn>
                <a:cxn ang="0">
                  <a:pos x="18" y="481"/>
                </a:cxn>
                <a:cxn ang="0">
                  <a:pos x="25" y="464"/>
                </a:cxn>
                <a:cxn ang="0">
                  <a:pos x="30" y="431"/>
                </a:cxn>
                <a:cxn ang="0">
                  <a:pos x="37" y="409"/>
                </a:cxn>
                <a:cxn ang="0">
                  <a:pos x="47" y="392"/>
                </a:cxn>
                <a:cxn ang="0">
                  <a:pos x="69" y="365"/>
                </a:cxn>
                <a:cxn ang="0">
                  <a:pos x="91" y="340"/>
                </a:cxn>
                <a:cxn ang="0">
                  <a:pos x="95" y="304"/>
                </a:cxn>
                <a:cxn ang="0">
                  <a:pos x="82" y="266"/>
                </a:cxn>
                <a:cxn ang="0">
                  <a:pos x="67" y="234"/>
                </a:cxn>
                <a:cxn ang="0">
                  <a:pos x="59" y="207"/>
                </a:cxn>
                <a:cxn ang="0">
                  <a:pos x="72" y="194"/>
                </a:cxn>
                <a:cxn ang="0">
                  <a:pos x="76" y="175"/>
                </a:cxn>
                <a:cxn ang="0">
                  <a:pos x="56" y="135"/>
                </a:cxn>
                <a:cxn ang="0">
                  <a:pos x="35" y="92"/>
                </a:cxn>
                <a:cxn ang="0">
                  <a:pos x="51" y="73"/>
                </a:cxn>
                <a:cxn ang="0">
                  <a:pos x="50" y="2"/>
                </a:cxn>
                <a:cxn ang="0">
                  <a:pos x="48" y="19"/>
                </a:cxn>
                <a:cxn ang="0">
                  <a:pos x="37" y="53"/>
                </a:cxn>
                <a:cxn ang="0">
                  <a:pos x="23" y="42"/>
                </a:cxn>
                <a:cxn ang="0">
                  <a:pos x="18" y="28"/>
                </a:cxn>
                <a:cxn ang="0">
                  <a:pos x="42" y="8"/>
                </a:cxn>
              </a:cxnLst>
              <a:rect l="0" t="0" r="r" b="b"/>
              <a:pathLst>
                <a:path w="546" h="610">
                  <a:moveTo>
                    <a:pt x="0" y="540"/>
                  </a:moveTo>
                  <a:lnTo>
                    <a:pt x="3" y="540"/>
                  </a:lnTo>
                  <a:lnTo>
                    <a:pt x="3" y="547"/>
                  </a:lnTo>
                  <a:lnTo>
                    <a:pt x="4" y="549"/>
                  </a:lnTo>
                  <a:lnTo>
                    <a:pt x="4" y="550"/>
                  </a:lnTo>
                  <a:lnTo>
                    <a:pt x="2" y="547"/>
                  </a:lnTo>
                  <a:lnTo>
                    <a:pt x="0" y="543"/>
                  </a:lnTo>
                  <a:lnTo>
                    <a:pt x="0" y="540"/>
                  </a:lnTo>
                  <a:close/>
                  <a:moveTo>
                    <a:pt x="61" y="202"/>
                  </a:moveTo>
                  <a:lnTo>
                    <a:pt x="60" y="206"/>
                  </a:lnTo>
                  <a:lnTo>
                    <a:pt x="59" y="207"/>
                  </a:lnTo>
                  <a:lnTo>
                    <a:pt x="59" y="205"/>
                  </a:lnTo>
                  <a:lnTo>
                    <a:pt x="61" y="202"/>
                  </a:lnTo>
                  <a:close/>
                  <a:moveTo>
                    <a:pt x="64" y="197"/>
                  </a:moveTo>
                  <a:lnTo>
                    <a:pt x="64" y="199"/>
                  </a:lnTo>
                  <a:lnTo>
                    <a:pt x="61" y="202"/>
                  </a:lnTo>
                  <a:lnTo>
                    <a:pt x="63" y="199"/>
                  </a:lnTo>
                  <a:lnTo>
                    <a:pt x="64" y="197"/>
                  </a:lnTo>
                  <a:close/>
                  <a:moveTo>
                    <a:pt x="69" y="193"/>
                  </a:moveTo>
                  <a:lnTo>
                    <a:pt x="70" y="193"/>
                  </a:lnTo>
                  <a:lnTo>
                    <a:pt x="69" y="194"/>
                  </a:lnTo>
                  <a:lnTo>
                    <a:pt x="69" y="193"/>
                  </a:lnTo>
                  <a:close/>
                  <a:moveTo>
                    <a:pt x="67" y="65"/>
                  </a:moveTo>
                  <a:lnTo>
                    <a:pt x="70" y="65"/>
                  </a:lnTo>
                  <a:lnTo>
                    <a:pt x="73" y="66"/>
                  </a:lnTo>
                  <a:lnTo>
                    <a:pt x="75" y="66"/>
                  </a:lnTo>
                  <a:lnTo>
                    <a:pt x="75" y="65"/>
                  </a:lnTo>
                  <a:lnTo>
                    <a:pt x="81" y="65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7" y="66"/>
                  </a:lnTo>
                  <a:lnTo>
                    <a:pt x="94" y="65"/>
                  </a:lnTo>
                  <a:lnTo>
                    <a:pt x="102" y="65"/>
                  </a:lnTo>
                  <a:lnTo>
                    <a:pt x="104" y="66"/>
                  </a:lnTo>
                  <a:lnTo>
                    <a:pt x="109" y="65"/>
                  </a:lnTo>
                  <a:lnTo>
                    <a:pt x="111" y="66"/>
                  </a:lnTo>
                  <a:lnTo>
                    <a:pt x="118" y="66"/>
                  </a:lnTo>
                  <a:lnTo>
                    <a:pt x="123" y="67"/>
                  </a:lnTo>
                  <a:lnTo>
                    <a:pt x="124" y="66"/>
                  </a:lnTo>
                  <a:lnTo>
                    <a:pt x="127" y="67"/>
                  </a:lnTo>
                  <a:lnTo>
                    <a:pt x="128" y="67"/>
                  </a:lnTo>
                  <a:lnTo>
                    <a:pt x="134" y="66"/>
                  </a:lnTo>
                  <a:lnTo>
                    <a:pt x="175" y="66"/>
                  </a:lnTo>
                  <a:lnTo>
                    <a:pt x="178" y="65"/>
                  </a:lnTo>
                  <a:lnTo>
                    <a:pt x="205" y="65"/>
                  </a:lnTo>
                  <a:lnTo>
                    <a:pt x="207" y="66"/>
                  </a:lnTo>
                  <a:lnTo>
                    <a:pt x="208" y="66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1" y="66"/>
                  </a:lnTo>
                  <a:lnTo>
                    <a:pt x="214" y="66"/>
                  </a:lnTo>
                  <a:lnTo>
                    <a:pt x="215" y="67"/>
                  </a:lnTo>
                  <a:lnTo>
                    <a:pt x="216" y="67"/>
                  </a:lnTo>
                  <a:lnTo>
                    <a:pt x="217" y="68"/>
                  </a:lnTo>
                  <a:lnTo>
                    <a:pt x="216" y="69"/>
                  </a:lnTo>
                  <a:lnTo>
                    <a:pt x="217" y="69"/>
                  </a:lnTo>
                  <a:lnTo>
                    <a:pt x="217" y="74"/>
                  </a:lnTo>
                  <a:lnTo>
                    <a:pt x="219" y="74"/>
                  </a:lnTo>
                  <a:lnTo>
                    <a:pt x="217" y="75"/>
                  </a:lnTo>
                  <a:lnTo>
                    <a:pt x="220" y="75"/>
                  </a:lnTo>
                  <a:lnTo>
                    <a:pt x="220" y="76"/>
                  </a:lnTo>
                  <a:lnTo>
                    <a:pt x="221" y="76"/>
                  </a:lnTo>
                  <a:lnTo>
                    <a:pt x="222" y="78"/>
                  </a:lnTo>
                  <a:lnTo>
                    <a:pt x="222" y="79"/>
                  </a:lnTo>
                  <a:lnTo>
                    <a:pt x="223" y="80"/>
                  </a:lnTo>
                  <a:lnTo>
                    <a:pt x="222" y="80"/>
                  </a:lnTo>
                  <a:lnTo>
                    <a:pt x="222" y="85"/>
                  </a:lnTo>
                  <a:lnTo>
                    <a:pt x="223" y="86"/>
                  </a:lnTo>
                  <a:lnTo>
                    <a:pt x="222" y="86"/>
                  </a:lnTo>
                  <a:lnTo>
                    <a:pt x="221" y="87"/>
                  </a:lnTo>
                  <a:lnTo>
                    <a:pt x="221" y="88"/>
                  </a:lnTo>
                  <a:lnTo>
                    <a:pt x="222" y="89"/>
                  </a:lnTo>
                  <a:lnTo>
                    <a:pt x="222" y="93"/>
                  </a:lnTo>
                  <a:lnTo>
                    <a:pt x="223" y="93"/>
                  </a:lnTo>
                  <a:lnTo>
                    <a:pt x="223" y="98"/>
                  </a:lnTo>
                  <a:lnTo>
                    <a:pt x="224" y="99"/>
                  </a:lnTo>
                  <a:lnTo>
                    <a:pt x="224" y="102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8"/>
                  </a:lnTo>
                  <a:lnTo>
                    <a:pt x="230" y="108"/>
                  </a:lnTo>
                  <a:lnTo>
                    <a:pt x="232" y="110"/>
                  </a:lnTo>
                  <a:lnTo>
                    <a:pt x="232" y="113"/>
                  </a:lnTo>
                  <a:lnTo>
                    <a:pt x="233" y="114"/>
                  </a:lnTo>
                  <a:lnTo>
                    <a:pt x="234" y="114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3" y="118"/>
                  </a:lnTo>
                  <a:lnTo>
                    <a:pt x="232" y="118"/>
                  </a:lnTo>
                  <a:lnTo>
                    <a:pt x="232" y="119"/>
                  </a:lnTo>
                  <a:lnTo>
                    <a:pt x="233" y="121"/>
                  </a:lnTo>
                  <a:lnTo>
                    <a:pt x="233" y="125"/>
                  </a:lnTo>
                  <a:lnTo>
                    <a:pt x="234" y="125"/>
                  </a:lnTo>
                  <a:lnTo>
                    <a:pt x="234" y="126"/>
                  </a:lnTo>
                  <a:lnTo>
                    <a:pt x="235" y="127"/>
                  </a:lnTo>
                  <a:lnTo>
                    <a:pt x="235" y="129"/>
                  </a:lnTo>
                  <a:lnTo>
                    <a:pt x="236" y="129"/>
                  </a:lnTo>
                  <a:lnTo>
                    <a:pt x="237" y="130"/>
                  </a:lnTo>
                  <a:lnTo>
                    <a:pt x="239" y="130"/>
                  </a:lnTo>
                  <a:lnTo>
                    <a:pt x="239" y="133"/>
                  </a:lnTo>
                  <a:lnTo>
                    <a:pt x="242" y="133"/>
                  </a:lnTo>
                  <a:lnTo>
                    <a:pt x="243" y="135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2" y="136"/>
                  </a:lnTo>
                  <a:lnTo>
                    <a:pt x="242" y="137"/>
                  </a:lnTo>
                  <a:lnTo>
                    <a:pt x="243" y="138"/>
                  </a:lnTo>
                  <a:lnTo>
                    <a:pt x="243" y="140"/>
                  </a:lnTo>
                  <a:lnTo>
                    <a:pt x="245" y="140"/>
                  </a:lnTo>
                  <a:lnTo>
                    <a:pt x="247" y="142"/>
                  </a:lnTo>
                  <a:lnTo>
                    <a:pt x="247" y="145"/>
                  </a:lnTo>
                  <a:lnTo>
                    <a:pt x="248" y="146"/>
                  </a:lnTo>
                  <a:lnTo>
                    <a:pt x="249" y="146"/>
                  </a:lnTo>
                  <a:lnTo>
                    <a:pt x="248" y="148"/>
                  </a:lnTo>
                  <a:lnTo>
                    <a:pt x="249" y="149"/>
                  </a:lnTo>
                  <a:lnTo>
                    <a:pt x="249" y="150"/>
                  </a:lnTo>
                  <a:lnTo>
                    <a:pt x="252" y="150"/>
                  </a:lnTo>
                  <a:lnTo>
                    <a:pt x="252" y="151"/>
                  </a:lnTo>
                  <a:lnTo>
                    <a:pt x="253" y="151"/>
                  </a:lnTo>
                  <a:lnTo>
                    <a:pt x="252" y="152"/>
                  </a:lnTo>
                  <a:lnTo>
                    <a:pt x="254" y="152"/>
                  </a:lnTo>
                  <a:lnTo>
                    <a:pt x="254" y="154"/>
                  </a:lnTo>
                  <a:lnTo>
                    <a:pt x="255" y="154"/>
                  </a:lnTo>
                  <a:lnTo>
                    <a:pt x="254" y="155"/>
                  </a:lnTo>
                  <a:lnTo>
                    <a:pt x="254" y="156"/>
                  </a:lnTo>
                  <a:lnTo>
                    <a:pt x="255" y="157"/>
                  </a:lnTo>
                  <a:lnTo>
                    <a:pt x="256" y="157"/>
                  </a:lnTo>
                  <a:lnTo>
                    <a:pt x="256" y="158"/>
                  </a:lnTo>
                  <a:lnTo>
                    <a:pt x="258" y="159"/>
                  </a:lnTo>
                  <a:lnTo>
                    <a:pt x="259" y="159"/>
                  </a:lnTo>
                  <a:lnTo>
                    <a:pt x="259" y="161"/>
                  </a:lnTo>
                  <a:lnTo>
                    <a:pt x="258" y="162"/>
                  </a:lnTo>
                  <a:lnTo>
                    <a:pt x="259" y="163"/>
                  </a:lnTo>
                  <a:lnTo>
                    <a:pt x="262" y="163"/>
                  </a:lnTo>
                  <a:lnTo>
                    <a:pt x="266" y="162"/>
                  </a:lnTo>
                  <a:lnTo>
                    <a:pt x="267" y="162"/>
                  </a:lnTo>
                  <a:lnTo>
                    <a:pt x="269" y="163"/>
                  </a:lnTo>
                  <a:lnTo>
                    <a:pt x="272" y="162"/>
                  </a:lnTo>
                  <a:lnTo>
                    <a:pt x="273" y="161"/>
                  </a:lnTo>
                  <a:lnTo>
                    <a:pt x="274" y="162"/>
                  </a:lnTo>
                  <a:lnTo>
                    <a:pt x="275" y="162"/>
                  </a:lnTo>
                  <a:lnTo>
                    <a:pt x="278" y="164"/>
                  </a:lnTo>
                  <a:lnTo>
                    <a:pt x="284" y="164"/>
                  </a:lnTo>
                  <a:lnTo>
                    <a:pt x="283" y="163"/>
                  </a:lnTo>
                  <a:lnTo>
                    <a:pt x="283" y="162"/>
                  </a:lnTo>
                  <a:lnTo>
                    <a:pt x="285" y="159"/>
                  </a:lnTo>
                  <a:lnTo>
                    <a:pt x="301" y="159"/>
                  </a:lnTo>
                  <a:lnTo>
                    <a:pt x="301" y="156"/>
                  </a:lnTo>
                  <a:lnTo>
                    <a:pt x="312" y="156"/>
                  </a:lnTo>
                  <a:lnTo>
                    <a:pt x="312" y="158"/>
                  </a:lnTo>
                  <a:lnTo>
                    <a:pt x="313" y="159"/>
                  </a:lnTo>
                  <a:lnTo>
                    <a:pt x="338" y="159"/>
                  </a:lnTo>
                  <a:lnTo>
                    <a:pt x="337" y="156"/>
                  </a:lnTo>
                  <a:lnTo>
                    <a:pt x="337" y="154"/>
                  </a:lnTo>
                  <a:lnTo>
                    <a:pt x="338" y="151"/>
                  </a:lnTo>
                  <a:lnTo>
                    <a:pt x="338" y="150"/>
                  </a:lnTo>
                  <a:lnTo>
                    <a:pt x="339" y="148"/>
                  </a:lnTo>
                  <a:lnTo>
                    <a:pt x="339" y="144"/>
                  </a:lnTo>
                  <a:lnTo>
                    <a:pt x="338" y="143"/>
                  </a:lnTo>
                  <a:lnTo>
                    <a:pt x="338" y="140"/>
                  </a:lnTo>
                  <a:lnTo>
                    <a:pt x="343" y="140"/>
                  </a:lnTo>
                  <a:lnTo>
                    <a:pt x="343" y="138"/>
                  </a:lnTo>
                  <a:lnTo>
                    <a:pt x="345" y="136"/>
                  </a:lnTo>
                  <a:lnTo>
                    <a:pt x="345" y="135"/>
                  </a:lnTo>
                  <a:lnTo>
                    <a:pt x="344" y="132"/>
                  </a:lnTo>
                  <a:lnTo>
                    <a:pt x="344" y="120"/>
                  </a:lnTo>
                  <a:lnTo>
                    <a:pt x="347" y="118"/>
                  </a:lnTo>
                  <a:lnTo>
                    <a:pt x="347" y="117"/>
                  </a:lnTo>
                  <a:lnTo>
                    <a:pt x="345" y="116"/>
                  </a:lnTo>
                  <a:lnTo>
                    <a:pt x="380" y="116"/>
                  </a:lnTo>
                  <a:lnTo>
                    <a:pt x="380" y="112"/>
                  </a:lnTo>
                  <a:lnTo>
                    <a:pt x="381" y="112"/>
                  </a:lnTo>
                  <a:lnTo>
                    <a:pt x="381" y="111"/>
                  </a:lnTo>
                  <a:lnTo>
                    <a:pt x="394" y="111"/>
                  </a:lnTo>
                  <a:lnTo>
                    <a:pt x="393" y="114"/>
                  </a:lnTo>
                  <a:lnTo>
                    <a:pt x="390" y="119"/>
                  </a:lnTo>
                  <a:lnTo>
                    <a:pt x="390" y="121"/>
                  </a:lnTo>
                  <a:lnTo>
                    <a:pt x="389" y="124"/>
                  </a:lnTo>
                  <a:lnTo>
                    <a:pt x="389" y="127"/>
                  </a:lnTo>
                  <a:lnTo>
                    <a:pt x="446" y="127"/>
                  </a:lnTo>
                  <a:lnTo>
                    <a:pt x="446" y="129"/>
                  </a:lnTo>
                  <a:lnTo>
                    <a:pt x="447" y="131"/>
                  </a:lnTo>
                  <a:lnTo>
                    <a:pt x="448" y="131"/>
                  </a:lnTo>
                  <a:lnTo>
                    <a:pt x="447" y="132"/>
                  </a:lnTo>
                  <a:lnTo>
                    <a:pt x="447" y="133"/>
                  </a:lnTo>
                  <a:lnTo>
                    <a:pt x="448" y="133"/>
                  </a:lnTo>
                  <a:lnTo>
                    <a:pt x="448" y="142"/>
                  </a:lnTo>
                  <a:lnTo>
                    <a:pt x="447" y="142"/>
                  </a:lnTo>
                  <a:lnTo>
                    <a:pt x="447" y="144"/>
                  </a:lnTo>
                  <a:lnTo>
                    <a:pt x="446" y="146"/>
                  </a:lnTo>
                  <a:lnTo>
                    <a:pt x="446" y="148"/>
                  </a:lnTo>
                  <a:lnTo>
                    <a:pt x="445" y="149"/>
                  </a:lnTo>
                  <a:lnTo>
                    <a:pt x="445" y="155"/>
                  </a:lnTo>
                  <a:lnTo>
                    <a:pt x="444" y="156"/>
                  </a:lnTo>
                  <a:lnTo>
                    <a:pt x="444" y="159"/>
                  </a:lnTo>
                  <a:lnTo>
                    <a:pt x="445" y="161"/>
                  </a:lnTo>
                  <a:lnTo>
                    <a:pt x="446" y="161"/>
                  </a:lnTo>
                  <a:lnTo>
                    <a:pt x="446" y="163"/>
                  </a:lnTo>
                  <a:lnTo>
                    <a:pt x="448" y="165"/>
                  </a:lnTo>
                  <a:lnTo>
                    <a:pt x="448" y="169"/>
                  </a:lnTo>
                  <a:lnTo>
                    <a:pt x="450" y="171"/>
                  </a:lnTo>
                  <a:lnTo>
                    <a:pt x="451" y="172"/>
                  </a:lnTo>
                  <a:lnTo>
                    <a:pt x="451" y="176"/>
                  </a:lnTo>
                  <a:lnTo>
                    <a:pt x="452" y="177"/>
                  </a:lnTo>
                  <a:lnTo>
                    <a:pt x="452" y="181"/>
                  </a:lnTo>
                  <a:lnTo>
                    <a:pt x="451" y="184"/>
                  </a:lnTo>
                  <a:lnTo>
                    <a:pt x="452" y="184"/>
                  </a:lnTo>
                  <a:lnTo>
                    <a:pt x="451" y="187"/>
                  </a:lnTo>
                  <a:lnTo>
                    <a:pt x="451" y="188"/>
                  </a:lnTo>
                  <a:lnTo>
                    <a:pt x="450" y="191"/>
                  </a:lnTo>
                  <a:lnTo>
                    <a:pt x="450" y="195"/>
                  </a:lnTo>
                  <a:lnTo>
                    <a:pt x="448" y="196"/>
                  </a:lnTo>
                  <a:lnTo>
                    <a:pt x="448" y="202"/>
                  </a:lnTo>
                  <a:lnTo>
                    <a:pt x="447" y="207"/>
                  </a:lnTo>
                  <a:lnTo>
                    <a:pt x="448" y="212"/>
                  </a:lnTo>
                  <a:lnTo>
                    <a:pt x="448" y="214"/>
                  </a:lnTo>
                  <a:lnTo>
                    <a:pt x="447" y="215"/>
                  </a:lnTo>
                  <a:lnTo>
                    <a:pt x="446" y="219"/>
                  </a:lnTo>
                  <a:lnTo>
                    <a:pt x="446" y="222"/>
                  </a:lnTo>
                  <a:lnTo>
                    <a:pt x="447" y="224"/>
                  </a:lnTo>
                  <a:lnTo>
                    <a:pt x="447" y="225"/>
                  </a:lnTo>
                  <a:lnTo>
                    <a:pt x="448" y="229"/>
                  </a:lnTo>
                  <a:lnTo>
                    <a:pt x="448" y="231"/>
                  </a:lnTo>
                  <a:lnTo>
                    <a:pt x="450" y="233"/>
                  </a:lnTo>
                  <a:lnTo>
                    <a:pt x="453" y="237"/>
                  </a:lnTo>
                  <a:lnTo>
                    <a:pt x="454" y="237"/>
                  </a:lnTo>
                  <a:lnTo>
                    <a:pt x="454" y="239"/>
                  </a:lnTo>
                  <a:lnTo>
                    <a:pt x="457" y="243"/>
                  </a:lnTo>
                  <a:lnTo>
                    <a:pt x="459" y="243"/>
                  </a:lnTo>
                  <a:lnTo>
                    <a:pt x="461" y="244"/>
                  </a:lnTo>
                  <a:lnTo>
                    <a:pt x="461" y="245"/>
                  </a:lnTo>
                  <a:lnTo>
                    <a:pt x="463" y="246"/>
                  </a:lnTo>
                  <a:lnTo>
                    <a:pt x="463" y="247"/>
                  </a:lnTo>
                  <a:lnTo>
                    <a:pt x="464" y="250"/>
                  </a:lnTo>
                  <a:lnTo>
                    <a:pt x="464" y="253"/>
                  </a:lnTo>
                  <a:lnTo>
                    <a:pt x="465" y="256"/>
                  </a:lnTo>
                  <a:lnTo>
                    <a:pt x="465" y="258"/>
                  </a:lnTo>
                  <a:lnTo>
                    <a:pt x="466" y="259"/>
                  </a:lnTo>
                  <a:lnTo>
                    <a:pt x="467" y="261"/>
                  </a:lnTo>
                  <a:lnTo>
                    <a:pt x="467" y="263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7" y="269"/>
                  </a:lnTo>
                  <a:lnTo>
                    <a:pt x="466" y="269"/>
                  </a:lnTo>
                  <a:lnTo>
                    <a:pt x="467" y="270"/>
                  </a:lnTo>
                  <a:lnTo>
                    <a:pt x="467" y="271"/>
                  </a:lnTo>
                  <a:lnTo>
                    <a:pt x="469" y="272"/>
                  </a:lnTo>
                  <a:lnTo>
                    <a:pt x="469" y="282"/>
                  </a:lnTo>
                  <a:lnTo>
                    <a:pt x="467" y="282"/>
                  </a:lnTo>
                  <a:lnTo>
                    <a:pt x="466" y="283"/>
                  </a:lnTo>
                  <a:lnTo>
                    <a:pt x="465" y="283"/>
                  </a:lnTo>
                  <a:lnTo>
                    <a:pt x="463" y="285"/>
                  </a:lnTo>
                  <a:lnTo>
                    <a:pt x="463" y="288"/>
                  </a:lnTo>
                  <a:lnTo>
                    <a:pt x="464" y="290"/>
                  </a:lnTo>
                  <a:lnTo>
                    <a:pt x="464" y="292"/>
                  </a:lnTo>
                  <a:lnTo>
                    <a:pt x="465" y="294"/>
                  </a:lnTo>
                  <a:lnTo>
                    <a:pt x="465" y="296"/>
                  </a:lnTo>
                  <a:lnTo>
                    <a:pt x="466" y="299"/>
                  </a:lnTo>
                  <a:lnTo>
                    <a:pt x="466" y="302"/>
                  </a:lnTo>
                  <a:lnTo>
                    <a:pt x="465" y="303"/>
                  </a:lnTo>
                  <a:lnTo>
                    <a:pt x="467" y="303"/>
                  </a:lnTo>
                  <a:lnTo>
                    <a:pt x="469" y="301"/>
                  </a:lnTo>
                  <a:lnTo>
                    <a:pt x="470" y="301"/>
                  </a:lnTo>
                  <a:lnTo>
                    <a:pt x="475" y="298"/>
                  </a:lnTo>
                  <a:lnTo>
                    <a:pt x="476" y="298"/>
                  </a:lnTo>
                  <a:lnTo>
                    <a:pt x="477" y="295"/>
                  </a:lnTo>
                  <a:lnTo>
                    <a:pt x="478" y="294"/>
                  </a:lnTo>
                  <a:lnTo>
                    <a:pt x="482" y="295"/>
                  </a:lnTo>
                  <a:lnTo>
                    <a:pt x="484" y="296"/>
                  </a:lnTo>
                  <a:lnTo>
                    <a:pt x="485" y="296"/>
                  </a:lnTo>
                  <a:lnTo>
                    <a:pt x="486" y="297"/>
                  </a:lnTo>
                  <a:lnTo>
                    <a:pt x="489" y="296"/>
                  </a:lnTo>
                  <a:lnTo>
                    <a:pt x="490" y="295"/>
                  </a:lnTo>
                  <a:lnTo>
                    <a:pt x="493" y="295"/>
                  </a:lnTo>
                  <a:lnTo>
                    <a:pt x="496" y="297"/>
                  </a:lnTo>
                  <a:lnTo>
                    <a:pt x="499" y="297"/>
                  </a:lnTo>
                  <a:lnTo>
                    <a:pt x="504" y="296"/>
                  </a:lnTo>
                  <a:lnTo>
                    <a:pt x="508" y="296"/>
                  </a:lnTo>
                  <a:lnTo>
                    <a:pt x="512" y="292"/>
                  </a:lnTo>
                  <a:lnTo>
                    <a:pt x="515" y="291"/>
                  </a:lnTo>
                  <a:lnTo>
                    <a:pt x="517" y="291"/>
                  </a:lnTo>
                  <a:lnTo>
                    <a:pt x="518" y="290"/>
                  </a:lnTo>
                  <a:lnTo>
                    <a:pt x="521" y="291"/>
                  </a:lnTo>
                  <a:lnTo>
                    <a:pt x="523" y="291"/>
                  </a:lnTo>
                  <a:lnTo>
                    <a:pt x="527" y="292"/>
                  </a:lnTo>
                  <a:lnTo>
                    <a:pt x="531" y="292"/>
                  </a:lnTo>
                  <a:lnTo>
                    <a:pt x="534" y="294"/>
                  </a:lnTo>
                  <a:lnTo>
                    <a:pt x="537" y="294"/>
                  </a:lnTo>
                  <a:lnTo>
                    <a:pt x="537" y="291"/>
                  </a:lnTo>
                  <a:lnTo>
                    <a:pt x="539" y="291"/>
                  </a:lnTo>
                  <a:lnTo>
                    <a:pt x="540" y="290"/>
                  </a:lnTo>
                  <a:lnTo>
                    <a:pt x="540" y="288"/>
                  </a:lnTo>
                  <a:lnTo>
                    <a:pt x="541" y="286"/>
                  </a:lnTo>
                  <a:lnTo>
                    <a:pt x="542" y="289"/>
                  </a:lnTo>
                  <a:lnTo>
                    <a:pt x="542" y="290"/>
                  </a:lnTo>
                  <a:lnTo>
                    <a:pt x="543" y="291"/>
                  </a:lnTo>
                  <a:lnTo>
                    <a:pt x="542" y="292"/>
                  </a:lnTo>
                  <a:lnTo>
                    <a:pt x="542" y="298"/>
                  </a:lnTo>
                  <a:lnTo>
                    <a:pt x="543" y="298"/>
                  </a:lnTo>
                  <a:lnTo>
                    <a:pt x="543" y="305"/>
                  </a:lnTo>
                  <a:lnTo>
                    <a:pt x="546" y="310"/>
                  </a:lnTo>
                  <a:lnTo>
                    <a:pt x="546" y="311"/>
                  </a:lnTo>
                  <a:lnTo>
                    <a:pt x="543" y="313"/>
                  </a:lnTo>
                  <a:lnTo>
                    <a:pt x="543" y="316"/>
                  </a:lnTo>
                  <a:lnTo>
                    <a:pt x="542" y="318"/>
                  </a:lnTo>
                  <a:lnTo>
                    <a:pt x="541" y="320"/>
                  </a:lnTo>
                  <a:lnTo>
                    <a:pt x="541" y="323"/>
                  </a:lnTo>
                  <a:lnTo>
                    <a:pt x="542" y="323"/>
                  </a:lnTo>
                  <a:lnTo>
                    <a:pt x="542" y="329"/>
                  </a:lnTo>
                  <a:lnTo>
                    <a:pt x="541" y="331"/>
                  </a:lnTo>
                  <a:lnTo>
                    <a:pt x="541" y="346"/>
                  </a:lnTo>
                  <a:lnTo>
                    <a:pt x="543" y="348"/>
                  </a:lnTo>
                  <a:lnTo>
                    <a:pt x="543" y="352"/>
                  </a:lnTo>
                  <a:lnTo>
                    <a:pt x="544" y="354"/>
                  </a:lnTo>
                  <a:lnTo>
                    <a:pt x="544" y="355"/>
                  </a:lnTo>
                  <a:lnTo>
                    <a:pt x="543" y="355"/>
                  </a:lnTo>
                  <a:lnTo>
                    <a:pt x="542" y="358"/>
                  </a:lnTo>
                  <a:lnTo>
                    <a:pt x="540" y="361"/>
                  </a:lnTo>
                  <a:lnTo>
                    <a:pt x="540" y="362"/>
                  </a:lnTo>
                  <a:lnTo>
                    <a:pt x="539" y="365"/>
                  </a:lnTo>
                  <a:lnTo>
                    <a:pt x="539" y="368"/>
                  </a:lnTo>
                  <a:lnTo>
                    <a:pt x="537" y="371"/>
                  </a:lnTo>
                  <a:lnTo>
                    <a:pt x="537" y="374"/>
                  </a:lnTo>
                  <a:lnTo>
                    <a:pt x="542" y="379"/>
                  </a:lnTo>
                  <a:lnTo>
                    <a:pt x="542" y="380"/>
                  </a:lnTo>
                  <a:lnTo>
                    <a:pt x="543" y="381"/>
                  </a:lnTo>
                  <a:lnTo>
                    <a:pt x="454" y="381"/>
                  </a:lnTo>
                  <a:lnTo>
                    <a:pt x="454" y="525"/>
                  </a:lnTo>
                  <a:lnTo>
                    <a:pt x="456" y="526"/>
                  </a:lnTo>
                  <a:lnTo>
                    <a:pt x="457" y="528"/>
                  </a:lnTo>
                  <a:lnTo>
                    <a:pt x="456" y="528"/>
                  </a:lnTo>
                  <a:lnTo>
                    <a:pt x="456" y="531"/>
                  </a:lnTo>
                  <a:lnTo>
                    <a:pt x="457" y="531"/>
                  </a:lnTo>
                  <a:lnTo>
                    <a:pt x="457" y="534"/>
                  </a:lnTo>
                  <a:lnTo>
                    <a:pt x="459" y="534"/>
                  </a:lnTo>
                  <a:lnTo>
                    <a:pt x="459" y="537"/>
                  </a:lnTo>
                  <a:lnTo>
                    <a:pt x="458" y="538"/>
                  </a:lnTo>
                  <a:lnTo>
                    <a:pt x="458" y="539"/>
                  </a:lnTo>
                  <a:lnTo>
                    <a:pt x="459" y="540"/>
                  </a:lnTo>
                  <a:lnTo>
                    <a:pt x="459" y="541"/>
                  </a:lnTo>
                  <a:lnTo>
                    <a:pt x="460" y="543"/>
                  </a:lnTo>
                  <a:lnTo>
                    <a:pt x="461" y="543"/>
                  </a:lnTo>
                  <a:lnTo>
                    <a:pt x="461" y="545"/>
                  </a:lnTo>
                  <a:lnTo>
                    <a:pt x="465" y="547"/>
                  </a:lnTo>
                  <a:lnTo>
                    <a:pt x="470" y="547"/>
                  </a:lnTo>
                  <a:lnTo>
                    <a:pt x="470" y="549"/>
                  </a:lnTo>
                  <a:lnTo>
                    <a:pt x="471" y="550"/>
                  </a:lnTo>
                  <a:lnTo>
                    <a:pt x="471" y="551"/>
                  </a:lnTo>
                  <a:lnTo>
                    <a:pt x="473" y="551"/>
                  </a:lnTo>
                  <a:lnTo>
                    <a:pt x="473" y="552"/>
                  </a:lnTo>
                  <a:lnTo>
                    <a:pt x="477" y="557"/>
                  </a:lnTo>
                  <a:lnTo>
                    <a:pt x="477" y="558"/>
                  </a:lnTo>
                  <a:lnTo>
                    <a:pt x="478" y="559"/>
                  </a:lnTo>
                  <a:lnTo>
                    <a:pt x="479" y="559"/>
                  </a:lnTo>
                  <a:lnTo>
                    <a:pt x="479" y="562"/>
                  </a:lnTo>
                  <a:lnTo>
                    <a:pt x="480" y="562"/>
                  </a:lnTo>
                  <a:lnTo>
                    <a:pt x="484" y="563"/>
                  </a:lnTo>
                  <a:lnTo>
                    <a:pt x="486" y="565"/>
                  </a:lnTo>
                  <a:lnTo>
                    <a:pt x="486" y="566"/>
                  </a:lnTo>
                  <a:lnTo>
                    <a:pt x="488" y="568"/>
                  </a:lnTo>
                  <a:lnTo>
                    <a:pt x="488" y="570"/>
                  </a:lnTo>
                  <a:lnTo>
                    <a:pt x="490" y="572"/>
                  </a:lnTo>
                  <a:lnTo>
                    <a:pt x="492" y="574"/>
                  </a:lnTo>
                  <a:lnTo>
                    <a:pt x="493" y="575"/>
                  </a:lnTo>
                  <a:lnTo>
                    <a:pt x="496" y="576"/>
                  </a:lnTo>
                  <a:lnTo>
                    <a:pt x="498" y="576"/>
                  </a:lnTo>
                  <a:lnTo>
                    <a:pt x="501" y="578"/>
                  </a:lnTo>
                  <a:lnTo>
                    <a:pt x="501" y="581"/>
                  </a:lnTo>
                  <a:lnTo>
                    <a:pt x="503" y="583"/>
                  </a:lnTo>
                  <a:lnTo>
                    <a:pt x="504" y="583"/>
                  </a:lnTo>
                  <a:lnTo>
                    <a:pt x="507" y="584"/>
                  </a:lnTo>
                  <a:lnTo>
                    <a:pt x="507" y="587"/>
                  </a:lnTo>
                  <a:lnTo>
                    <a:pt x="508" y="588"/>
                  </a:lnTo>
                  <a:lnTo>
                    <a:pt x="512" y="588"/>
                  </a:lnTo>
                  <a:lnTo>
                    <a:pt x="515" y="590"/>
                  </a:lnTo>
                  <a:lnTo>
                    <a:pt x="516" y="590"/>
                  </a:lnTo>
                  <a:lnTo>
                    <a:pt x="515" y="591"/>
                  </a:lnTo>
                  <a:lnTo>
                    <a:pt x="516" y="593"/>
                  </a:lnTo>
                  <a:lnTo>
                    <a:pt x="512" y="593"/>
                  </a:lnTo>
                  <a:lnTo>
                    <a:pt x="503" y="595"/>
                  </a:lnTo>
                  <a:lnTo>
                    <a:pt x="493" y="596"/>
                  </a:lnTo>
                  <a:lnTo>
                    <a:pt x="485" y="598"/>
                  </a:lnTo>
                  <a:lnTo>
                    <a:pt x="476" y="600"/>
                  </a:lnTo>
                  <a:lnTo>
                    <a:pt x="454" y="604"/>
                  </a:lnTo>
                  <a:lnTo>
                    <a:pt x="443" y="607"/>
                  </a:lnTo>
                  <a:lnTo>
                    <a:pt x="432" y="609"/>
                  </a:lnTo>
                  <a:lnTo>
                    <a:pt x="427" y="609"/>
                  </a:lnTo>
                  <a:lnTo>
                    <a:pt x="427" y="608"/>
                  </a:lnTo>
                  <a:lnTo>
                    <a:pt x="426" y="608"/>
                  </a:lnTo>
                  <a:lnTo>
                    <a:pt x="421" y="606"/>
                  </a:lnTo>
                  <a:lnTo>
                    <a:pt x="416" y="606"/>
                  </a:lnTo>
                  <a:lnTo>
                    <a:pt x="415" y="607"/>
                  </a:lnTo>
                  <a:lnTo>
                    <a:pt x="415" y="606"/>
                  </a:lnTo>
                  <a:lnTo>
                    <a:pt x="411" y="607"/>
                  </a:lnTo>
                  <a:lnTo>
                    <a:pt x="407" y="608"/>
                  </a:lnTo>
                  <a:lnTo>
                    <a:pt x="406" y="609"/>
                  </a:lnTo>
                  <a:lnTo>
                    <a:pt x="405" y="609"/>
                  </a:lnTo>
                  <a:lnTo>
                    <a:pt x="403" y="610"/>
                  </a:lnTo>
                  <a:lnTo>
                    <a:pt x="402" y="610"/>
                  </a:lnTo>
                  <a:lnTo>
                    <a:pt x="401" y="609"/>
                  </a:lnTo>
                  <a:lnTo>
                    <a:pt x="400" y="609"/>
                  </a:lnTo>
                  <a:lnTo>
                    <a:pt x="400" y="608"/>
                  </a:lnTo>
                  <a:lnTo>
                    <a:pt x="399" y="609"/>
                  </a:lnTo>
                  <a:lnTo>
                    <a:pt x="397" y="609"/>
                  </a:lnTo>
                  <a:lnTo>
                    <a:pt x="396" y="608"/>
                  </a:lnTo>
                  <a:lnTo>
                    <a:pt x="392" y="608"/>
                  </a:lnTo>
                  <a:lnTo>
                    <a:pt x="390" y="607"/>
                  </a:lnTo>
                  <a:lnTo>
                    <a:pt x="388" y="606"/>
                  </a:lnTo>
                  <a:lnTo>
                    <a:pt x="387" y="604"/>
                  </a:lnTo>
                  <a:lnTo>
                    <a:pt x="386" y="604"/>
                  </a:lnTo>
                  <a:lnTo>
                    <a:pt x="384" y="603"/>
                  </a:lnTo>
                  <a:lnTo>
                    <a:pt x="383" y="603"/>
                  </a:lnTo>
                  <a:lnTo>
                    <a:pt x="382" y="602"/>
                  </a:lnTo>
                  <a:lnTo>
                    <a:pt x="379" y="602"/>
                  </a:lnTo>
                  <a:lnTo>
                    <a:pt x="377" y="603"/>
                  </a:lnTo>
                  <a:lnTo>
                    <a:pt x="371" y="603"/>
                  </a:lnTo>
                  <a:lnTo>
                    <a:pt x="368" y="604"/>
                  </a:lnTo>
                  <a:lnTo>
                    <a:pt x="367" y="603"/>
                  </a:lnTo>
                  <a:lnTo>
                    <a:pt x="364" y="602"/>
                  </a:lnTo>
                  <a:lnTo>
                    <a:pt x="358" y="602"/>
                  </a:lnTo>
                  <a:lnTo>
                    <a:pt x="357" y="603"/>
                  </a:lnTo>
                  <a:lnTo>
                    <a:pt x="354" y="603"/>
                  </a:lnTo>
                  <a:lnTo>
                    <a:pt x="354" y="602"/>
                  </a:lnTo>
                  <a:lnTo>
                    <a:pt x="342" y="602"/>
                  </a:lnTo>
                  <a:lnTo>
                    <a:pt x="335" y="600"/>
                  </a:lnTo>
                  <a:lnTo>
                    <a:pt x="329" y="600"/>
                  </a:lnTo>
                  <a:lnTo>
                    <a:pt x="326" y="601"/>
                  </a:lnTo>
                  <a:lnTo>
                    <a:pt x="324" y="601"/>
                  </a:lnTo>
                  <a:lnTo>
                    <a:pt x="318" y="600"/>
                  </a:lnTo>
                  <a:lnTo>
                    <a:pt x="315" y="597"/>
                  </a:lnTo>
                  <a:lnTo>
                    <a:pt x="312" y="597"/>
                  </a:lnTo>
                  <a:lnTo>
                    <a:pt x="312" y="596"/>
                  </a:lnTo>
                  <a:lnTo>
                    <a:pt x="311" y="596"/>
                  </a:lnTo>
                  <a:lnTo>
                    <a:pt x="309" y="593"/>
                  </a:lnTo>
                  <a:lnTo>
                    <a:pt x="307" y="593"/>
                  </a:lnTo>
                  <a:lnTo>
                    <a:pt x="306" y="591"/>
                  </a:lnTo>
                  <a:lnTo>
                    <a:pt x="306" y="590"/>
                  </a:lnTo>
                  <a:lnTo>
                    <a:pt x="304" y="588"/>
                  </a:lnTo>
                  <a:lnTo>
                    <a:pt x="303" y="588"/>
                  </a:lnTo>
                  <a:lnTo>
                    <a:pt x="301" y="584"/>
                  </a:lnTo>
                  <a:lnTo>
                    <a:pt x="300" y="584"/>
                  </a:lnTo>
                  <a:lnTo>
                    <a:pt x="300" y="583"/>
                  </a:lnTo>
                  <a:lnTo>
                    <a:pt x="299" y="582"/>
                  </a:lnTo>
                  <a:lnTo>
                    <a:pt x="299" y="581"/>
                  </a:lnTo>
                  <a:lnTo>
                    <a:pt x="112" y="581"/>
                  </a:lnTo>
                  <a:lnTo>
                    <a:pt x="112" y="582"/>
                  </a:lnTo>
                  <a:lnTo>
                    <a:pt x="100" y="582"/>
                  </a:lnTo>
                  <a:lnTo>
                    <a:pt x="99" y="579"/>
                  </a:lnTo>
                  <a:lnTo>
                    <a:pt x="98" y="578"/>
                  </a:lnTo>
                  <a:lnTo>
                    <a:pt x="94" y="576"/>
                  </a:lnTo>
                  <a:lnTo>
                    <a:pt x="89" y="574"/>
                  </a:lnTo>
                  <a:lnTo>
                    <a:pt x="86" y="570"/>
                  </a:lnTo>
                  <a:lnTo>
                    <a:pt x="82" y="569"/>
                  </a:lnTo>
                  <a:lnTo>
                    <a:pt x="82" y="566"/>
                  </a:lnTo>
                  <a:lnTo>
                    <a:pt x="81" y="565"/>
                  </a:lnTo>
                  <a:lnTo>
                    <a:pt x="81" y="564"/>
                  </a:lnTo>
                  <a:lnTo>
                    <a:pt x="80" y="563"/>
                  </a:lnTo>
                  <a:lnTo>
                    <a:pt x="77" y="563"/>
                  </a:lnTo>
                  <a:lnTo>
                    <a:pt x="76" y="562"/>
                  </a:lnTo>
                  <a:lnTo>
                    <a:pt x="68" y="562"/>
                  </a:lnTo>
                  <a:lnTo>
                    <a:pt x="68" y="560"/>
                  </a:lnTo>
                  <a:lnTo>
                    <a:pt x="67" y="562"/>
                  </a:lnTo>
                  <a:lnTo>
                    <a:pt x="67" y="560"/>
                  </a:lnTo>
                  <a:lnTo>
                    <a:pt x="64" y="560"/>
                  </a:lnTo>
                  <a:lnTo>
                    <a:pt x="60" y="562"/>
                  </a:lnTo>
                  <a:lnTo>
                    <a:pt x="57" y="563"/>
                  </a:lnTo>
                  <a:lnTo>
                    <a:pt x="56" y="564"/>
                  </a:lnTo>
                  <a:lnTo>
                    <a:pt x="54" y="564"/>
                  </a:lnTo>
                  <a:lnTo>
                    <a:pt x="54" y="565"/>
                  </a:lnTo>
                  <a:lnTo>
                    <a:pt x="53" y="566"/>
                  </a:lnTo>
                  <a:lnTo>
                    <a:pt x="51" y="566"/>
                  </a:lnTo>
                  <a:lnTo>
                    <a:pt x="51" y="568"/>
                  </a:lnTo>
                  <a:lnTo>
                    <a:pt x="49" y="568"/>
                  </a:lnTo>
                  <a:lnTo>
                    <a:pt x="48" y="569"/>
                  </a:lnTo>
                  <a:lnTo>
                    <a:pt x="45" y="570"/>
                  </a:lnTo>
                  <a:lnTo>
                    <a:pt x="45" y="571"/>
                  </a:lnTo>
                  <a:lnTo>
                    <a:pt x="43" y="571"/>
                  </a:lnTo>
                  <a:lnTo>
                    <a:pt x="41" y="574"/>
                  </a:lnTo>
                  <a:lnTo>
                    <a:pt x="35" y="574"/>
                  </a:lnTo>
                  <a:lnTo>
                    <a:pt x="35" y="572"/>
                  </a:lnTo>
                  <a:lnTo>
                    <a:pt x="32" y="572"/>
                  </a:lnTo>
                  <a:lnTo>
                    <a:pt x="31" y="574"/>
                  </a:lnTo>
                  <a:lnTo>
                    <a:pt x="29" y="572"/>
                  </a:lnTo>
                  <a:lnTo>
                    <a:pt x="25" y="574"/>
                  </a:lnTo>
                  <a:lnTo>
                    <a:pt x="25" y="572"/>
                  </a:lnTo>
                  <a:lnTo>
                    <a:pt x="24" y="572"/>
                  </a:lnTo>
                  <a:lnTo>
                    <a:pt x="24" y="571"/>
                  </a:lnTo>
                  <a:lnTo>
                    <a:pt x="23" y="571"/>
                  </a:lnTo>
                  <a:lnTo>
                    <a:pt x="23" y="570"/>
                  </a:lnTo>
                  <a:lnTo>
                    <a:pt x="19" y="570"/>
                  </a:lnTo>
                  <a:lnTo>
                    <a:pt x="19" y="569"/>
                  </a:lnTo>
                  <a:lnTo>
                    <a:pt x="18" y="569"/>
                  </a:lnTo>
                  <a:lnTo>
                    <a:pt x="18" y="570"/>
                  </a:lnTo>
                  <a:lnTo>
                    <a:pt x="15" y="570"/>
                  </a:lnTo>
                  <a:lnTo>
                    <a:pt x="10" y="572"/>
                  </a:lnTo>
                  <a:lnTo>
                    <a:pt x="8" y="575"/>
                  </a:lnTo>
                  <a:lnTo>
                    <a:pt x="5" y="575"/>
                  </a:lnTo>
                  <a:lnTo>
                    <a:pt x="4" y="574"/>
                  </a:lnTo>
                  <a:lnTo>
                    <a:pt x="4" y="564"/>
                  </a:lnTo>
                  <a:lnTo>
                    <a:pt x="5" y="560"/>
                  </a:lnTo>
                  <a:lnTo>
                    <a:pt x="5" y="552"/>
                  </a:lnTo>
                  <a:lnTo>
                    <a:pt x="6" y="555"/>
                  </a:lnTo>
                  <a:lnTo>
                    <a:pt x="8" y="553"/>
                  </a:lnTo>
                  <a:lnTo>
                    <a:pt x="8" y="549"/>
                  </a:lnTo>
                  <a:lnTo>
                    <a:pt x="6" y="544"/>
                  </a:lnTo>
                  <a:lnTo>
                    <a:pt x="8" y="539"/>
                  </a:lnTo>
                  <a:lnTo>
                    <a:pt x="5" y="521"/>
                  </a:lnTo>
                  <a:lnTo>
                    <a:pt x="5" y="520"/>
                  </a:lnTo>
                  <a:lnTo>
                    <a:pt x="6" y="518"/>
                  </a:lnTo>
                  <a:lnTo>
                    <a:pt x="5" y="517"/>
                  </a:lnTo>
                  <a:lnTo>
                    <a:pt x="4" y="513"/>
                  </a:lnTo>
                  <a:lnTo>
                    <a:pt x="3" y="511"/>
                  </a:lnTo>
                  <a:lnTo>
                    <a:pt x="4" y="508"/>
                  </a:lnTo>
                  <a:lnTo>
                    <a:pt x="5" y="508"/>
                  </a:lnTo>
                  <a:lnTo>
                    <a:pt x="5" y="507"/>
                  </a:lnTo>
                  <a:lnTo>
                    <a:pt x="6" y="507"/>
                  </a:lnTo>
                  <a:lnTo>
                    <a:pt x="8" y="508"/>
                  </a:lnTo>
                  <a:lnTo>
                    <a:pt x="9" y="508"/>
                  </a:lnTo>
                  <a:lnTo>
                    <a:pt x="10" y="506"/>
                  </a:lnTo>
                  <a:lnTo>
                    <a:pt x="11" y="505"/>
                  </a:lnTo>
                  <a:lnTo>
                    <a:pt x="11" y="502"/>
                  </a:lnTo>
                  <a:lnTo>
                    <a:pt x="12" y="501"/>
                  </a:lnTo>
                  <a:lnTo>
                    <a:pt x="15" y="500"/>
                  </a:lnTo>
                  <a:lnTo>
                    <a:pt x="15" y="499"/>
                  </a:lnTo>
                  <a:lnTo>
                    <a:pt x="16" y="498"/>
                  </a:lnTo>
                  <a:lnTo>
                    <a:pt x="16" y="494"/>
                  </a:lnTo>
                  <a:lnTo>
                    <a:pt x="17" y="493"/>
                  </a:lnTo>
                  <a:lnTo>
                    <a:pt x="16" y="492"/>
                  </a:lnTo>
                  <a:lnTo>
                    <a:pt x="17" y="490"/>
                  </a:lnTo>
                  <a:lnTo>
                    <a:pt x="17" y="482"/>
                  </a:lnTo>
                  <a:lnTo>
                    <a:pt x="18" y="482"/>
                  </a:lnTo>
                  <a:lnTo>
                    <a:pt x="18" y="481"/>
                  </a:lnTo>
                  <a:lnTo>
                    <a:pt x="19" y="480"/>
                  </a:lnTo>
                  <a:lnTo>
                    <a:pt x="22" y="480"/>
                  </a:lnTo>
                  <a:lnTo>
                    <a:pt x="22" y="477"/>
                  </a:lnTo>
                  <a:lnTo>
                    <a:pt x="19" y="477"/>
                  </a:lnTo>
                  <a:lnTo>
                    <a:pt x="21" y="476"/>
                  </a:lnTo>
                  <a:lnTo>
                    <a:pt x="21" y="475"/>
                  </a:lnTo>
                  <a:lnTo>
                    <a:pt x="22" y="471"/>
                  </a:lnTo>
                  <a:lnTo>
                    <a:pt x="22" y="470"/>
                  </a:lnTo>
                  <a:lnTo>
                    <a:pt x="23" y="469"/>
                  </a:lnTo>
                  <a:lnTo>
                    <a:pt x="23" y="468"/>
                  </a:lnTo>
                  <a:lnTo>
                    <a:pt x="24" y="468"/>
                  </a:lnTo>
                  <a:lnTo>
                    <a:pt x="24" y="464"/>
                  </a:lnTo>
                  <a:lnTo>
                    <a:pt x="25" y="464"/>
                  </a:lnTo>
                  <a:lnTo>
                    <a:pt x="25" y="463"/>
                  </a:lnTo>
                  <a:lnTo>
                    <a:pt x="27" y="462"/>
                  </a:lnTo>
                  <a:lnTo>
                    <a:pt x="27" y="457"/>
                  </a:lnTo>
                  <a:lnTo>
                    <a:pt x="28" y="456"/>
                  </a:lnTo>
                  <a:lnTo>
                    <a:pt x="28" y="450"/>
                  </a:lnTo>
                  <a:lnTo>
                    <a:pt x="29" y="449"/>
                  </a:lnTo>
                  <a:lnTo>
                    <a:pt x="29" y="448"/>
                  </a:lnTo>
                  <a:lnTo>
                    <a:pt x="30" y="447"/>
                  </a:lnTo>
                  <a:lnTo>
                    <a:pt x="30" y="437"/>
                  </a:lnTo>
                  <a:lnTo>
                    <a:pt x="29" y="437"/>
                  </a:lnTo>
                  <a:lnTo>
                    <a:pt x="29" y="435"/>
                  </a:lnTo>
                  <a:lnTo>
                    <a:pt x="30" y="435"/>
                  </a:lnTo>
                  <a:lnTo>
                    <a:pt x="30" y="431"/>
                  </a:lnTo>
                  <a:lnTo>
                    <a:pt x="29" y="431"/>
                  </a:lnTo>
                  <a:lnTo>
                    <a:pt x="30" y="430"/>
                  </a:lnTo>
                  <a:lnTo>
                    <a:pt x="30" y="429"/>
                  </a:lnTo>
                  <a:lnTo>
                    <a:pt x="31" y="428"/>
                  </a:lnTo>
                  <a:lnTo>
                    <a:pt x="31" y="426"/>
                  </a:lnTo>
                  <a:lnTo>
                    <a:pt x="32" y="425"/>
                  </a:lnTo>
                  <a:lnTo>
                    <a:pt x="32" y="422"/>
                  </a:lnTo>
                  <a:lnTo>
                    <a:pt x="34" y="422"/>
                  </a:lnTo>
                  <a:lnTo>
                    <a:pt x="35" y="420"/>
                  </a:lnTo>
                  <a:lnTo>
                    <a:pt x="36" y="420"/>
                  </a:lnTo>
                  <a:lnTo>
                    <a:pt x="36" y="422"/>
                  </a:lnTo>
                  <a:lnTo>
                    <a:pt x="37" y="420"/>
                  </a:lnTo>
                  <a:lnTo>
                    <a:pt x="37" y="409"/>
                  </a:lnTo>
                  <a:lnTo>
                    <a:pt x="38" y="407"/>
                  </a:lnTo>
                  <a:lnTo>
                    <a:pt x="38" y="404"/>
                  </a:lnTo>
                  <a:lnTo>
                    <a:pt x="37" y="403"/>
                  </a:lnTo>
                  <a:lnTo>
                    <a:pt x="37" y="400"/>
                  </a:lnTo>
                  <a:lnTo>
                    <a:pt x="38" y="400"/>
                  </a:lnTo>
                  <a:lnTo>
                    <a:pt x="38" y="399"/>
                  </a:lnTo>
                  <a:lnTo>
                    <a:pt x="41" y="399"/>
                  </a:lnTo>
                  <a:lnTo>
                    <a:pt x="41" y="398"/>
                  </a:lnTo>
                  <a:lnTo>
                    <a:pt x="42" y="398"/>
                  </a:lnTo>
                  <a:lnTo>
                    <a:pt x="43" y="397"/>
                  </a:lnTo>
                  <a:lnTo>
                    <a:pt x="43" y="394"/>
                  </a:lnTo>
                  <a:lnTo>
                    <a:pt x="45" y="392"/>
                  </a:lnTo>
                  <a:lnTo>
                    <a:pt x="47" y="392"/>
                  </a:lnTo>
                  <a:lnTo>
                    <a:pt x="47" y="391"/>
                  </a:lnTo>
                  <a:lnTo>
                    <a:pt x="49" y="391"/>
                  </a:lnTo>
                  <a:lnTo>
                    <a:pt x="51" y="386"/>
                  </a:lnTo>
                  <a:lnTo>
                    <a:pt x="53" y="386"/>
                  </a:lnTo>
                  <a:lnTo>
                    <a:pt x="53" y="385"/>
                  </a:lnTo>
                  <a:lnTo>
                    <a:pt x="57" y="380"/>
                  </a:lnTo>
                  <a:lnTo>
                    <a:pt x="57" y="378"/>
                  </a:lnTo>
                  <a:lnTo>
                    <a:pt x="56" y="377"/>
                  </a:lnTo>
                  <a:lnTo>
                    <a:pt x="56" y="373"/>
                  </a:lnTo>
                  <a:lnTo>
                    <a:pt x="59" y="372"/>
                  </a:lnTo>
                  <a:lnTo>
                    <a:pt x="67" y="364"/>
                  </a:lnTo>
                  <a:lnTo>
                    <a:pt x="69" y="364"/>
                  </a:lnTo>
                  <a:lnTo>
                    <a:pt x="69" y="365"/>
                  </a:lnTo>
                  <a:lnTo>
                    <a:pt x="72" y="362"/>
                  </a:lnTo>
                  <a:lnTo>
                    <a:pt x="73" y="364"/>
                  </a:lnTo>
                  <a:lnTo>
                    <a:pt x="75" y="364"/>
                  </a:lnTo>
                  <a:lnTo>
                    <a:pt x="80" y="359"/>
                  </a:lnTo>
                  <a:lnTo>
                    <a:pt x="80" y="355"/>
                  </a:lnTo>
                  <a:lnTo>
                    <a:pt x="85" y="350"/>
                  </a:lnTo>
                  <a:lnTo>
                    <a:pt x="85" y="352"/>
                  </a:lnTo>
                  <a:lnTo>
                    <a:pt x="83" y="352"/>
                  </a:lnTo>
                  <a:lnTo>
                    <a:pt x="83" y="353"/>
                  </a:lnTo>
                  <a:lnTo>
                    <a:pt x="86" y="350"/>
                  </a:lnTo>
                  <a:lnTo>
                    <a:pt x="87" y="348"/>
                  </a:lnTo>
                  <a:lnTo>
                    <a:pt x="88" y="345"/>
                  </a:lnTo>
                  <a:lnTo>
                    <a:pt x="91" y="340"/>
                  </a:lnTo>
                  <a:lnTo>
                    <a:pt x="91" y="336"/>
                  </a:lnTo>
                  <a:lnTo>
                    <a:pt x="92" y="336"/>
                  </a:lnTo>
                  <a:lnTo>
                    <a:pt x="92" y="335"/>
                  </a:lnTo>
                  <a:lnTo>
                    <a:pt x="93" y="334"/>
                  </a:lnTo>
                  <a:lnTo>
                    <a:pt x="93" y="329"/>
                  </a:lnTo>
                  <a:lnTo>
                    <a:pt x="94" y="328"/>
                  </a:lnTo>
                  <a:lnTo>
                    <a:pt x="94" y="327"/>
                  </a:lnTo>
                  <a:lnTo>
                    <a:pt x="93" y="318"/>
                  </a:lnTo>
                  <a:lnTo>
                    <a:pt x="93" y="314"/>
                  </a:lnTo>
                  <a:lnTo>
                    <a:pt x="94" y="313"/>
                  </a:lnTo>
                  <a:lnTo>
                    <a:pt x="94" y="307"/>
                  </a:lnTo>
                  <a:lnTo>
                    <a:pt x="95" y="305"/>
                  </a:lnTo>
                  <a:lnTo>
                    <a:pt x="95" y="304"/>
                  </a:lnTo>
                  <a:lnTo>
                    <a:pt x="96" y="297"/>
                  </a:lnTo>
                  <a:lnTo>
                    <a:pt x="96" y="290"/>
                  </a:lnTo>
                  <a:lnTo>
                    <a:pt x="95" y="289"/>
                  </a:lnTo>
                  <a:lnTo>
                    <a:pt x="92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3" y="277"/>
                  </a:lnTo>
                  <a:lnTo>
                    <a:pt x="92" y="277"/>
                  </a:lnTo>
                  <a:lnTo>
                    <a:pt x="91" y="275"/>
                  </a:lnTo>
                  <a:lnTo>
                    <a:pt x="89" y="275"/>
                  </a:lnTo>
                  <a:lnTo>
                    <a:pt x="86" y="269"/>
                  </a:lnTo>
                  <a:lnTo>
                    <a:pt x="83" y="266"/>
                  </a:lnTo>
                  <a:lnTo>
                    <a:pt x="82" y="266"/>
                  </a:lnTo>
                  <a:lnTo>
                    <a:pt x="82" y="261"/>
                  </a:lnTo>
                  <a:lnTo>
                    <a:pt x="81" y="260"/>
                  </a:lnTo>
                  <a:lnTo>
                    <a:pt x="79" y="257"/>
                  </a:lnTo>
                  <a:lnTo>
                    <a:pt x="79" y="256"/>
                  </a:lnTo>
                  <a:lnTo>
                    <a:pt x="77" y="253"/>
                  </a:lnTo>
                  <a:lnTo>
                    <a:pt x="75" y="251"/>
                  </a:lnTo>
                  <a:lnTo>
                    <a:pt x="73" y="247"/>
                  </a:lnTo>
                  <a:lnTo>
                    <a:pt x="73" y="246"/>
                  </a:lnTo>
                  <a:lnTo>
                    <a:pt x="74" y="245"/>
                  </a:lnTo>
                  <a:lnTo>
                    <a:pt x="74" y="243"/>
                  </a:lnTo>
                  <a:lnTo>
                    <a:pt x="73" y="241"/>
                  </a:lnTo>
                  <a:lnTo>
                    <a:pt x="72" y="239"/>
                  </a:lnTo>
                  <a:lnTo>
                    <a:pt x="67" y="234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8" y="229"/>
                  </a:lnTo>
                  <a:lnTo>
                    <a:pt x="68" y="228"/>
                  </a:lnTo>
                  <a:lnTo>
                    <a:pt x="67" y="224"/>
                  </a:lnTo>
                  <a:lnTo>
                    <a:pt x="67" y="220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4" y="218"/>
                  </a:lnTo>
                  <a:lnTo>
                    <a:pt x="61" y="212"/>
                  </a:lnTo>
                  <a:lnTo>
                    <a:pt x="60" y="209"/>
                  </a:lnTo>
                  <a:lnTo>
                    <a:pt x="59" y="208"/>
                  </a:lnTo>
                  <a:lnTo>
                    <a:pt x="59" y="207"/>
                  </a:lnTo>
                  <a:lnTo>
                    <a:pt x="60" y="207"/>
                  </a:lnTo>
                  <a:lnTo>
                    <a:pt x="62" y="202"/>
                  </a:lnTo>
                  <a:lnTo>
                    <a:pt x="63" y="202"/>
                  </a:lnTo>
                  <a:lnTo>
                    <a:pt x="63" y="201"/>
                  </a:lnTo>
                  <a:lnTo>
                    <a:pt x="66" y="201"/>
                  </a:lnTo>
                  <a:lnTo>
                    <a:pt x="66" y="199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68" y="196"/>
                  </a:lnTo>
                  <a:lnTo>
                    <a:pt x="67" y="195"/>
                  </a:lnTo>
                  <a:lnTo>
                    <a:pt x="70" y="195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2" y="193"/>
                  </a:lnTo>
                  <a:lnTo>
                    <a:pt x="76" y="193"/>
                  </a:lnTo>
                  <a:lnTo>
                    <a:pt x="76" y="190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6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1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6" y="178"/>
                  </a:lnTo>
                  <a:lnTo>
                    <a:pt x="76" y="175"/>
                  </a:lnTo>
                  <a:lnTo>
                    <a:pt x="75" y="175"/>
                  </a:lnTo>
                  <a:lnTo>
                    <a:pt x="75" y="174"/>
                  </a:lnTo>
                  <a:lnTo>
                    <a:pt x="72" y="167"/>
                  </a:lnTo>
                  <a:lnTo>
                    <a:pt x="70" y="167"/>
                  </a:lnTo>
                  <a:lnTo>
                    <a:pt x="70" y="164"/>
                  </a:lnTo>
                  <a:lnTo>
                    <a:pt x="69" y="164"/>
                  </a:lnTo>
                  <a:lnTo>
                    <a:pt x="69" y="162"/>
                  </a:lnTo>
                  <a:lnTo>
                    <a:pt x="68" y="162"/>
                  </a:lnTo>
                  <a:lnTo>
                    <a:pt x="68" y="161"/>
                  </a:lnTo>
                  <a:lnTo>
                    <a:pt x="67" y="158"/>
                  </a:lnTo>
                  <a:lnTo>
                    <a:pt x="64" y="152"/>
                  </a:lnTo>
                  <a:lnTo>
                    <a:pt x="59" y="139"/>
                  </a:lnTo>
                  <a:lnTo>
                    <a:pt x="56" y="135"/>
                  </a:lnTo>
                  <a:lnTo>
                    <a:pt x="55" y="130"/>
                  </a:lnTo>
                  <a:lnTo>
                    <a:pt x="54" y="129"/>
                  </a:lnTo>
                  <a:lnTo>
                    <a:pt x="54" y="127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16"/>
                  </a:lnTo>
                  <a:lnTo>
                    <a:pt x="51" y="111"/>
                  </a:lnTo>
                  <a:lnTo>
                    <a:pt x="50" y="112"/>
                  </a:lnTo>
                  <a:lnTo>
                    <a:pt x="49" y="111"/>
                  </a:lnTo>
                  <a:lnTo>
                    <a:pt x="47" y="107"/>
                  </a:lnTo>
                  <a:lnTo>
                    <a:pt x="42" y="104"/>
                  </a:lnTo>
                  <a:lnTo>
                    <a:pt x="40" y="99"/>
                  </a:lnTo>
                  <a:lnTo>
                    <a:pt x="35" y="92"/>
                  </a:lnTo>
                  <a:lnTo>
                    <a:pt x="34" y="88"/>
                  </a:lnTo>
                  <a:lnTo>
                    <a:pt x="31" y="84"/>
                  </a:lnTo>
                  <a:lnTo>
                    <a:pt x="29" y="81"/>
                  </a:lnTo>
                  <a:lnTo>
                    <a:pt x="28" y="78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9" y="76"/>
                  </a:lnTo>
                  <a:lnTo>
                    <a:pt x="34" y="76"/>
                  </a:lnTo>
                  <a:lnTo>
                    <a:pt x="37" y="75"/>
                  </a:lnTo>
                  <a:lnTo>
                    <a:pt x="38" y="74"/>
                  </a:lnTo>
                  <a:lnTo>
                    <a:pt x="41" y="74"/>
                  </a:lnTo>
                  <a:lnTo>
                    <a:pt x="43" y="73"/>
                  </a:lnTo>
                  <a:lnTo>
                    <a:pt x="51" y="73"/>
                  </a:lnTo>
                  <a:lnTo>
                    <a:pt x="53" y="72"/>
                  </a:lnTo>
                  <a:lnTo>
                    <a:pt x="54" y="72"/>
                  </a:lnTo>
                  <a:lnTo>
                    <a:pt x="56" y="70"/>
                  </a:lnTo>
                  <a:lnTo>
                    <a:pt x="56" y="69"/>
                  </a:lnTo>
                  <a:lnTo>
                    <a:pt x="57" y="68"/>
                  </a:lnTo>
                  <a:lnTo>
                    <a:pt x="57" y="67"/>
                  </a:lnTo>
                  <a:lnTo>
                    <a:pt x="61" y="67"/>
                  </a:lnTo>
                  <a:lnTo>
                    <a:pt x="61" y="66"/>
                  </a:lnTo>
                  <a:lnTo>
                    <a:pt x="64" y="66"/>
                  </a:lnTo>
                  <a:lnTo>
                    <a:pt x="67" y="65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7" y="6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19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0" y="28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38" y="47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30" y="59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2" y="57"/>
                  </a:lnTo>
                  <a:lnTo>
                    <a:pt x="22" y="54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8" y="32"/>
                  </a:lnTo>
                  <a:lnTo>
                    <a:pt x="16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1" y="14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A45F1969-80E2-4648-AE04-F516D39C0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038" y="1087438"/>
              <a:ext cx="1439862" cy="1436688"/>
            </a:xfrm>
            <a:custGeom>
              <a:avLst/>
              <a:gdLst/>
              <a:ahLst/>
              <a:cxnLst>
                <a:cxn ang="0">
                  <a:pos x="683" y="11"/>
                </a:cxn>
                <a:cxn ang="0">
                  <a:pos x="698" y="1"/>
                </a:cxn>
                <a:cxn ang="0">
                  <a:pos x="715" y="6"/>
                </a:cxn>
                <a:cxn ang="0">
                  <a:pos x="723" y="12"/>
                </a:cxn>
                <a:cxn ang="0">
                  <a:pos x="759" y="10"/>
                </a:cxn>
                <a:cxn ang="0">
                  <a:pos x="743" y="30"/>
                </a:cxn>
                <a:cxn ang="0">
                  <a:pos x="746" y="55"/>
                </a:cxn>
                <a:cxn ang="0">
                  <a:pos x="752" y="101"/>
                </a:cxn>
                <a:cxn ang="0">
                  <a:pos x="742" y="136"/>
                </a:cxn>
                <a:cxn ang="0">
                  <a:pos x="714" y="159"/>
                </a:cxn>
                <a:cxn ang="0">
                  <a:pos x="727" y="210"/>
                </a:cxn>
                <a:cxn ang="0">
                  <a:pos x="762" y="254"/>
                </a:cxn>
                <a:cxn ang="0">
                  <a:pos x="796" y="345"/>
                </a:cxn>
                <a:cxn ang="0">
                  <a:pos x="811" y="464"/>
                </a:cxn>
                <a:cxn ang="0">
                  <a:pos x="813" y="522"/>
                </a:cxn>
                <a:cxn ang="0">
                  <a:pos x="796" y="559"/>
                </a:cxn>
                <a:cxn ang="0">
                  <a:pos x="829" y="634"/>
                </a:cxn>
                <a:cxn ang="0">
                  <a:pos x="887" y="654"/>
                </a:cxn>
                <a:cxn ang="0">
                  <a:pos x="886" y="706"/>
                </a:cxn>
                <a:cxn ang="0">
                  <a:pos x="848" y="731"/>
                </a:cxn>
                <a:cxn ang="0">
                  <a:pos x="809" y="755"/>
                </a:cxn>
                <a:cxn ang="0">
                  <a:pos x="770" y="780"/>
                </a:cxn>
                <a:cxn ang="0">
                  <a:pos x="731" y="804"/>
                </a:cxn>
                <a:cxn ang="0">
                  <a:pos x="683" y="841"/>
                </a:cxn>
                <a:cxn ang="0">
                  <a:pos x="605" y="890"/>
                </a:cxn>
                <a:cxn ang="0">
                  <a:pos x="527" y="905"/>
                </a:cxn>
                <a:cxn ang="0">
                  <a:pos x="521" y="890"/>
                </a:cxn>
                <a:cxn ang="0">
                  <a:pos x="516" y="863"/>
                </a:cxn>
                <a:cxn ang="0">
                  <a:pos x="478" y="845"/>
                </a:cxn>
                <a:cxn ang="0">
                  <a:pos x="455" y="840"/>
                </a:cxn>
                <a:cxn ang="0">
                  <a:pos x="432" y="823"/>
                </a:cxn>
                <a:cxn ang="0">
                  <a:pos x="400" y="784"/>
                </a:cxn>
                <a:cxn ang="0">
                  <a:pos x="328" y="733"/>
                </a:cxn>
                <a:cxn ang="0">
                  <a:pos x="263" y="687"/>
                </a:cxn>
                <a:cxn ang="0">
                  <a:pos x="169" y="622"/>
                </a:cxn>
                <a:cxn ang="0">
                  <a:pos x="70" y="555"/>
                </a:cxn>
                <a:cxn ang="0">
                  <a:pos x="13" y="430"/>
                </a:cxn>
                <a:cxn ang="0">
                  <a:pos x="48" y="405"/>
                </a:cxn>
                <a:cxn ang="0">
                  <a:pos x="128" y="394"/>
                </a:cxn>
                <a:cxn ang="0">
                  <a:pos x="193" y="345"/>
                </a:cxn>
                <a:cxn ang="0">
                  <a:pos x="219" y="317"/>
                </a:cxn>
                <a:cxn ang="0">
                  <a:pos x="220" y="304"/>
                </a:cxn>
                <a:cxn ang="0">
                  <a:pos x="301" y="266"/>
                </a:cxn>
                <a:cxn ang="0">
                  <a:pos x="334" y="249"/>
                </a:cxn>
                <a:cxn ang="0">
                  <a:pos x="310" y="211"/>
                </a:cxn>
                <a:cxn ang="0">
                  <a:pos x="307" y="180"/>
                </a:cxn>
                <a:cxn ang="0">
                  <a:pos x="303" y="128"/>
                </a:cxn>
                <a:cxn ang="0">
                  <a:pos x="284" y="109"/>
                </a:cxn>
                <a:cxn ang="0">
                  <a:pos x="310" y="103"/>
                </a:cxn>
                <a:cxn ang="0">
                  <a:pos x="331" y="83"/>
                </a:cxn>
                <a:cxn ang="0">
                  <a:pos x="350" y="74"/>
                </a:cxn>
                <a:cxn ang="0">
                  <a:pos x="368" y="66"/>
                </a:cxn>
                <a:cxn ang="0">
                  <a:pos x="391" y="55"/>
                </a:cxn>
                <a:cxn ang="0">
                  <a:pos x="409" y="44"/>
                </a:cxn>
                <a:cxn ang="0">
                  <a:pos x="433" y="32"/>
                </a:cxn>
                <a:cxn ang="0">
                  <a:pos x="488" y="27"/>
                </a:cxn>
                <a:cxn ang="0">
                  <a:pos x="515" y="17"/>
                </a:cxn>
                <a:cxn ang="0">
                  <a:pos x="550" y="11"/>
                </a:cxn>
                <a:cxn ang="0">
                  <a:pos x="579" y="12"/>
                </a:cxn>
                <a:cxn ang="0">
                  <a:pos x="619" y="24"/>
                </a:cxn>
                <a:cxn ang="0">
                  <a:pos x="656" y="8"/>
                </a:cxn>
              </a:cxnLst>
              <a:rect l="0" t="0" r="r" b="b"/>
              <a:pathLst>
                <a:path w="907" h="905">
                  <a:moveTo>
                    <a:pt x="666" y="0"/>
                  </a:moveTo>
                  <a:lnTo>
                    <a:pt x="667" y="1"/>
                  </a:lnTo>
                  <a:lnTo>
                    <a:pt x="669" y="2"/>
                  </a:lnTo>
                  <a:lnTo>
                    <a:pt x="669" y="4"/>
                  </a:lnTo>
                  <a:lnTo>
                    <a:pt x="670" y="5"/>
                  </a:lnTo>
                  <a:lnTo>
                    <a:pt x="670" y="6"/>
                  </a:lnTo>
                  <a:lnTo>
                    <a:pt x="672" y="7"/>
                  </a:lnTo>
                  <a:lnTo>
                    <a:pt x="674" y="7"/>
                  </a:lnTo>
                  <a:lnTo>
                    <a:pt x="675" y="8"/>
                  </a:lnTo>
                  <a:lnTo>
                    <a:pt x="682" y="8"/>
                  </a:lnTo>
                  <a:lnTo>
                    <a:pt x="682" y="10"/>
                  </a:lnTo>
                  <a:lnTo>
                    <a:pt x="683" y="10"/>
                  </a:lnTo>
                  <a:lnTo>
                    <a:pt x="683" y="11"/>
                  </a:lnTo>
                  <a:lnTo>
                    <a:pt x="685" y="12"/>
                  </a:lnTo>
                  <a:lnTo>
                    <a:pt x="688" y="12"/>
                  </a:lnTo>
                  <a:lnTo>
                    <a:pt x="692" y="11"/>
                  </a:lnTo>
                  <a:lnTo>
                    <a:pt x="693" y="10"/>
                  </a:lnTo>
                  <a:lnTo>
                    <a:pt x="694" y="11"/>
                  </a:lnTo>
                  <a:lnTo>
                    <a:pt x="697" y="11"/>
                  </a:lnTo>
                  <a:lnTo>
                    <a:pt x="697" y="10"/>
                  </a:lnTo>
                  <a:lnTo>
                    <a:pt x="699" y="8"/>
                  </a:lnTo>
                  <a:lnTo>
                    <a:pt x="699" y="7"/>
                  </a:lnTo>
                  <a:lnTo>
                    <a:pt x="700" y="7"/>
                  </a:lnTo>
                  <a:lnTo>
                    <a:pt x="700" y="5"/>
                  </a:lnTo>
                  <a:lnTo>
                    <a:pt x="699" y="2"/>
                  </a:lnTo>
                  <a:lnTo>
                    <a:pt x="698" y="1"/>
                  </a:lnTo>
                  <a:lnTo>
                    <a:pt x="702" y="1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5" y="1"/>
                  </a:lnTo>
                  <a:lnTo>
                    <a:pt x="706" y="1"/>
                  </a:lnTo>
                  <a:lnTo>
                    <a:pt x="706" y="2"/>
                  </a:lnTo>
                  <a:lnTo>
                    <a:pt x="707" y="2"/>
                  </a:lnTo>
                  <a:lnTo>
                    <a:pt x="707" y="4"/>
                  </a:lnTo>
                  <a:lnTo>
                    <a:pt x="710" y="4"/>
                  </a:lnTo>
                  <a:lnTo>
                    <a:pt x="710" y="2"/>
                  </a:lnTo>
                  <a:lnTo>
                    <a:pt x="711" y="2"/>
                  </a:lnTo>
                  <a:lnTo>
                    <a:pt x="713" y="5"/>
                  </a:lnTo>
                  <a:lnTo>
                    <a:pt x="715" y="6"/>
                  </a:lnTo>
                  <a:lnTo>
                    <a:pt x="717" y="7"/>
                  </a:lnTo>
                  <a:lnTo>
                    <a:pt x="718" y="7"/>
                  </a:lnTo>
                  <a:lnTo>
                    <a:pt x="718" y="6"/>
                  </a:lnTo>
                  <a:lnTo>
                    <a:pt x="719" y="6"/>
                  </a:lnTo>
                  <a:lnTo>
                    <a:pt x="719" y="7"/>
                  </a:lnTo>
                  <a:lnTo>
                    <a:pt x="720" y="7"/>
                  </a:lnTo>
                  <a:lnTo>
                    <a:pt x="720" y="8"/>
                  </a:lnTo>
                  <a:lnTo>
                    <a:pt x="723" y="7"/>
                  </a:lnTo>
                  <a:lnTo>
                    <a:pt x="724" y="6"/>
                  </a:lnTo>
                  <a:lnTo>
                    <a:pt x="724" y="8"/>
                  </a:lnTo>
                  <a:lnTo>
                    <a:pt x="723" y="10"/>
                  </a:lnTo>
                  <a:lnTo>
                    <a:pt x="724" y="11"/>
                  </a:lnTo>
                  <a:lnTo>
                    <a:pt x="723" y="12"/>
                  </a:lnTo>
                  <a:lnTo>
                    <a:pt x="727" y="14"/>
                  </a:lnTo>
                  <a:lnTo>
                    <a:pt x="729" y="14"/>
                  </a:lnTo>
                  <a:lnTo>
                    <a:pt x="736" y="12"/>
                  </a:lnTo>
                  <a:lnTo>
                    <a:pt x="737" y="12"/>
                  </a:lnTo>
                  <a:lnTo>
                    <a:pt x="737" y="11"/>
                  </a:lnTo>
                  <a:lnTo>
                    <a:pt x="744" y="8"/>
                  </a:lnTo>
                  <a:lnTo>
                    <a:pt x="745" y="10"/>
                  </a:lnTo>
                  <a:lnTo>
                    <a:pt x="749" y="10"/>
                  </a:lnTo>
                  <a:lnTo>
                    <a:pt x="750" y="11"/>
                  </a:lnTo>
                  <a:lnTo>
                    <a:pt x="750" y="10"/>
                  </a:lnTo>
                  <a:lnTo>
                    <a:pt x="751" y="11"/>
                  </a:lnTo>
                  <a:lnTo>
                    <a:pt x="755" y="11"/>
                  </a:lnTo>
                  <a:lnTo>
                    <a:pt x="759" y="10"/>
                  </a:lnTo>
                  <a:lnTo>
                    <a:pt x="759" y="12"/>
                  </a:lnTo>
                  <a:lnTo>
                    <a:pt x="762" y="14"/>
                  </a:lnTo>
                  <a:lnTo>
                    <a:pt x="761" y="15"/>
                  </a:lnTo>
                  <a:lnTo>
                    <a:pt x="757" y="17"/>
                  </a:lnTo>
                  <a:lnTo>
                    <a:pt x="752" y="17"/>
                  </a:lnTo>
                  <a:lnTo>
                    <a:pt x="751" y="18"/>
                  </a:lnTo>
                  <a:lnTo>
                    <a:pt x="751" y="19"/>
                  </a:lnTo>
                  <a:lnTo>
                    <a:pt x="752" y="19"/>
                  </a:lnTo>
                  <a:lnTo>
                    <a:pt x="753" y="20"/>
                  </a:lnTo>
                  <a:lnTo>
                    <a:pt x="753" y="23"/>
                  </a:lnTo>
                  <a:lnTo>
                    <a:pt x="751" y="25"/>
                  </a:lnTo>
                  <a:lnTo>
                    <a:pt x="746" y="28"/>
                  </a:lnTo>
                  <a:lnTo>
                    <a:pt x="743" y="30"/>
                  </a:lnTo>
                  <a:lnTo>
                    <a:pt x="740" y="32"/>
                  </a:lnTo>
                  <a:lnTo>
                    <a:pt x="740" y="33"/>
                  </a:lnTo>
                  <a:lnTo>
                    <a:pt x="743" y="34"/>
                  </a:lnTo>
                  <a:lnTo>
                    <a:pt x="746" y="34"/>
                  </a:lnTo>
                  <a:lnTo>
                    <a:pt x="747" y="36"/>
                  </a:lnTo>
                  <a:lnTo>
                    <a:pt x="749" y="36"/>
                  </a:lnTo>
                  <a:lnTo>
                    <a:pt x="749" y="42"/>
                  </a:lnTo>
                  <a:lnTo>
                    <a:pt x="746" y="47"/>
                  </a:lnTo>
                  <a:lnTo>
                    <a:pt x="746" y="50"/>
                  </a:lnTo>
                  <a:lnTo>
                    <a:pt x="747" y="51"/>
                  </a:lnTo>
                  <a:lnTo>
                    <a:pt x="747" y="52"/>
                  </a:lnTo>
                  <a:lnTo>
                    <a:pt x="746" y="53"/>
                  </a:lnTo>
                  <a:lnTo>
                    <a:pt x="746" y="55"/>
                  </a:lnTo>
                  <a:lnTo>
                    <a:pt x="745" y="58"/>
                  </a:lnTo>
                  <a:lnTo>
                    <a:pt x="745" y="62"/>
                  </a:lnTo>
                  <a:lnTo>
                    <a:pt x="744" y="65"/>
                  </a:lnTo>
                  <a:lnTo>
                    <a:pt x="744" y="74"/>
                  </a:lnTo>
                  <a:lnTo>
                    <a:pt x="746" y="77"/>
                  </a:lnTo>
                  <a:lnTo>
                    <a:pt x="747" y="80"/>
                  </a:lnTo>
                  <a:lnTo>
                    <a:pt x="747" y="87"/>
                  </a:lnTo>
                  <a:lnTo>
                    <a:pt x="746" y="90"/>
                  </a:lnTo>
                  <a:lnTo>
                    <a:pt x="746" y="96"/>
                  </a:lnTo>
                  <a:lnTo>
                    <a:pt x="747" y="98"/>
                  </a:lnTo>
                  <a:lnTo>
                    <a:pt x="749" y="100"/>
                  </a:lnTo>
                  <a:lnTo>
                    <a:pt x="751" y="100"/>
                  </a:lnTo>
                  <a:lnTo>
                    <a:pt x="752" y="101"/>
                  </a:lnTo>
                  <a:lnTo>
                    <a:pt x="752" y="102"/>
                  </a:lnTo>
                  <a:lnTo>
                    <a:pt x="749" y="107"/>
                  </a:lnTo>
                  <a:lnTo>
                    <a:pt x="747" y="109"/>
                  </a:lnTo>
                  <a:lnTo>
                    <a:pt x="746" y="110"/>
                  </a:lnTo>
                  <a:lnTo>
                    <a:pt x="744" y="117"/>
                  </a:lnTo>
                  <a:lnTo>
                    <a:pt x="744" y="121"/>
                  </a:lnTo>
                  <a:lnTo>
                    <a:pt x="745" y="127"/>
                  </a:lnTo>
                  <a:lnTo>
                    <a:pt x="743" y="129"/>
                  </a:lnTo>
                  <a:lnTo>
                    <a:pt x="743" y="132"/>
                  </a:lnTo>
                  <a:lnTo>
                    <a:pt x="744" y="133"/>
                  </a:lnTo>
                  <a:lnTo>
                    <a:pt x="743" y="134"/>
                  </a:lnTo>
                  <a:lnTo>
                    <a:pt x="742" y="134"/>
                  </a:lnTo>
                  <a:lnTo>
                    <a:pt x="742" y="136"/>
                  </a:lnTo>
                  <a:lnTo>
                    <a:pt x="740" y="136"/>
                  </a:lnTo>
                  <a:lnTo>
                    <a:pt x="738" y="139"/>
                  </a:lnTo>
                  <a:lnTo>
                    <a:pt x="737" y="139"/>
                  </a:lnTo>
                  <a:lnTo>
                    <a:pt x="733" y="141"/>
                  </a:lnTo>
                  <a:lnTo>
                    <a:pt x="731" y="142"/>
                  </a:lnTo>
                  <a:lnTo>
                    <a:pt x="727" y="144"/>
                  </a:lnTo>
                  <a:lnTo>
                    <a:pt x="726" y="145"/>
                  </a:lnTo>
                  <a:lnTo>
                    <a:pt x="725" y="147"/>
                  </a:lnTo>
                  <a:lnTo>
                    <a:pt x="723" y="153"/>
                  </a:lnTo>
                  <a:lnTo>
                    <a:pt x="723" y="155"/>
                  </a:lnTo>
                  <a:lnTo>
                    <a:pt x="719" y="155"/>
                  </a:lnTo>
                  <a:lnTo>
                    <a:pt x="717" y="157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1" y="164"/>
                  </a:lnTo>
                  <a:lnTo>
                    <a:pt x="711" y="178"/>
                  </a:lnTo>
                  <a:lnTo>
                    <a:pt x="712" y="179"/>
                  </a:lnTo>
                  <a:lnTo>
                    <a:pt x="713" y="182"/>
                  </a:lnTo>
                  <a:lnTo>
                    <a:pt x="713" y="185"/>
                  </a:lnTo>
                  <a:lnTo>
                    <a:pt x="717" y="190"/>
                  </a:lnTo>
                  <a:lnTo>
                    <a:pt x="719" y="196"/>
                  </a:lnTo>
                  <a:lnTo>
                    <a:pt x="720" y="198"/>
                  </a:lnTo>
                  <a:lnTo>
                    <a:pt x="720" y="205"/>
                  </a:lnTo>
                  <a:lnTo>
                    <a:pt x="721" y="208"/>
                  </a:lnTo>
                  <a:lnTo>
                    <a:pt x="724" y="210"/>
                  </a:lnTo>
                  <a:lnTo>
                    <a:pt x="727" y="210"/>
                  </a:lnTo>
                  <a:lnTo>
                    <a:pt x="732" y="214"/>
                  </a:lnTo>
                  <a:lnTo>
                    <a:pt x="733" y="214"/>
                  </a:lnTo>
                  <a:lnTo>
                    <a:pt x="734" y="215"/>
                  </a:lnTo>
                  <a:lnTo>
                    <a:pt x="737" y="215"/>
                  </a:lnTo>
                  <a:lnTo>
                    <a:pt x="742" y="222"/>
                  </a:lnTo>
                  <a:lnTo>
                    <a:pt x="745" y="228"/>
                  </a:lnTo>
                  <a:lnTo>
                    <a:pt x="746" y="230"/>
                  </a:lnTo>
                  <a:lnTo>
                    <a:pt x="746" y="237"/>
                  </a:lnTo>
                  <a:lnTo>
                    <a:pt x="747" y="243"/>
                  </a:lnTo>
                  <a:lnTo>
                    <a:pt x="747" y="244"/>
                  </a:lnTo>
                  <a:lnTo>
                    <a:pt x="749" y="246"/>
                  </a:lnTo>
                  <a:lnTo>
                    <a:pt x="755" y="249"/>
                  </a:lnTo>
                  <a:lnTo>
                    <a:pt x="762" y="254"/>
                  </a:lnTo>
                  <a:lnTo>
                    <a:pt x="770" y="261"/>
                  </a:lnTo>
                  <a:lnTo>
                    <a:pt x="778" y="266"/>
                  </a:lnTo>
                  <a:lnTo>
                    <a:pt x="778" y="267"/>
                  </a:lnTo>
                  <a:lnTo>
                    <a:pt x="779" y="268"/>
                  </a:lnTo>
                  <a:lnTo>
                    <a:pt x="779" y="273"/>
                  </a:lnTo>
                  <a:lnTo>
                    <a:pt x="781" y="278"/>
                  </a:lnTo>
                  <a:lnTo>
                    <a:pt x="783" y="284"/>
                  </a:lnTo>
                  <a:lnTo>
                    <a:pt x="785" y="295"/>
                  </a:lnTo>
                  <a:lnTo>
                    <a:pt x="787" y="300"/>
                  </a:lnTo>
                  <a:lnTo>
                    <a:pt x="790" y="318"/>
                  </a:lnTo>
                  <a:lnTo>
                    <a:pt x="791" y="323"/>
                  </a:lnTo>
                  <a:lnTo>
                    <a:pt x="795" y="341"/>
                  </a:lnTo>
                  <a:lnTo>
                    <a:pt x="796" y="345"/>
                  </a:lnTo>
                  <a:lnTo>
                    <a:pt x="798" y="357"/>
                  </a:lnTo>
                  <a:lnTo>
                    <a:pt x="800" y="362"/>
                  </a:lnTo>
                  <a:lnTo>
                    <a:pt x="790" y="368"/>
                  </a:lnTo>
                  <a:lnTo>
                    <a:pt x="790" y="370"/>
                  </a:lnTo>
                  <a:lnTo>
                    <a:pt x="794" y="373"/>
                  </a:lnTo>
                  <a:lnTo>
                    <a:pt x="796" y="376"/>
                  </a:lnTo>
                  <a:lnTo>
                    <a:pt x="801" y="384"/>
                  </a:lnTo>
                  <a:lnTo>
                    <a:pt x="807" y="394"/>
                  </a:lnTo>
                  <a:lnTo>
                    <a:pt x="814" y="418"/>
                  </a:lnTo>
                  <a:lnTo>
                    <a:pt x="814" y="426"/>
                  </a:lnTo>
                  <a:lnTo>
                    <a:pt x="815" y="435"/>
                  </a:lnTo>
                  <a:lnTo>
                    <a:pt x="811" y="460"/>
                  </a:lnTo>
                  <a:lnTo>
                    <a:pt x="811" y="464"/>
                  </a:lnTo>
                  <a:lnTo>
                    <a:pt x="819" y="481"/>
                  </a:lnTo>
                  <a:lnTo>
                    <a:pt x="819" y="483"/>
                  </a:lnTo>
                  <a:lnTo>
                    <a:pt x="815" y="494"/>
                  </a:lnTo>
                  <a:lnTo>
                    <a:pt x="814" y="494"/>
                  </a:lnTo>
                  <a:lnTo>
                    <a:pt x="811" y="496"/>
                  </a:lnTo>
                  <a:lnTo>
                    <a:pt x="813" y="496"/>
                  </a:lnTo>
                  <a:lnTo>
                    <a:pt x="813" y="500"/>
                  </a:lnTo>
                  <a:lnTo>
                    <a:pt x="811" y="502"/>
                  </a:lnTo>
                  <a:lnTo>
                    <a:pt x="810" y="503"/>
                  </a:lnTo>
                  <a:lnTo>
                    <a:pt x="810" y="505"/>
                  </a:lnTo>
                  <a:lnTo>
                    <a:pt x="809" y="508"/>
                  </a:lnTo>
                  <a:lnTo>
                    <a:pt x="809" y="509"/>
                  </a:lnTo>
                  <a:lnTo>
                    <a:pt x="813" y="522"/>
                  </a:lnTo>
                  <a:lnTo>
                    <a:pt x="814" y="528"/>
                  </a:lnTo>
                  <a:lnTo>
                    <a:pt x="814" y="529"/>
                  </a:lnTo>
                  <a:lnTo>
                    <a:pt x="816" y="530"/>
                  </a:lnTo>
                  <a:lnTo>
                    <a:pt x="817" y="530"/>
                  </a:lnTo>
                  <a:lnTo>
                    <a:pt x="817" y="532"/>
                  </a:lnTo>
                  <a:lnTo>
                    <a:pt x="816" y="536"/>
                  </a:lnTo>
                  <a:lnTo>
                    <a:pt x="816" y="541"/>
                  </a:lnTo>
                  <a:lnTo>
                    <a:pt x="815" y="547"/>
                  </a:lnTo>
                  <a:lnTo>
                    <a:pt x="814" y="548"/>
                  </a:lnTo>
                  <a:lnTo>
                    <a:pt x="798" y="555"/>
                  </a:lnTo>
                  <a:lnTo>
                    <a:pt x="798" y="558"/>
                  </a:lnTo>
                  <a:lnTo>
                    <a:pt x="797" y="558"/>
                  </a:lnTo>
                  <a:lnTo>
                    <a:pt x="796" y="559"/>
                  </a:lnTo>
                  <a:lnTo>
                    <a:pt x="795" y="561"/>
                  </a:lnTo>
                  <a:lnTo>
                    <a:pt x="795" y="562"/>
                  </a:lnTo>
                  <a:lnTo>
                    <a:pt x="794" y="565"/>
                  </a:lnTo>
                  <a:lnTo>
                    <a:pt x="795" y="567"/>
                  </a:lnTo>
                  <a:lnTo>
                    <a:pt x="801" y="575"/>
                  </a:lnTo>
                  <a:lnTo>
                    <a:pt x="808" y="585"/>
                  </a:lnTo>
                  <a:lnTo>
                    <a:pt x="813" y="592"/>
                  </a:lnTo>
                  <a:lnTo>
                    <a:pt x="820" y="602"/>
                  </a:lnTo>
                  <a:lnTo>
                    <a:pt x="821" y="605"/>
                  </a:lnTo>
                  <a:lnTo>
                    <a:pt x="822" y="607"/>
                  </a:lnTo>
                  <a:lnTo>
                    <a:pt x="822" y="628"/>
                  </a:lnTo>
                  <a:lnTo>
                    <a:pt x="823" y="629"/>
                  </a:lnTo>
                  <a:lnTo>
                    <a:pt x="829" y="634"/>
                  </a:lnTo>
                  <a:lnTo>
                    <a:pt x="830" y="635"/>
                  </a:lnTo>
                  <a:lnTo>
                    <a:pt x="832" y="638"/>
                  </a:lnTo>
                  <a:lnTo>
                    <a:pt x="832" y="641"/>
                  </a:lnTo>
                  <a:lnTo>
                    <a:pt x="833" y="642"/>
                  </a:lnTo>
                  <a:lnTo>
                    <a:pt x="839" y="647"/>
                  </a:lnTo>
                  <a:lnTo>
                    <a:pt x="841" y="647"/>
                  </a:lnTo>
                  <a:lnTo>
                    <a:pt x="846" y="644"/>
                  </a:lnTo>
                  <a:lnTo>
                    <a:pt x="851" y="643"/>
                  </a:lnTo>
                  <a:lnTo>
                    <a:pt x="852" y="642"/>
                  </a:lnTo>
                  <a:lnTo>
                    <a:pt x="853" y="643"/>
                  </a:lnTo>
                  <a:lnTo>
                    <a:pt x="861" y="645"/>
                  </a:lnTo>
                  <a:lnTo>
                    <a:pt x="886" y="654"/>
                  </a:lnTo>
                  <a:lnTo>
                    <a:pt x="887" y="654"/>
                  </a:lnTo>
                  <a:lnTo>
                    <a:pt x="890" y="656"/>
                  </a:lnTo>
                  <a:lnTo>
                    <a:pt x="893" y="662"/>
                  </a:lnTo>
                  <a:lnTo>
                    <a:pt x="896" y="669"/>
                  </a:lnTo>
                  <a:lnTo>
                    <a:pt x="897" y="669"/>
                  </a:lnTo>
                  <a:lnTo>
                    <a:pt x="902" y="679"/>
                  </a:lnTo>
                  <a:lnTo>
                    <a:pt x="904" y="686"/>
                  </a:lnTo>
                  <a:lnTo>
                    <a:pt x="907" y="692"/>
                  </a:lnTo>
                  <a:lnTo>
                    <a:pt x="905" y="694"/>
                  </a:lnTo>
                  <a:lnTo>
                    <a:pt x="902" y="696"/>
                  </a:lnTo>
                  <a:lnTo>
                    <a:pt x="899" y="698"/>
                  </a:lnTo>
                  <a:lnTo>
                    <a:pt x="896" y="700"/>
                  </a:lnTo>
                  <a:lnTo>
                    <a:pt x="893" y="701"/>
                  </a:lnTo>
                  <a:lnTo>
                    <a:pt x="886" y="706"/>
                  </a:lnTo>
                  <a:lnTo>
                    <a:pt x="884" y="707"/>
                  </a:lnTo>
                  <a:lnTo>
                    <a:pt x="880" y="710"/>
                  </a:lnTo>
                  <a:lnTo>
                    <a:pt x="878" y="712"/>
                  </a:lnTo>
                  <a:lnTo>
                    <a:pt x="874" y="713"/>
                  </a:lnTo>
                  <a:lnTo>
                    <a:pt x="872" y="715"/>
                  </a:lnTo>
                  <a:lnTo>
                    <a:pt x="868" y="717"/>
                  </a:lnTo>
                  <a:lnTo>
                    <a:pt x="866" y="719"/>
                  </a:lnTo>
                  <a:lnTo>
                    <a:pt x="862" y="721"/>
                  </a:lnTo>
                  <a:lnTo>
                    <a:pt x="860" y="723"/>
                  </a:lnTo>
                  <a:lnTo>
                    <a:pt x="857" y="725"/>
                  </a:lnTo>
                  <a:lnTo>
                    <a:pt x="854" y="726"/>
                  </a:lnTo>
                  <a:lnTo>
                    <a:pt x="851" y="729"/>
                  </a:lnTo>
                  <a:lnTo>
                    <a:pt x="848" y="731"/>
                  </a:lnTo>
                  <a:lnTo>
                    <a:pt x="845" y="732"/>
                  </a:lnTo>
                  <a:lnTo>
                    <a:pt x="842" y="734"/>
                  </a:lnTo>
                  <a:lnTo>
                    <a:pt x="839" y="736"/>
                  </a:lnTo>
                  <a:lnTo>
                    <a:pt x="836" y="738"/>
                  </a:lnTo>
                  <a:lnTo>
                    <a:pt x="833" y="740"/>
                  </a:lnTo>
                  <a:lnTo>
                    <a:pt x="829" y="742"/>
                  </a:lnTo>
                  <a:lnTo>
                    <a:pt x="827" y="744"/>
                  </a:lnTo>
                  <a:lnTo>
                    <a:pt x="823" y="745"/>
                  </a:lnTo>
                  <a:lnTo>
                    <a:pt x="821" y="747"/>
                  </a:lnTo>
                  <a:lnTo>
                    <a:pt x="817" y="750"/>
                  </a:lnTo>
                  <a:lnTo>
                    <a:pt x="815" y="751"/>
                  </a:lnTo>
                  <a:lnTo>
                    <a:pt x="811" y="753"/>
                  </a:lnTo>
                  <a:lnTo>
                    <a:pt x="809" y="755"/>
                  </a:lnTo>
                  <a:lnTo>
                    <a:pt x="806" y="757"/>
                  </a:lnTo>
                  <a:lnTo>
                    <a:pt x="803" y="759"/>
                  </a:lnTo>
                  <a:lnTo>
                    <a:pt x="800" y="761"/>
                  </a:lnTo>
                  <a:lnTo>
                    <a:pt x="797" y="763"/>
                  </a:lnTo>
                  <a:lnTo>
                    <a:pt x="794" y="764"/>
                  </a:lnTo>
                  <a:lnTo>
                    <a:pt x="791" y="766"/>
                  </a:lnTo>
                  <a:lnTo>
                    <a:pt x="788" y="769"/>
                  </a:lnTo>
                  <a:lnTo>
                    <a:pt x="785" y="770"/>
                  </a:lnTo>
                  <a:lnTo>
                    <a:pt x="782" y="772"/>
                  </a:lnTo>
                  <a:lnTo>
                    <a:pt x="779" y="774"/>
                  </a:lnTo>
                  <a:lnTo>
                    <a:pt x="776" y="776"/>
                  </a:lnTo>
                  <a:lnTo>
                    <a:pt x="774" y="778"/>
                  </a:lnTo>
                  <a:lnTo>
                    <a:pt x="770" y="780"/>
                  </a:lnTo>
                  <a:lnTo>
                    <a:pt x="766" y="782"/>
                  </a:lnTo>
                  <a:lnTo>
                    <a:pt x="764" y="783"/>
                  </a:lnTo>
                  <a:lnTo>
                    <a:pt x="761" y="785"/>
                  </a:lnTo>
                  <a:lnTo>
                    <a:pt x="758" y="788"/>
                  </a:lnTo>
                  <a:lnTo>
                    <a:pt x="755" y="789"/>
                  </a:lnTo>
                  <a:lnTo>
                    <a:pt x="752" y="791"/>
                  </a:lnTo>
                  <a:lnTo>
                    <a:pt x="749" y="793"/>
                  </a:lnTo>
                  <a:lnTo>
                    <a:pt x="746" y="795"/>
                  </a:lnTo>
                  <a:lnTo>
                    <a:pt x="743" y="796"/>
                  </a:lnTo>
                  <a:lnTo>
                    <a:pt x="740" y="799"/>
                  </a:lnTo>
                  <a:lnTo>
                    <a:pt x="737" y="801"/>
                  </a:lnTo>
                  <a:lnTo>
                    <a:pt x="734" y="802"/>
                  </a:lnTo>
                  <a:lnTo>
                    <a:pt x="731" y="804"/>
                  </a:lnTo>
                  <a:lnTo>
                    <a:pt x="729" y="806"/>
                  </a:lnTo>
                  <a:lnTo>
                    <a:pt x="725" y="808"/>
                  </a:lnTo>
                  <a:lnTo>
                    <a:pt x="723" y="810"/>
                  </a:lnTo>
                  <a:lnTo>
                    <a:pt x="719" y="812"/>
                  </a:lnTo>
                  <a:lnTo>
                    <a:pt x="717" y="814"/>
                  </a:lnTo>
                  <a:lnTo>
                    <a:pt x="711" y="818"/>
                  </a:lnTo>
                  <a:lnTo>
                    <a:pt x="706" y="821"/>
                  </a:lnTo>
                  <a:lnTo>
                    <a:pt x="702" y="823"/>
                  </a:lnTo>
                  <a:lnTo>
                    <a:pt x="700" y="827"/>
                  </a:lnTo>
                  <a:lnTo>
                    <a:pt x="693" y="832"/>
                  </a:lnTo>
                  <a:lnTo>
                    <a:pt x="691" y="835"/>
                  </a:lnTo>
                  <a:lnTo>
                    <a:pt x="688" y="836"/>
                  </a:lnTo>
                  <a:lnTo>
                    <a:pt x="683" y="841"/>
                  </a:lnTo>
                  <a:lnTo>
                    <a:pt x="680" y="844"/>
                  </a:lnTo>
                  <a:lnTo>
                    <a:pt x="667" y="857"/>
                  </a:lnTo>
                  <a:lnTo>
                    <a:pt x="663" y="859"/>
                  </a:lnTo>
                  <a:lnTo>
                    <a:pt x="659" y="864"/>
                  </a:lnTo>
                  <a:lnTo>
                    <a:pt x="655" y="866"/>
                  </a:lnTo>
                  <a:lnTo>
                    <a:pt x="653" y="869"/>
                  </a:lnTo>
                  <a:lnTo>
                    <a:pt x="650" y="872"/>
                  </a:lnTo>
                  <a:lnTo>
                    <a:pt x="647" y="874"/>
                  </a:lnTo>
                  <a:lnTo>
                    <a:pt x="638" y="883"/>
                  </a:lnTo>
                  <a:lnTo>
                    <a:pt x="636" y="884"/>
                  </a:lnTo>
                  <a:lnTo>
                    <a:pt x="634" y="884"/>
                  </a:lnTo>
                  <a:lnTo>
                    <a:pt x="615" y="889"/>
                  </a:lnTo>
                  <a:lnTo>
                    <a:pt x="605" y="890"/>
                  </a:lnTo>
                  <a:lnTo>
                    <a:pt x="601" y="891"/>
                  </a:lnTo>
                  <a:lnTo>
                    <a:pt x="592" y="892"/>
                  </a:lnTo>
                  <a:lnTo>
                    <a:pt x="584" y="895"/>
                  </a:lnTo>
                  <a:lnTo>
                    <a:pt x="576" y="896"/>
                  </a:lnTo>
                  <a:lnTo>
                    <a:pt x="567" y="898"/>
                  </a:lnTo>
                  <a:lnTo>
                    <a:pt x="560" y="899"/>
                  </a:lnTo>
                  <a:lnTo>
                    <a:pt x="552" y="901"/>
                  </a:lnTo>
                  <a:lnTo>
                    <a:pt x="548" y="902"/>
                  </a:lnTo>
                  <a:lnTo>
                    <a:pt x="545" y="902"/>
                  </a:lnTo>
                  <a:lnTo>
                    <a:pt x="538" y="904"/>
                  </a:lnTo>
                  <a:lnTo>
                    <a:pt x="533" y="904"/>
                  </a:lnTo>
                  <a:lnTo>
                    <a:pt x="529" y="905"/>
                  </a:lnTo>
                  <a:lnTo>
                    <a:pt x="527" y="905"/>
                  </a:lnTo>
                  <a:lnTo>
                    <a:pt x="523" y="902"/>
                  </a:lnTo>
                  <a:lnTo>
                    <a:pt x="521" y="902"/>
                  </a:lnTo>
                  <a:lnTo>
                    <a:pt x="520" y="901"/>
                  </a:lnTo>
                  <a:lnTo>
                    <a:pt x="519" y="901"/>
                  </a:lnTo>
                  <a:lnTo>
                    <a:pt x="519" y="899"/>
                  </a:lnTo>
                  <a:lnTo>
                    <a:pt x="518" y="898"/>
                  </a:lnTo>
                  <a:lnTo>
                    <a:pt x="518" y="897"/>
                  </a:lnTo>
                  <a:lnTo>
                    <a:pt x="519" y="896"/>
                  </a:lnTo>
                  <a:lnTo>
                    <a:pt x="519" y="895"/>
                  </a:lnTo>
                  <a:lnTo>
                    <a:pt x="520" y="895"/>
                  </a:lnTo>
                  <a:lnTo>
                    <a:pt x="520" y="893"/>
                  </a:lnTo>
                  <a:lnTo>
                    <a:pt x="521" y="892"/>
                  </a:lnTo>
                  <a:lnTo>
                    <a:pt x="521" y="890"/>
                  </a:lnTo>
                  <a:lnTo>
                    <a:pt x="522" y="890"/>
                  </a:lnTo>
                  <a:lnTo>
                    <a:pt x="522" y="889"/>
                  </a:lnTo>
                  <a:lnTo>
                    <a:pt x="523" y="889"/>
                  </a:lnTo>
                  <a:lnTo>
                    <a:pt x="525" y="888"/>
                  </a:lnTo>
                  <a:lnTo>
                    <a:pt x="525" y="885"/>
                  </a:lnTo>
                  <a:lnTo>
                    <a:pt x="523" y="884"/>
                  </a:lnTo>
                  <a:lnTo>
                    <a:pt x="523" y="880"/>
                  </a:lnTo>
                  <a:lnTo>
                    <a:pt x="522" y="880"/>
                  </a:lnTo>
                  <a:lnTo>
                    <a:pt x="522" y="866"/>
                  </a:lnTo>
                  <a:lnTo>
                    <a:pt x="521" y="866"/>
                  </a:lnTo>
                  <a:lnTo>
                    <a:pt x="520" y="865"/>
                  </a:lnTo>
                  <a:lnTo>
                    <a:pt x="519" y="865"/>
                  </a:lnTo>
                  <a:lnTo>
                    <a:pt x="516" y="863"/>
                  </a:lnTo>
                  <a:lnTo>
                    <a:pt x="510" y="860"/>
                  </a:lnTo>
                  <a:lnTo>
                    <a:pt x="499" y="858"/>
                  </a:lnTo>
                  <a:lnTo>
                    <a:pt x="491" y="858"/>
                  </a:lnTo>
                  <a:lnTo>
                    <a:pt x="491" y="857"/>
                  </a:lnTo>
                  <a:lnTo>
                    <a:pt x="489" y="857"/>
                  </a:lnTo>
                  <a:lnTo>
                    <a:pt x="489" y="855"/>
                  </a:lnTo>
                  <a:lnTo>
                    <a:pt x="487" y="855"/>
                  </a:lnTo>
                  <a:lnTo>
                    <a:pt x="487" y="854"/>
                  </a:lnTo>
                  <a:lnTo>
                    <a:pt x="484" y="852"/>
                  </a:lnTo>
                  <a:lnTo>
                    <a:pt x="483" y="850"/>
                  </a:lnTo>
                  <a:lnTo>
                    <a:pt x="482" y="848"/>
                  </a:lnTo>
                  <a:lnTo>
                    <a:pt x="478" y="846"/>
                  </a:lnTo>
                  <a:lnTo>
                    <a:pt x="478" y="845"/>
                  </a:lnTo>
                  <a:lnTo>
                    <a:pt x="476" y="845"/>
                  </a:lnTo>
                  <a:lnTo>
                    <a:pt x="473" y="848"/>
                  </a:lnTo>
                  <a:lnTo>
                    <a:pt x="471" y="848"/>
                  </a:lnTo>
                  <a:lnTo>
                    <a:pt x="469" y="847"/>
                  </a:lnTo>
                  <a:lnTo>
                    <a:pt x="468" y="846"/>
                  </a:lnTo>
                  <a:lnTo>
                    <a:pt x="467" y="846"/>
                  </a:lnTo>
                  <a:lnTo>
                    <a:pt x="465" y="847"/>
                  </a:lnTo>
                  <a:lnTo>
                    <a:pt x="464" y="847"/>
                  </a:lnTo>
                  <a:lnTo>
                    <a:pt x="464" y="846"/>
                  </a:lnTo>
                  <a:lnTo>
                    <a:pt x="463" y="845"/>
                  </a:lnTo>
                  <a:lnTo>
                    <a:pt x="461" y="845"/>
                  </a:lnTo>
                  <a:lnTo>
                    <a:pt x="459" y="844"/>
                  </a:lnTo>
                  <a:lnTo>
                    <a:pt x="455" y="840"/>
                  </a:lnTo>
                  <a:lnTo>
                    <a:pt x="454" y="839"/>
                  </a:lnTo>
                  <a:lnTo>
                    <a:pt x="454" y="834"/>
                  </a:lnTo>
                  <a:lnTo>
                    <a:pt x="452" y="832"/>
                  </a:lnTo>
                  <a:lnTo>
                    <a:pt x="448" y="829"/>
                  </a:lnTo>
                  <a:lnTo>
                    <a:pt x="446" y="829"/>
                  </a:lnTo>
                  <a:lnTo>
                    <a:pt x="445" y="828"/>
                  </a:lnTo>
                  <a:lnTo>
                    <a:pt x="443" y="828"/>
                  </a:lnTo>
                  <a:lnTo>
                    <a:pt x="442" y="827"/>
                  </a:lnTo>
                  <a:lnTo>
                    <a:pt x="441" y="827"/>
                  </a:lnTo>
                  <a:lnTo>
                    <a:pt x="439" y="826"/>
                  </a:lnTo>
                  <a:lnTo>
                    <a:pt x="439" y="825"/>
                  </a:lnTo>
                  <a:lnTo>
                    <a:pt x="438" y="823"/>
                  </a:lnTo>
                  <a:lnTo>
                    <a:pt x="432" y="823"/>
                  </a:lnTo>
                  <a:lnTo>
                    <a:pt x="431" y="822"/>
                  </a:lnTo>
                  <a:lnTo>
                    <a:pt x="432" y="821"/>
                  </a:lnTo>
                  <a:lnTo>
                    <a:pt x="432" y="816"/>
                  </a:lnTo>
                  <a:lnTo>
                    <a:pt x="433" y="812"/>
                  </a:lnTo>
                  <a:lnTo>
                    <a:pt x="433" y="810"/>
                  </a:lnTo>
                  <a:lnTo>
                    <a:pt x="432" y="808"/>
                  </a:lnTo>
                  <a:lnTo>
                    <a:pt x="432" y="807"/>
                  </a:lnTo>
                  <a:lnTo>
                    <a:pt x="426" y="803"/>
                  </a:lnTo>
                  <a:lnTo>
                    <a:pt x="423" y="800"/>
                  </a:lnTo>
                  <a:lnTo>
                    <a:pt x="416" y="795"/>
                  </a:lnTo>
                  <a:lnTo>
                    <a:pt x="411" y="793"/>
                  </a:lnTo>
                  <a:lnTo>
                    <a:pt x="407" y="789"/>
                  </a:lnTo>
                  <a:lnTo>
                    <a:pt x="400" y="784"/>
                  </a:lnTo>
                  <a:lnTo>
                    <a:pt x="395" y="782"/>
                  </a:lnTo>
                  <a:lnTo>
                    <a:pt x="392" y="778"/>
                  </a:lnTo>
                  <a:lnTo>
                    <a:pt x="381" y="771"/>
                  </a:lnTo>
                  <a:lnTo>
                    <a:pt x="377" y="768"/>
                  </a:lnTo>
                  <a:lnTo>
                    <a:pt x="366" y="761"/>
                  </a:lnTo>
                  <a:lnTo>
                    <a:pt x="362" y="757"/>
                  </a:lnTo>
                  <a:lnTo>
                    <a:pt x="358" y="755"/>
                  </a:lnTo>
                  <a:lnTo>
                    <a:pt x="350" y="750"/>
                  </a:lnTo>
                  <a:lnTo>
                    <a:pt x="347" y="746"/>
                  </a:lnTo>
                  <a:lnTo>
                    <a:pt x="342" y="744"/>
                  </a:lnTo>
                  <a:lnTo>
                    <a:pt x="335" y="739"/>
                  </a:lnTo>
                  <a:lnTo>
                    <a:pt x="331" y="736"/>
                  </a:lnTo>
                  <a:lnTo>
                    <a:pt x="328" y="733"/>
                  </a:lnTo>
                  <a:lnTo>
                    <a:pt x="323" y="731"/>
                  </a:lnTo>
                  <a:lnTo>
                    <a:pt x="320" y="729"/>
                  </a:lnTo>
                  <a:lnTo>
                    <a:pt x="316" y="725"/>
                  </a:lnTo>
                  <a:lnTo>
                    <a:pt x="309" y="720"/>
                  </a:lnTo>
                  <a:lnTo>
                    <a:pt x="304" y="718"/>
                  </a:lnTo>
                  <a:lnTo>
                    <a:pt x="301" y="714"/>
                  </a:lnTo>
                  <a:lnTo>
                    <a:pt x="294" y="710"/>
                  </a:lnTo>
                  <a:lnTo>
                    <a:pt x="289" y="706"/>
                  </a:lnTo>
                  <a:lnTo>
                    <a:pt x="278" y="699"/>
                  </a:lnTo>
                  <a:lnTo>
                    <a:pt x="275" y="695"/>
                  </a:lnTo>
                  <a:lnTo>
                    <a:pt x="270" y="693"/>
                  </a:lnTo>
                  <a:lnTo>
                    <a:pt x="266" y="691"/>
                  </a:lnTo>
                  <a:lnTo>
                    <a:pt x="263" y="687"/>
                  </a:lnTo>
                  <a:lnTo>
                    <a:pt x="256" y="682"/>
                  </a:lnTo>
                  <a:lnTo>
                    <a:pt x="251" y="680"/>
                  </a:lnTo>
                  <a:lnTo>
                    <a:pt x="247" y="676"/>
                  </a:lnTo>
                  <a:lnTo>
                    <a:pt x="226" y="662"/>
                  </a:lnTo>
                  <a:lnTo>
                    <a:pt x="222" y="659"/>
                  </a:lnTo>
                  <a:lnTo>
                    <a:pt x="194" y="640"/>
                  </a:lnTo>
                  <a:lnTo>
                    <a:pt x="192" y="636"/>
                  </a:lnTo>
                  <a:lnTo>
                    <a:pt x="188" y="634"/>
                  </a:lnTo>
                  <a:lnTo>
                    <a:pt x="182" y="630"/>
                  </a:lnTo>
                  <a:lnTo>
                    <a:pt x="180" y="628"/>
                  </a:lnTo>
                  <a:lnTo>
                    <a:pt x="176" y="625"/>
                  </a:lnTo>
                  <a:lnTo>
                    <a:pt x="173" y="624"/>
                  </a:lnTo>
                  <a:lnTo>
                    <a:pt x="169" y="622"/>
                  </a:lnTo>
                  <a:lnTo>
                    <a:pt x="162" y="616"/>
                  </a:lnTo>
                  <a:lnTo>
                    <a:pt x="154" y="611"/>
                  </a:lnTo>
                  <a:lnTo>
                    <a:pt x="147" y="605"/>
                  </a:lnTo>
                  <a:lnTo>
                    <a:pt x="138" y="600"/>
                  </a:lnTo>
                  <a:lnTo>
                    <a:pt x="134" y="597"/>
                  </a:lnTo>
                  <a:lnTo>
                    <a:pt x="132" y="597"/>
                  </a:lnTo>
                  <a:lnTo>
                    <a:pt x="126" y="592"/>
                  </a:lnTo>
                  <a:lnTo>
                    <a:pt x="118" y="587"/>
                  </a:lnTo>
                  <a:lnTo>
                    <a:pt x="104" y="578"/>
                  </a:lnTo>
                  <a:lnTo>
                    <a:pt x="96" y="572"/>
                  </a:lnTo>
                  <a:lnTo>
                    <a:pt x="86" y="566"/>
                  </a:lnTo>
                  <a:lnTo>
                    <a:pt x="78" y="561"/>
                  </a:lnTo>
                  <a:lnTo>
                    <a:pt x="70" y="555"/>
                  </a:lnTo>
                  <a:lnTo>
                    <a:pt x="60" y="549"/>
                  </a:lnTo>
                  <a:lnTo>
                    <a:pt x="52" y="543"/>
                  </a:lnTo>
                  <a:lnTo>
                    <a:pt x="43" y="539"/>
                  </a:lnTo>
                  <a:lnTo>
                    <a:pt x="34" y="533"/>
                  </a:lnTo>
                  <a:lnTo>
                    <a:pt x="17" y="521"/>
                  </a:lnTo>
                  <a:lnTo>
                    <a:pt x="8" y="515"/>
                  </a:lnTo>
                  <a:lnTo>
                    <a:pt x="0" y="509"/>
                  </a:lnTo>
                  <a:lnTo>
                    <a:pt x="0" y="439"/>
                  </a:lnTo>
                  <a:lnTo>
                    <a:pt x="1" y="438"/>
                  </a:lnTo>
                  <a:lnTo>
                    <a:pt x="7" y="435"/>
                  </a:lnTo>
                  <a:lnTo>
                    <a:pt x="10" y="432"/>
                  </a:lnTo>
                  <a:lnTo>
                    <a:pt x="11" y="432"/>
                  </a:lnTo>
                  <a:lnTo>
                    <a:pt x="13" y="430"/>
                  </a:lnTo>
                  <a:lnTo>
                    <a:pt x="14" y="428"/>
                  </a:lnTo>
                  <a:lnTo>
                    <a:pt x="15" y="428"/>
                  </a:lnTo>
                  <a:lnTo>
                    <a:pt x="15" y="427"/>
                  </a:lnTo>
                  <a:lnTo>
                    <a:pt x="19" y="425"/>
                  </a:lnTo>
                  <a:lnTo>
                    <a:pt x="21" y="422"/>
                  </a:lnTo>
                  <a:lnTo>
                    <a:pt x="27" y="420"/>
                  </a:lnTo>
                  <a:lnTo>
                    <a:pt x="32" y="415"/>
                  </a:lnTo>
                  <a:lnTo>
                    <a:pt x="36" y="413"/>
                  </a:lnTo>
                  <a:lnTo>
                    <a:pt x="39" y="409"/>
                  </a:lnTo>
                  <a:lnTo>
                    <a:pt x="41" y="408"/>
                  </a:lnTo>
                  <a:lnTo>
                    <a:pt x="42" y="408"/>
                  </a:lnTo>
                  <a:lnTo>
                    <a:pt x="46" y="405"/>
                  </a:lnTo>
                  <a:lnTo>
                    <a:pt x="48" y="405"/>
                  </a:lnTo>
                  <a:lnTo>
                    <a:pt x="51" y="406"/>
                  </a:lnTo>
                  <a:lnTo>
                    <a:pt x="52" y="405"/>
                  </a:lnTo>
                  <a:lnTo>
                    <a:pt x="58" y="405"/>
                  </a:lnTo>
                  <a:lnTo>
                    <a:pt x="62" y="401"/>
                  </a:lnTo>
                  <a:lnTo>
                    <a:pt x="67" y="399"/>
                  </a:lnTo>
                  <a:lnTo>
                    <a:pt x="75" y="399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93" y="397"/>
                  </a:lnTo>
                  <a:lnTo>
                    <a:pt x="105" y="395"/>
                  </a:lnTo>
                  <a:lnTo>
                    <a:pt x="117" y="395"/>
                  </a:lnTo>
                  <a:lnTo>
                    <a:pt x="123" y="394"/>
                  </a:lnTo>
                  <a:lnTo>
                    <a:pt x="128" y="394"/>
                  </a:lnTo>
                  <a:lnTo>
                    <a:pt x="130" y="397"/>
                  </a:lnTo>
                  <a:lnTo>
                    <a:pt x="134" y="400"/>
                  </a:lnTo>
                  <a:lnTo>
                    <a:pt x="137" y="397"/>
                  </a:lnTo>
                  <a:lnTo>
                    <a:pt x="147" y="386"/>
                  </a:lnTo>
                  <a:lnTo>
                    <a:pt x="149" y="380"/>
                  </a:lnTo>
                  <a:lnTo>
                    <a:pt x="154" y="375"/>
                  </a:lnTo>
                  <a:lnTo>
                    <a:pt x="163" y="368"/>
                  </a:lnTo>
                  <a:lnTo>
                    <a:pt x="167" y="365"/>
                  </a:lnTo>
                  <a:lnTo>
                    <a:pt x="171" y="362"/>
                  </a:lnTo>
                  <a:lnTo>
                    <a:pt x="177" y="360"/>
                  </a:lnTo>
                  <a:lnTo>
                    <a:pt x="185" y="355"/>
                  </a:lnTo>
                  <a:lnTo>
                    <a:pt x="189" y="348"/>
                  </a:lnTo>
                  <a:lnTo>
                    <a:pt x="193" y="345"/>
                  </a:lnTo>
                  <a:lnTo>
                    <a:pt x="199" y="344"/>
                  </a:lnTo>
                  <a:lnTo>
                    <a:pt x="206" y="344"/>
                  </a:lnTo>
                  <a:lnTo>
                    <a:pt x="213" y="342"/>
                  </a:lnTo>
                  <a:lnTo>
                    <a:pt x="221" y="338"/>
                  </a:lnTo>
                  <a:lnTo>
                    <a:pt x="220" y="335"/>
                  </a:lnTo>
                  <a:lnTo>
                    <a:pt x="220" y="331"/>
                  </a:lnTo>
                  <a:lnTo>
                    <a:pt x="222" y="330"/>
                  </a:lnTo>
                  <a:lnTo>
                    <a:pt x="225" y="325"/>
                  </a:lnTo>
                  <a:lnTo>
                    <a:pt x="222" y="322"/>
                  </a:lnTo>
                  <a:lnTo>
                    <a:pt x="222" y="319"/>
                  </a:lnTo>
                  <a:lnTo>
                    <a:pt x="221" y="318"/>
                  </a:lnTo>
                  <a:lnTo>
                    <a:pt x="220" y="318"/>
                  </a:lnTo>
                  <a:lnTo>
                    <a:pt x="219" y="317"/>
                  </a:lnTo>
                  <a:lnTo>
                    <a:pt x="218" y="314"/>
                  </a:lnTo>
                  <a:lnTo>
                    <a:pt x="215" y="314"/>
                  </a:lnTo>
                  <a:lnTo>
                    <a:pt x="214" y="316"/>
                  </a:lnTo>
                  <a:lnTo>
                    <a:pt x="213" y="316"/>
                  </a:lnTo>
                  <a:lnTo>
                    <a:pt x="212" y="314"/>
                  </a:lnTo>
                  <a:lnTo>
                    <a:pt x="213" y="313"/>
                  </a:lnTo>
                  <a:lnTo>
                    <a:pt x="213" y="312"/>
                  </a:lnTo>
                  <a:lnTo>
                    <a:pt x="214" y="311"/>
                  </a:lnTo>
                  <a:lnTo>
                    <a:pt x="213" y="307"/>
                  </a:lnTo>
                  <a:lnTo>
                    <a:pt x="213" y="306"/>
                  </a:lnTo>
                  <a:lnTo>
                    <a:pt x="214" y="305"/>
                  </a:lnTo>
                  <a:lnTo>
                    <a:pt x="217" y="304"/>
                  </a:lnTo>
                  <a:lnTo>
                    <a:pt x="220" y="304"/>
                  </a:lnTo>
                  <a:lnTo>
                    <a:pt x="220" y="290"/>
                  </a:lnTo>
                  <a:lnTo>
                    <a:pt x="224" y="288"/>
                  </a:lnTo>
                  <a:lnTo>
                    <a:pt x="227" y="288"/>
                  </a:lnTo>
                  <a:lnTo>
                    <a:pt x="240" y="286"/>
                  </a:lnTo>
                  <a:lnTo>
                    <a:pt x="250" y="284"/>
                  </a:lnTo>
                  <a:lnTo>
                    <a:pt x="257" y="282"/>
                  </a:lnTo>
                  <a:lnTo>
                    <a:pt x="256" y="278"/>
                  </a:lnTo>
                  <a:lnTo>
                    <a:pt x="252" y="269"/>
                  </a:lnTo>
                  <a:lnTo>
                    <a:pt x="254" y="268"/>
                  </a:lnTo>
                  <a:lnTo>
                    <a:pt x="263" y="267"/>
                  </a:lnTo>
                  <a:lnTo>
                    <a:pt x="271" y="265"/>
                  </a:lnTo>
                  <a:lnTo>
                    <a:pt x="277" y="266"/>
                  </a:lnTo>
                  <a:lnTo>
                    <a:pt x="301" y="266"/>
                  </a:lnTo>
                  <a:lnTo>
                    <a:pt x="305" y="267"/>
                  </a:lnTo>
                  <a:lnTo>
                    <a:pt x="328" y="267"/>
                  </a:lnTo>
                  <a:lnTo>
                    <a:pt x="329" y="266"/>
                  </a:lnTo>
                  <a:lnTo>
                    <a:pt x="329" y="265"/>
                  </a:lnTo>
                  <a:lnTo>
                    <a:pt x="328" y="263"/>
                  </a:lnTo>
                  <a:lnTo>
                    <a:pt x="323" y="263"/>
                  </a:lnTo>
                  <a:lnTo>
                    <a:pt x="326" y="261"/>
                  </a:lnTo>
                  <a:lnTo>
                    <a:pt x="326" y="255"/>
                  </a:lnTo>
                  <a:lnTo>
                    <a:pt x="327" y="253"/>
                  </a:lnTo>
                  <a:lnTo>
                    <a:pt x="328" y="252"/>
                  </a:lnTo>
                  <a:lnTo>
                    <a:pt x="330" y="250"/>
                  </a:lnTo>
                  <a:lnTo>
                    <a:pt x="331" y="250"/>
                  </a:lnTo>
                  <a:lnTo>
                    <a:pt x="334" y="249"/>
                  </a:lnTo>
                  <a:lnTo>
                    <a:pt x="336" y="246"/>
                  </a:lnTo>
                  <a:lnTo>
                    <a:pt x="335" y="244"/>
                  </a:lnTo>
                  <a:lnTo>
                    <a:pt x="323" y="236"/>
                  </a:lnTo>
                  <a:lnTo>
                    <a:pt x="320" y="235"/>
                  </a:lnTo>
                  <a:lnTo>
                    <a:pt x="318" y="234"/>
                  </a:lnTo>
                  <a:lnTo>
                    <a:pt x="313" y="223"/>
                  </a:lnTo>
                  <a:lnTo>
                    <a:pt x="315" y="222"/>
                  </a:lnTo>
                  <a:lnTo>
                    <a:pt x="315" y="221"/>
                  </a:lnTo>
                  <a:lnTo>
                    <a:pt x="316" y="220"/>
                  </a:lnTo>
                  <a:lnTo>
                    <a:pt x="316" y="218"/>
                  </a:lnTo>
                  <a:lnTo>
                    <a:pt x="315" y="217"/>
                  </a:lnTo>
                  <a:lnTo>
                    <a:pt x="315" y="216"/>
                  </a:lnTo>
                  <a:lnTo>
                    <a:pt x="310" y="211"/>
                  </a:lnTo>
                  <a:lnTo>
                    <a:pt x="310" y="210"/>
                  </a:lnTo>
                  <a:lnTo>
                    <a:pt x="308" y="208"/>
                  </a:lnTo>
                  <a:lnTo>
                    <a:pt x="308" y="198"/>
                  </a:lnTo>
                  <a:lnTo>
                    <a:pt x="309" y="195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08" y="186"/>
                  </a:lnTo>
                  <a:lnTo>
                    <a:pt x="308" y="185"/>
                  </a:lnTo>
                  <a:lnTo>
                    <a:pt x="307" y="185"/>
                  </a:lnTo>
                  <a:lnTo>
                    <a:pt x="305" y="184"/>
                  </a:lnTo>
                  <a:lnTo>
                    <a:pt x="304" y="184"/>
                  </a:lnTo>
                  <a:lnTo>
                    <a:pt x="304" y="183"/>
                  </a:lnTo>
                  <a:lnTo>
                    <a:pt x="307" y="180"/>
                  </a:lnTo>
                  <a:lnTo>
                    <a:pt x="307" y="179"/>
                  </a:lnTo>
                  <a:lnTo>
                    <a:pt x="305" y="178"/>
                  </a:lnTo>
                  <a:lnTo>
                    <a:pt x="305" y="173"/>
                  </a:lnTo>
                  <a:lnTo>
                    <a:pt x="308" y="164"/>
                  </a:lnTo>
                  <a:lnTo>
                    <a:pt x="308" y="161"/>
                  </a:lnTo>
                  <a:lnTo>
                    <a:pt x="304" y="152"/>
                  </a:lnTo>
                  <a:lnTo>
                    <a:pt x="302" y="147"/>
                  </a:lnTo>
                  <a:lnTo>
                    <a:pt x="307" y="142"/>
                  </a:lnTo>
                  <a:lnTo>
                    <a:pt x="305" y="141"/>
                  </a:lnTo>
                  <a:lnTo>
                    <a:pt x="304" y="141"/>
                  </a:lnTo>
                  <a:lnTo>
                    <a:pt x="299" y="135"/>
                  </a:lnTo>
                  <a:lnTo>
                    <a:pt x="302" y="132"/>
                  </a:lnTo>
                  <a:lnTo>
                    <a:pt x="303" y="128"/>
                  </a:lnTo>
                  <a:lnTo>
                    <a:pt x="303" y="127"/>
                  </a:lnTo>
                  <a:lnTo>
                    <a:pt x="298" y="125"/>
                  </a:lnTo>
                  <a:lnTo>
                    <a:pt x="297" y="122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4" y="119"/>
                  </a:lnTo>
                  <a:lnTo>
                    <a:pt x="292" y="117"/>
                  </a:lnTo>
                  <a:lnTo>
                    <a:pt x="289" y="117"/>
                  </a:lnTo>
                  <a:lnTo>
                    <a:pt x="288" y="115"/>
                  </a:lnTo>
                  <a:lnTo>
                    <a:pt x="286" y="114"/>
                  </a:lnTo>
                  <a:lnTo>
                    <a:pt x="285" y="114"/>
                  </a:lnTo>
                  <a:lnTo>
                    <a:pt x="284" y="113"/>
                  </a:lnTo>
                  <a:lnTo>
                    <a:pt x="284" y="109"/>
                  </a:lnTo>
                  <a:lnTo>
                    <a:pt x="290" y="109"/>
                  </a:lnTo>
                  <a:lnTo>
                    <a:pt x="291" y="110"/>
                  </a:lnTo>
                  <a:lnTo>
                    <a:pt x="294" y="109"/>
                  </a:lnTo>
                  <a:lnTo>
                    <a:pt x="295" y="110"/>
                  </a:lnTo>
                  <a:lnTo>
                    <a:pt x="296" y="110"/>
                  </a:lnTo>
                  <a:lnTo>
                    <a:pt x="296" y="109"/>
                  </a:lnTo>
                  <a:lnTo>
                    <a:pt x="301" y="108"/>
                  </a:lnTo>
                  <a:lnTo>
                    <a:pt x="302" y="107"/>
                  </a:lnTo>
                  <a:lnTo>
                    <a:pt x="304" y="107"/>
                  </a:lnTo>
                  <a:lnTo>
                    <a:pt x="305" y="104"/>
                  </a:lnTo>
                  <a:lnTo>
                    <a:pt x="309" y="104"/>
                  </a:lnTo>
                  <a:lnTo>
                    <a:pt x="309" y="103"/>
                  </a:lnTo>
                  <a:lnTo>
                    <a:pt x="310" y="103"/>
                  </a:lnTo>
                  <a:lnTo>
                    <a:pt x="315" y="98"/>
                  </a:lnTo>
                  <a:lnTo>
                    <a:pt x="316" y="98"/>
                  </a:lnTo>
                  <a:lnTo>
                    <a:pt x="320" y="97"/>
                  </a:lnTo>
                  <a:lnTo>
                    <a:pt x="322" y="97"/>
                  </a:lnTo>
                  <a:lnTo>
                    <a:pt x="323" y="95"/>
                  </a:lnTo>
                  <a:lnTo>
                    <a:pt x="324" y="95"/>
                  </a:lnTo>
                  <a:lnTo>
                    <a:pt x="326" y="94"/>
                  </a:lnTo>
                  <a:lnTo>
                    <a:pt x="326" y="93"/>
                  </a:lnTo>
                  <a:lnTo>
                    <a:pt x="327" y="89"/>
                  </a:lnTo>
                  <a:lnTo>
                    <a:pt x="328" y="88"/>
                  </a:lnTo>
                  <a:lnTo>
                    <a:pt x="329" y="84"/>
                  </a:lnTo>
                  <a:lnTo>
                    <a:pt x="329" y="83"/>
                  </a:lnTo>
                  <a:lnTo>
                    <a:pt x="331" y="83"/>
                  </a:lnTo>
                  <a:lnTo>
                    <a:pt x="333" y="81"/>
                  </a:lnTo>
                  <a:lnTo>
                    <a:pt x="336" y="77"/>
                  </a:lnTo>
                  <a:lnTo>
                    <a:pt x="337" y="77"/>
                  </a:lnTo>
                  <a:lnTo>
                    <a:pt x="339" y="76"/>
                  </a:lnTo>
                  <a:lnTo>
                    <a:pt x="340" y="76"/>
                  </a:lnTo>
                  <a:lnTo>
                    <a:pt x="341" y="75"/>
                  </a:lnTo>
                  <a:lnTo>
                    <a:pt x="341" y="76"/>
                  </a:lnTo>
                  <a:lnTo>
                    <a:pt x="342" y="76"/>
                  </a:lnTo>
                  <a:lnTo>
                    <a:pt x="345" y="75"/>
                  </a:lnTo>
                  <a:lnTo>
                    <a:pt x="345" y="72"/>
                  </a:lnTo>
                  <a:lnTo>
                    <a:pt x="347" y="72"/>
                  </a:lnTo>
                  <a:lnTo>
                    <a:pt x="347" y="74"/>
                  </a:lnTo>
                  <a:lnTo>
                    <a:pt x="350" y="74"/>
                  </a:lnTo>
                  <a:lnTo>
                    <a:pt x="350" y="76"/>
                  </a:lnTo>
                  <a:lnTo>
                    <a:pt x="353" y="76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6" y="72"/>
                  </a:lnTo>
                  <a:lnTo>
                    <a:pt x="359" y="72"/>
                  </a:lnTo>
                  <a:lnTo>
                    <a:pt x="360" y="68"/>
                  </a:lnTo>
                  <a:lnTo>
                    <a:pt x="360" y="66"/>
                  </a:lnTo>
                  <a:lnTo>
                    <a:pt x="363" y="66"/>
                  </a:lnTo>
                  <a:lnTo>
                    <a:pt x="365" y="65"/>
                  </a:lnTo>
                  <a:lnTo>
                    <a:pt x="367" y="65"/>
                  </a:lnTo>
                  <a:lnTo>
                    <a:pt x="367" y="66"/>
                  </a:lnTo>
                  <a:lnTo>
                    <a:pt x="368" y="66"/>
                  </a:lnTo>
                  <a:lnTo>
                    <a:pt x="368" y="70"/>
                  </a:lnTo>
                  <a:lnTo>
                    <a:pt x="369" y="70"/>
                  </a:lnTo>
                  <a:lnTo>
                    <a:pt x="373" y="71"/>
                  </a:lnTo>
                  <a:lnTo>
                    <a:pt x="378" y="71"/>
                  </a:lnTo>
                  <a:lnTo>
                    <a:pt x="380" y="70"/>
                  </a:lnTo>
                  <a:lnTo>
                    <a:pt x="382" y="68"/>
                  </a:lnTo>
                  <a:lnTo>
                    <a:pt x="385" y="64"/>
                  </a:lnTo>
                  <a:lnTo>
                    <a:pt x="385" y="63"/>
                  </a:lnTo>
                  <a:lnTo>
                    <a:pt x="386" y="59"/>
                  </a:lnTo>
                  <a:lnTo>
                    <a:pt x="387" y="58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91" y="55"/>
                  </a:lnTo>
                  <a:lnTo>
                    <a:pt x="391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5" y="52"/>
                  </a:lnTo>
                  <a:lnTo>
                    <a:pt x="395" y="51"/>
                  </a:lnTo>
                  <a:lnTo>
                    <a:pt x="397" y="50"/>
                  </a:lnTo>
                  <a:lnTo>
                    <a:pt x="397" y="49"/>
                  </a:lnTo>
                  <a:lnTo>
                    <a:pt x="401" y="49"/>
                  </a:lnTo>
                  <a:lnTo>
                    <a:pt x="401" y="47"/>
                  </a:lnTo>
                  <a:lnTo>
                    <a:pt x="403" y="47"/>
                  </a:lnTo>
                  <a:lnTo>
                    <a:pt x="406" y="45"/>
                  </a:lnTo>
                  <a:lnTo>
                    <a:pt x="407" y="44"/>
                  </a:lnTo>
                  <a:lnTo>
                    <a:pt x="409" y="44"/>
                  </a:lnTo>
                  <a:lnTo>
                    <a:pt x="409" y="43"/>
                  </a:lnTo>
                  <a:lnTo>
                    <a:pt x="411" y="43"/>
                  </a:lnTo>
                  <a:lnTo>
                    <a:pt x="413" y="42"/>
                  </a:lnTo>
                  <a:lnTo>
                    <a:pt x="416" y="42"/>
                  </a:lnTo>
                  <a:lnTo>
                    <a:pt x="417" y="40"/>
                  </a:lnTo>
                  <a:lnTo>
                    <a:pt x="419" y="40"/>
                  </a:lnTo>
                  <a:lnTo>
                    <a:pt x="423" y="37"/>
                  </a:lnTo>
                  <a:lnTo>
                    <a:pt x="423" y="36"/>
                  </a:lnTo>
                  <a:lnTo>
                    <a:pt x="424" y="36"/>
                  </a:lnTo>
                  <a:lnTo>
                    <a:pt x="425" y="34"/>
                  </a:lnTo>
                  <a:lnTo>
                    <a:pt x="427" y="33"/>
                  </a:lnTo>
                  <a:lnTo>
                    <a:pt x="431" y="33"/>
                  </a:lnTo>
                  <a:lnTo>
                    <a:pt x="433" y="32"/>
                  </a:lnTo>
                  <a:lnTo>
                    <a:pt x="438" y="32"/>
                  </a:lnTo>
                  <a:lnTo>
                    <a:pt x="441" y="31"/>
                  </a:lnTo>
                  <a:lnTo>
                    <a:pt x="444" y="31"/>
                  </a:lnTo>
                  <a:lnTo>
                    <a:pt x="445" y="32"/>
                  </a:lnTo>
                  <a:lnTo>
                    <a:pt x="446" y="32"/>
                  </a:lnTo>
                  <a:lnTo>
                    <a:pt x="448" y="31"/>
                  </a:lnTo>
                  <a:lnTo>
                    <a:pt x="457" y="31"/>
                  </a:lnTo>
                  <a:lnTo>
                    <a:pt x="458" y="30"/>
                  </a:lnTo>
                  <a:lnTo>
                    <a:pt x="471" y="30"/>
                  </a:lnTo>
                  <a:lnTo>
                    <a:pt x="483" y="26"/>
                  </a:lnTo>
                  <a:lnTo>
                    <a:pt x="487" y="26"/>
                  </a:lnTo>
                  <a:lnTo>
                    <a:pt x="487" y="27"/>
                  </a:lnTo>
                  <a:lnTo>
                    <a:pt x="488" y="27"/>
                  </a:lnTo>
                  <a:lnTo>
                    <a:pt x="489" y="28"/>
                  </a:lnTo>
                  <a:lnTo>
                    <a:pt x="496" y="27"/>
                  </a:lnTo>
                  <a:lnTo>
                    <a:pt x="497" y="27"/>
                  </a:lnTo>
                  <a:lnTo>
                    <a:pt x="501" y="24"/>
                  </a:lnTo>
                  <a:lnTo>
                    <a:pt x="505" y="23"/>
                  </a:lnTo>
                  <a:lnTo>
                    <a:pt x="507" y="20"/>
                  </a:lnTo>
                  <a:lnTo>
                    <a:pt x="507" y="19"/>
                  </a:lnTo>
                  <a:lnTo>
                    <a:pt x="508" y="18"/>
                  </a:lnTo>
                  <a:lnTo>
                    <a:pt x="510" y="17"/>
                  </a:lnTo>
                  <a:lnTo>
                    <a:pt x="512" y="15"/>
                  </a:lnTo>
                  <a:lnTo>
                    <a:pt x="513" y="15"/>
                  </a:lnTo>
                  <a:lnTo>
                    <a:pt x="514" y="17"/>
                  </a:lnTo>
                  <a:lnTo>
                    <a:pt x="515" y="17"/>
                  </a:lnTo>
                  <a:lnTo>
                    <a:pt x="518" y="19"/>
                  </a:lnTo>
                  <a:lnTo>
                    <a:pt x="520" y="20"/>
                  </a:lnTo>
                  <a:lnTo>
                    <a:pt x="521" y="20"/>
                  </a:lnTo>
                  <a:lnTo>
                    <a:pt x="523" y="18"/>
                  </a:lnTo>
                  <a:lnTo>
                    <a:pt x="523" y="15"/>
                  </a:lnTo>
                  <a:lnTo>
                    <a:pt x="527" y="18"/>
                  </a:lnTo>
                  <a:lnTo>
                    <a:pt x="537" y="18"/>
                  </a:lnTo>
                  <a:lnTo>
                    <a:pt x="538" y="17"/>
                  </a:lnTo>
                  <a:lnTo>
                    <a:pt x="540" y="17"/>
                  </a:lnTo>
                  <a:lnTo>
                    <a:pt x="541" y="15"/>
                  </a:lnTo>
                  <a:lnTo>
                    <a:pt x="545" y="13"/>
                  </a:lnTo>
                  <a:lnTo>
                    <a:pt x="546" y="12"/>
                  </a:lnTo>
                  <a:lnTo>
                    <a:pt x="550" y="11"/>
                  </a:lnTo>
                  <a:lnTo>
                    <a:pt x="553" y="11"/>
                  </a:lnTo>
                  <a:lnTo>
                    <a:pt x="555" y="12"/>
                  </a:lnTo>
                  <a:lnTo>
                    <a:pt x="561" y="12"/>
                  </a:lnTo>
                  <a:lnTo>
                    <a:pt x="564" y="11"/>
                  </a:lnTo>
                  <a:lnTo>
                    <a:pt x="565" y="11"/>
                  </a:lnTo>
                  <a:lnTo>
                    <a:pt x="566" y="12"/>
                  </a:lnTo>
                  <a:lnTo>
                    <a:pt x="567" y="12"/>
                  </a:lnTo>
                  <a:lnTo>
                    <a:pt x="569" y="11"/>
                  </a:lnTo>
                  <a:lnTo>
                    <a:pt x="571" y="11"/>
                  </a:lnTo>
                  <a:lnTo>
                    <a:pt x="571" y="12"/>
                  </a:lnTo>
                  <a:lnTo>
                    <a:pt x="577" y="11"/>
                  </a:lnTo>
                  <a:lnTo>
                    <a:pt x="578" y="11"/>
                  </a:lnTo>
                  <a:lnTo>
                    <a:pt x="579" y="12"/>
                  </a:lnTo>
                  <a:lnTo>
                    <a:pt x="592" y="12"/>
                  </a:lnTo>
                  <a:lnTo>
                    <a:pt x="599" y="14"/>
                  </a:lnTo>
                  <a:lnTo>
                    <a:pt x="599" y="15"/>
                  </a:lnTo>
                  <a:lnTo>
                    <a:pt x="602" y="15"/>
                  </a:lnTo>
                  <a:lnTo>
                    <a:pt x="602" y="17"/>
                  </a:lnTo>
                  <a:lnTo>
                    <a:pt x="603" y="17"/>
                  </a:lnTo>
                  <a:lnTo>
                    <a:pt x="603" y="18"/>
                  </a:lnTo>
                  <a:lnTo>
                    <a:pt x="605" y="18"/>
                  </a:lnTo>
                  <a:lnTo>
                    <a:pt x="605" y="21"/>
                  </a:lnTo>
                  <a:lnTo>
                    <a:pt x="606" y="23"/>
                  </a:lnTo>
                  <a:lnTo>
                    <a:pt x="611" y="25"/>
                  </a:lnTo>
                  <a:lnTo>
                    <a:pt x="617" y="25"/>
                  </a:lnTo>
                  <a:lnTo>
                    <a:pt x="619" y="24"/>
                  </a:lnTo>
                  <a:lnTo>
                    <a:pt x="622" y="24"/>
                  </a:lnTo>
                  <a:lnTo>
                    <a:pt x="623" y="23"/>
                  </a:lnTo>
                  <a:lnTo>
                    <a:pt x="624" y="23"/>
                  </a:lnTo>
                  <a:lnTo>
                    <a:pt x="625" y="21"/>
                  </a:lnTo>
                  <a:lnTo>
                    <a:pt x="625" y="20"/>
                  </a:lnTo>
                  <a:lnTo>
                    <a:pt x="628" y="18"/>
                  </a:lnTo>
                  <a:lnTo>
                    <a:pt x="630" y="17"/>
                  </a:lnTo>
                  <a:lnTo>
                    <a:pt x="631" y="17"/>
                  </a:lnTo>
                  <a:lnTo>
                    <a:pt x="633" y="15"/>
                  </a:lnTo>
                  <a:lnTo>
                    <a:pt x="640" y="15"/>
                  </a:lnTo>
                  <a:lnTo>
                    <a:pt x="647" y="14"/>
                  </a:lnTo>
                  <a:lnTo>
                    <a:pt x="654" y="11"/>
                  </a:lnTo>
                  <a:lnTo>
                    <a:pt x="656" y="8"/>
                  </a:lnTo>
                  <a:lnTo>
                    <a:pt x="656" y="6"/>
                  </a:lnTo>
                  <a:lnTo>
                    <a:pt x="661" y="1"/>
                  </a:lnTo>
                  <a:lnTo>
                    <a:pt x="663" y="1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en-GB" sz="2223" noProof="0" dirty="0"/>
            </a:p>
          </p:txBody>
        </p:sp>
      </p:grpSp>
      <p:grpSp>
        <p:nvGrpSpPr>
          <p:cNvPr id="58" name="Group 86">
            <a:extLst>
              <a:ext uri="{FF2B5EF4-FFF2-40B4-BE49-F238E27FC236}">
                <a16:creationId xmlns:a16="http://schemas.microsoft.com/office/drawing/2014/main" id="{1F21B45E-CC15-4378-9A5C-A2DE570042CC}"/>
              </a:ext>
            </a:extLst>
          </p:cNvPr>
          <p:cNvGrpSpPr/>
          <p:nvPr/>
        </p:nvGrpSpPr>
        <p:grpSpPr>
          <a:xfrm rot="735033" flipH="1">
            <a:off x="4178615" y="3796067"/>
            <a:ext cx="206427" cy="204219"/>
            <a:chOff x="2964141" y="1040092"/>
            <a:chExt cx="1066800" cy="1066800"/>
          </a:xfrm>
        </p:grpSpPr>
        <p:sp>
          <p:nvSpPr>
            <p:cNvPr id="59" name="Teardrop 58">
              <a:extLst>
                <a:ext uri="{FF2B5EF4-FFF2-40B4-BE49-F238E27FC236}">
                  <a16:creationId xmlns:a16="http://schemas.microsoft.com/office/drawing/2014/main" id="{B1D82E33-BADA-4B82-B384-332C30A8B9CB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118A879-04E1-4CD0-AAE4-58CA24769E34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D9E4A9FC-C020-466F-967C-028CA033CD0D}"/>
              </a:ext>
            </a:extLst>
          </p:cNvPr>
          <p:cNvSpPr/>
          <p:nvPr/>
        </p:nvSpPr>
        <p:spPr>
          <a:xfrm>
            <a:off x="2334058" y="3720276"/>
            <a:ext cx="138252" cy="1367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1C6566A-A904-45A3-94D4-51D90E562149}"/>
              </a:ext>
            </a:extLst>
          </p:cNvPr>
          <p:cNvSpPr/>
          <p:nvPr/>
        </p:nvSpPr>
        <p:spPr>
          <a:xfrm>
            <a:off x="9346318" y="5903561"/>
            <a:ext cx="2716432" cy="857313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400" b="1" noProof="0" dirty="0">
                <a:solidFill>
                  <a:schemeClr val="tx1"/>
                </a:solidFill>
              </a:rPr>
              <a:t>South Africa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Richard’s Bay Smelter with capacity of 720,000 tonnes</a:t>
            </a:r>
          </a:p>
          <a:p>
            <a:r>
              <a:rPr lang="en-GB" sz="1000" noProof="0" dirty="0">
                <a:solidFill>
                  <a:schemeClr val="tx1"/>
                </a:solidFill>
              </a:rPr>
              <a:t>Source: </a:t>
            </a:r>
            <a:r>
              <a:rPr lang="en-GB" sz="1000" noProof="0" dirty="0">
                <a:solidFill>
                  <a:schemeClr val="tx1"/>
                </a:solidFill>
                <a:hlinkClick r:id="rId4"/>
              </a:rPr>
              <a:t>https://www.statista.com</a:t>
            </a:r>
            <a:r>
              <a:rPr lang="en-GB" sz="1000" noProof="0" dirty="0">
                <a:solidFill>
                  <a:schemeClr val="tx1"/>
                </a:solidFill>
              </a:rPr>
              <a:t> </a:t>
            </a:r>
          </a:p>
          <a:p>
            <a:endParaRPr lang="en-GB" sz="1300" noProof="0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DB4BC39-EF24-473D-83DE-04C61D98941D}"/>
              </a:ext>
            </a:extLst>
          </p:cNvPr>
          <p:cNvSpPr/>
          <p:nvPr/>
        </p:nvSpPr>
        <p:spPr>
          <a:xfrm>
            <a:off x="11804908" y="5957113"/>
            <a:ext cx="138252" cy="13677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3C971C-1BF8-4FB9-AABF-A05BA924116E}"/>
              </a:ext>
            </a:extLst>
          </p:cNvPr>
          <p:cNvSpPr/>
          <p:nvPr/>
        </p:nvSpPr>
        <p:spPr>
          <a:xfrm>
            <a:off x="7841414" y="4650987"/>
            <a:ext cx="4079577" cy="1145469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400" b="1" noProof="0" dirty="0">
                <a:solidFill>
                  <a:schemeClr val="tx1"/>
                </a:solidFill>
              </a:rPr>
              <a:t>Mozambique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Estimated bauxite resources of 2m. Produces under 10,000 tonnes annually.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Two smelters with combined capacity of 580,000</a:t>
            </a:r>
          </a:p>
          <a:p>
            <a:r>
              <a:rPr lang="en-GB" sz="1050" noProof="0" dirty="0">
                <a:solidFill>
                  <a:schemeClr val="tx1"/>
                </a:solidFill>
              </a:rPr>
              <a:t>Source: </a:t>
            </a:r>
            <a:r>
              <a:rPr lang="en-GB" sz="1050" noProof="0" dirty="0">
                <a:solidFill>
                  <a:schemeClr val="tx1"/>
                </a:solidFill>
                <a:hlinkClick r:id="rId5"/>
              </a:rPr>
              <a:t>https://pubs.usgs.gov/</a:t>
            </a:r>
            <a:r>
              <a:rPr lang="en-GB" sz="105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80F2764-D527-41CB-BAE1-A23930C8E234}"/>
              </a:ext>
            </a:extLst>
          </p:cNvPr>
          <p:cNvSpPr/>
          <p:nvPr/>
        </p:nvSpPr>
        <p:spPr>
          <a:xfrm>
            <a:off x="11497755" y="4724645"/>
            <a:ext cx="138252" cy="1367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ECF1462-15BC-4E22-B857-B75A5989949F}"/>
              </a:ext>
            </a:extLst>
          </p:cNvPr>
          <p:cNvSpPr/>
          <p:nvPr/>
        </p:nvSpPr>
        <p:spPr>
          <a:xfrm>
            <a:off x="11666656" y="4724645"/>
            <a:ext cx="138252" cy="13677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6E21746-018B-441D-A68F-1A74DD19EBB5}"/>
              </a:ext>
            </a:extLst>
          </p:cNvPr>
          <p:cNvSpPr/>
          <p:nvPr/>
        </p:nvSpPr>
        <p:spPr>
          <a:xfrm>
            <a:off x="9120724" y="3615345"/>
            <a:ext cx="2885006" cy="932511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noProof="0" dirty="0">
                <a:solidFill>
                  <a:schemeClr val="tx1"/>
                </a:solidFill>
              </a:rPr>
              <a:t>Tanzania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Produces small volumes of bauxite annually – 26,000 tonnes in 2020</a:t>
            </a:r>
          </a:p>
          <a:p>
            <a:r>
              <a:rPr lang="en-GB" sz="1100" noProof="0" dirty="0">
                <a:solidFill>
                  <a:schemeClr val="tx1"/>
                </a:solidFill>
              </a:rPr>
              <a:t>Source: </a:t>
            </a:r>
            <a:r>
              <a:rPr lang="en-GB" sz="1100" noProof="0" dirty="0">
                <a:solidFill>
                  <a:schemeClr val="tx1"/>
                </a:solidFill>
                <a:hlinkClick r:id="rId4"/>
              </a:rPr>
              <a:t>https://www.statista.com/</a:t>
            </a:r>
            <a:r>
              <a:rPr lang="en-GB" sz="11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1C7EC7-C7A4-443A-8F5B-F3813BC518F2}"/>
              </a:ext>
            </a:extLst>
          </p:cNvPr>
          <p:cNvSpPr/>
          <p:nvPr/>
        </p:nvSpPr>
        <p:spPr>
          <a:xfrm>
            <a:off x="8284377" y="1357232"/>
            <a:ext cx="3069423" cy="110290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noProof="0" dirty="0">
                <a:solidFill>
                  <a:schemeClr val="tx1"/>
                </a:solidFill>
              </a:rPr>
              <a:t>Egypt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EgyptAlum Smelter with capacity of 320,000 tonnes.</a:t>
            </a:r>
          </a:p>
          <a:p>
            <a:br>
              <a:rPr lang="en-GB" sz="1400" noProof="0" dirty="0">
                <a:solidFill>
                  <a:schemeClr val="tx1"/>
                </a:solidFill>
              </a:rPr>
            </a:br>
            <a:r>
              <a:rPr lang="en-GB" sz="1000" noProof="0" dirty="0">
                <a:solidFill>
                  <a:schemeClr val="tx1"/>
                </a:solidFill>
              </a:rPr>
              <a:t>Source: </a:t>
            </a:r>
            <a:r>
              <a:rPr lang="en-GB" sz="1000" noProof="0" dirty="0">
                <a:solidFill>
                  <a:schemeClr val="tx1"/>
                </a:solidFill>
                <a:hlinkClick r:id="rId6"/>
              </a:rPr>
              <a:t>https://www.egyptalum.com.eg/</a:t>
            </a:r>
            <a:r>
              <a:rPr lang="en-GB" sz="1000" noProof="0" dirty="0">
                <a:solidFill>
                  <a:schemeClr val="tx1"/>
                </a:solidFill>
              </a:rPr>
              <a:t> </a:t>
            </a:r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B4BE440-1496-47AC-8D94-F1F4CB033D10}"/>
              </a:ext>
            </a:extLst>
          </p:cNvPr>
          <p:cNvSpPr/>
          <p:nvPr/>
        </p:nvSpPr>
        <p:spPr>
          <a:xfrm>
            <a:off x="10939145" y="1449082"/>
            <a:ext cx="138252" cy="13677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703C8A-A2E7-4331-AB28-00C82C0D1FA4}"/>
              </a:ext>
            </a:extLst>
          </p:cNvPr>
          <p:cNvSpPr/>
          <p:nvPr/>
        </p:nvSpPr>
        <p:spPr>
          <a:xfrm>
            <a:off x="219251" y="1335166"/>
            <a:ext cx="3668707" cy="128510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noProof="0" dirty="0">
                <a:solidFill>
                  <a:schemeClr val="tx1"/>
                </a:solidFill>
              </a:rPr>
              <a:t>Guinea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Estimated bauxite reserves of 7.4B tonnes. Annual production 85M tonnes (2021).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Friguia Refinery – 650,000 tonnes capacity. Feasibility study for smelter ongoing.</a:t>
            </a:r>
          </a:p>
          <a:p>
            <a:r>
              <a:rPr lang="en-GB" sz="1000" noProof="0" dirty="0">
                <a:solidFill>
                  <a:schemeClr val="tx1"/>
                </a:solidFill>
              </a:rPr>
              <a:t>Source: </a:t>
            </a:r>
            <a:r>
              <a:rPr lang="en-GB" sz="1000" noProof="0" dirty="0">
                <a:solidFill>
                  <a:schemeClr val="tx1"/>
                </a:solidFill>
                <a:hlinkClick r:id="rId7"/>
              </a:rPr>
              <a:t>https://rusal.ru</a:t>
            </a:r>
            <a:r>
              <a:rPr lang="en-GB" sz="1000" noProof="0" dirty="0">
                <a:solidFill>
                  <a:schemeClr val="tx1"/>
                </a:solidFill>
              </a:rPr>
              <a:t>, </a:t>
            </a:r>
            <a:r>
              <a:rPr lang="en-GB" sz="1000" noProof="0" dirty="0">
                <a:solidFill>
                  <a:schemeClr val="tx1"/>
                </a:solidFill>
                <a:hlinkClick r:id="rId4"/>
              </a:rPr>
              <a:t>https://www.statista.com</a:t>
            </a:r>
            <a:r>
              <a:rPr lang="en-GB" sz="10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AF7A3B1-362C-4FCD-B69D-CAA57DBB94A4}"/>
              </a:ext>
            </a:extLst>
          </p:cNvPr>
          <p:cNvSpPr/>
          <p:nvPr/>
        </p:nvSpPr>
        <p:spPr>
          <a:xfrm>
            <a:off x="3341998" y="1366102"/>
            <a:ext cx="138252" cy="1367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14F02C1-46E5-44EF-9527-B34BDE2A713A}"/>
              </a:ext>
            </a:extLst>
          </p:cNvPr>
          <p:cNvSpPr/>
          <p:nvPr/>
        </p:nvSpPr>
        <p:spPr>
          <a:xfrm>
            <a:off x="365220" y="2649720"/>
            <a:ext cx="3298241" cy="94379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200" b="1" noProof="0" dirty="0">
                <a:solidFill>
                  <a:schemeClr val="tx1"/>
                </a:solidFill>
              </a:rPr>
              <a:t>Sierra Leone</a:t>
            </a:r>
          </a:p>
          <a:p>
            <a:r>
              <a:rPr lang="en-GB" sz="1200" noProof="0" dirty="0">
                <a:solidFill>
                  <a:schemeClr val="tx1"/>
                </a:solidFill>
              </a:rPr>
              <a:t>Estimated 60M tonnes bauxite reserves (2018). Produces 1.3M tonnes per annum (2020).</a:t>
            </a:r>
          </a:p>
          <a:p>
            <a:r>
              <a:rPr lang="en-GB" sz="900" noProof="0" dirty="0">
                <a:solidFill>
                  <a:schemeClr val="tx1"/>
                </a:solidFill>
              </a:rPr>
              <a:t>Source: </a:t>
            </a:r>
            <a:r>
              <a:rPr lang="en-GB" sz="900" noProof="0" dirty="0">
                <a:solidFill>
                  <a:schemeClr val="tx1"/>
                </a:solidFill>
                <a:hlinkClick r:id="rId8"/>
              </a:rPr>
              <a:t>https://vimetcobauxite.com/</a:t>
            </a:r>
            <a:r>
              <a:rPr lang="en-GB" sz="900" noProof="0" dirty="0">
                <a:solidFill>
                  <a:schemeClr val="tx1"/>
                </a:solidFill>
              </a:rPr>
              <a:t>, </a:t>
            </a:r>
            <a:r>
              <a:rPr lang="en-GB" sz="900" noProof="0" dirty="0">
                <a:solidFill>
                  <a:schemeClr val="tx1"/>
                </a:solidFill>
                <a:hlinkClick r:id="rId4"/>
              </a:rPr>
              <a:t>https://www.statista.com</a:t>
            </a:r>
            <a:r>
              <a:rPr lang="en-GB" sz="900" noProof="0" dirty="0">
                <a:solidFill>
                  <a:schemeClr val="tx1"/>
                </a:solidFill>
              </a:rPr>
              <a:t> </a:t>
            </a:r>
          </a:p>
          <a:p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4EEB4A-8A50-4D26-A380-F7B722A74BFD}"/>
              </a:ext>
            </a:extLst>
          </p:cNvPr>
          <p:cNvSpPr/>
          <p:nvPr/>
        </p:nvSpPr>
        <p:spPr>
          <a:xfrm>
            <a:off x="3010670" y="2726668"/>
            <a:ext cx="138252" cy="1367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F91D583-2FF2-48CC-B8C4-6DF4D1722CE3}"/>
              </a:ext>
            </a:extLst>
          </p:cNvPr>
          <p:cNvSpPr/>
          <p:nvPr/>
        </p:nvSpPr>
        <p:spPr>
          <a:xfrm>
            <a:off x="2374253" y="5950623"/>
            <a:ext cx="2628842" cy="83369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noProof="0" dirty="0">
                <a:solidFill>
                  <a:schemeClr val="tx1"/>
                </a:solidFill>
              </a:rPr>
              <a:t>Nigeria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ALSCON Smelter not currently operational – capacity of 120,000</a:t>
            </a:r>
          </a:p>
          <a:p>
            <a:r>
              <a:rPr lang="en-GB" sz="1000" noProof="0" dirty="0">
                <a:solidFill>
                  <a:schemeClr val="tx1"/>
                </a:solidFill>
              </a:rPr>
              <a:t>Source: </a:t>
            </a:r>
            <a:r>
              <a:rPr lang="en-GB" sz="1000" noProof="0" dirty="0">
                <a:solidFill>
                  <a:schemeClr val="tx1"/>
                </a:solidFill>
                <a:hlinkClick r:id="rId7"/>
              </a:rPr>
              <a:t>https://rusal.ru</a:t>
            </a:r>
            <a:endParaRPr lang="en-GB" sz="1000" noProof="0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167DF21-5B61-4939-B918-7C50909C962A}"/>
              </a:ext>
            </a:extLst>
          </p:cNvPr>
          <p:cNvSpPr/>
          <p:nvPr/>
        </p:nvSpPr>
        <p:spPr>
          <a:xfrm>
            <a:off x="4761411" y="6013274"/>
            <a:ext cx="138252" cy="13677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grpSp>
        <p:nvGrpSpPr>
          <p:cNvPr id="84" name="Group 86">
            <a:extLst>
              <a:ext uri="{FF2B5EF4-FFF2-40B4-BE49-F238E27FC236}">
                <a16:creationId xmlns:a16="http://schemas.microsoft.com/office/drawing/2014/main" id="{6BFB9867-738C-4DF1-A4A5-958382C5F59C}"/>
              </a:ext>
            </a:extLst>
          </p:cNvPr>
          <p:cNvGrpSpPr/>
          <p:nvPr/>
        </p:nvGrpSpPr>
        <p:grpSpPr>
          <a:xfrm rot="735033" flipH="1">
            <a:off x="4059161" y="3687607"/>
            <a:ext cx="206427" cy="204219"/>
            <a:chOff x="2964141" y="1040092"/>
            <a:chExt cx="1066800" cy="1066800"/>
          </a:xfrm>
        </p:grpSpPr>
        <p:sp>
          <p:nvSpPr>
            <p:cNvPr id="85" name="Teardrop 84">
              <a:extLst>
                <a:ext uri="{FF2B5EF4-FFF2-40B4-BE49-F238E27FC236}">
                  <a16:creationId xmlns:a16="http://schemas.microsoft.com/office/drawing/2014/main" id="{E63D9CED-DE93-4EBC-8C28-C1741A738C22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B194FEA-2671-49BF-8FB2-0DFB2FE0C1FF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903D43-9D35-4398-83A7-1E5AA22D894B}"/>
              </a:ext>
            </a:extLst>
          </p:cNvPr>
          <p:cNvGrpSpPr/>
          <p:nvPr/>
        </p:nvGrpSpPr>
        <p:grpSpPr>
          <a:xfrm rot="735033" flipH="1">
            <a:off x="4715381" y="3819236"/>
            <a:ext cx="206427" cy="204219"/>
            <a:chOff x="2964141" y="1040092"/>
            <a:chExt cx="1066800" cy="1066800"/>
          </a:xfrm>
        </p:grpSpPr>
        <p:sp>
          <p:nvSpPr>
            <p:cNvPr id="88" name="Teardrop 87">
              <a:extLst>
                <a:ext uri="{FF2B5EF4-FFF2-40B4-BE49-F238E27FC236}">
                  <a16:creationId xmlns:a16="http://schemas.microsoft.com/office/drawing/2014/main" id="{38877EBB-32C7-4D8A-A474-77B427D78A9D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BBB5F27-427B-4E6B-A600-7DE8FE10D25B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grpSp>
        <p:nvGrpSpPr>
          <p:cNvPr id="90" name="Group 86">
            <a:extLst>
              <a:ext uri="{FF2B5EF4-FFF2-40B4-BE49-F238E27FC236}">
                <a16:creationId xmlns:a16="http://schemas.microsoft.com/office/drawing/2014/main" id="{B5FC8C1E-44BC-4F47-BFC2-5AF97D98222F}"/>
              </a:ext>
            </a:extLst>
          </p:cNvPr>
          <p:cNvGrpSpPr/>
          <p:nvPr/>
        </p:nvGrpSpPr>
        <p:grpSpPr>
          <a:xfrm rot="735033" flipH="1">
            <a:off x="4482700" y="3961282"/>
            <a:ext cx="206427" cy="204219"/>
            <a:chOff x="2964141" y="1040092"/>
            <a:chExt cx="1066800" cy="1066800"/>
          </a:xfrm>
        </p:grpSpPr>
        <p:sp>
          <p:nvSpPr>
            <p:cNvPr id="91" name="Teardrop 90">
              <a:extLst>
                <a:ext uri="{FF2B5EF4-FFF2-40B4-BE49-F238E27FC236}">
                  <a16:creationId xmlns:a16="http://schemas.microsoft.com/office/drawing/2014/main" id="{E9BB78A8-FC75-4C4B-A39B-1A3E1701CA7D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7023593-CF8F-4AA8-B78A-E600DD1A262E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1364FC00-863B-406C-A6EB-A214DA56D725}"/>
              </a:ext>
            </a:extLst>
          </p:cNvPr>
          <p:cNvSpPr/>
          <p:nvPr/>
        </p:nvSpPr>
        <p:spPr>
          <a:xfrm>
            <a:off x="923519" y="4560215"/>
            <a:ext cx="4082343" cy="113712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noProof="0" dirty="0">
                <a:solidFill>
                  <a:schemeClr val="tx1"/>
                </a:solidFill>
              </a:rPr>
              <a:t>Ghana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Estimated resource of 900M tonnes. 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VALCO Smelter with capacity of 200,000 tonnes. Two planned alumina refineries.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36D1080-4EE8-4CD7-B18E-E06726B53AE5}"/>
              </a:ext>
            </a:extLst>
          </p:cNvPr>
          <p:cNvSpPr/>
          <p:nvPr/>
        </p:nvSpPr>
        <p:spPr>
          <a:xfrm>
            <a:off x="4446975" y="4610616"/>
            <a:ext cx="138252" cy="1367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36F8A51-B61D-44D3-9B8F-E984D7899CD6}"/>
              </a:ext>
            </a:extLst>
          </p:cNvPr>
          <p:cNvSpPr/>
          <p:nvPr/>
        </p:nvSpPr>
        <p:spPr>
          <a:xfrm>
            <a:off x="4614338" y="4610616"/>
            <a:ext cx="138252" cy="13677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567C2DD-CC7B-40D3-8B19-707C77110E7D}"/>
              </a:ext>
            </a:extLst>
          </p:cNvPr>
          <p:cNvSpPr/>
          <p:nvPr/>
        </p:nvSpPr>
        <p:spPr>
          <a:xfrm>
            <a:off x="4781701" y="4610616"/>
            <a:ext cx="138252" cy="13677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grpSp>
        <p:nvGrpSpPr>
          <p:cNvPr id="97" name="Group 86">
            <a:extLst>
              <a:ext uri="{FF2B5EF4-FFF2-40B4-BE49-F238E27FC236}">
                <a16:creationId xmlns:a16="http://schemas.microsoft.com/office/drawing/2014/main" id="{4F25F583-1DED-4BDA-B6A0-EA894EB9C2F9}"/>
              </a:ext>
            </a:extLst>
          </p:cNvPr>
          <p:cNvGrpSpPr/>
          <p:nvPr/>
        </p:nvGrpSpPr>
        <p:grpSpPr>
          <a:xfrm rot="735033" flipH="1">
            <a:off x="5105163" y="3828798"/>
            <a:ext cx="206427" cy="204219"/>
            <a:chOff x="2964141" y="1040092"/>
            <a:chExt cx="1066800" cy="1066800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4C7B83A8-F2ED-4BE7-A05D-9FEAE4EA829D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A1A941A-BA4A-47C2-856F-41294F72F8C6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grpSp>
        <p:nvGrpSpPr>
          <p:cNvPr id="100" name="Group 86">
            <a:extLst>
              <a:ext uri="{FF2B5EF4-FFF2-40B4-BE49-F238E27FC236}">
                <a16:creationId xmlns:a16="http://schemas.microsoft.com/office/drawing/2014/main" id="{E3D66F65-10FE-4CEB-AC55-E6D1B728F311}"/>
              </a:ext>
            </a:extLst>
          </p:cNvPr>
          <p:cNvGrpSpPr/>
          <p:nvPr/>
        </p:nvGrpSpPr>
        <p:grpSpPr>
          <a:xfrm rot="735033" flipH="1">
            <a:off x="5416683" y="3973145"/>
            <a:ext cx="206427" cy="204219"/>
            <a:chOff x="2964141" y="1040092"/>
            <a:chExt cx="1066800" cy="1066800"/>
          </a:xfrm>
        </p:grpSpPr>
        <p:sp>
          <p:nvSpPr>
            <p:cNvPr id="101" name="Teardrop 100">
              <a:extLst>
                <a:ext uri="{FF2B5EF4-FFF2-40B4-BE49-F238E27FC236}">
                  <a16:creationId xmlns:a16="http://schemas.microsoft.com/office/drawing/2014/main" id="{EA452121-64FE-42CE-B8C8-F4E7BA449C0C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9001DC3-E5B3-4DCD-A538-9613775A6DB6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grpSp>
        <p:nvGrpSpPr>
          <p:cNvPr id="103" name="Group 86">
            <a:extLst>
              <a:ext uri="{FF2B5EF4-FFF2-40B4-BE49-F238E27FC236}">
                <a16:creationId xmlns:a16="http://schemas.microsoft.com/office/drawing/2014/main" id="{BED3FA43-5AEB-461B-B3AC-CE18110C8B46}"/>
              </a:ext>
            </a:extLst>
          </p:cNvPr>
          <p:cNvGrpSpPr/>
          <p:nvPr/>
        </p:nvGrpSpPr>
        <p:grpSpPr>
          <a:xfrm rot="735033" flipH="1">
            <a:off x="6343544" y="2824431"/>
            <a:ext cx="206427" cy="204219"/>
            <a:chOff x="2964141" y="1040092"/>
            <a:chExt cx="1066800" cy="1066800"/>
          </a:xfrm>
        </p:grpSpPr>
        <p:sp>
          <p:nvSpPr>
            <p:cNvPr id="104" name="Teardrop 103">
              <a:extLst>
                <a:ext uri="{FF2B5EF4-FFF2-40B4-BE49-F238E27FC236}">
                  <a16:creationId xmlns:a16="http://schemas.microsoft.com/office/drawing/2014/main" id="{1C04AAB1-F0F4-410C-A714-1E50D7138F26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3C691AA-BDCE-4DC5-A5B1-4E8B9DC37002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grpSp>
        <p:nvGrpSpPr>
          <p:cNvPr id="106" name="Group 86">
            <a:extLst>
              <a:ext uri="{FF2B5EF4-FFF2-40B4-BE49-F238E27FC236}">
                <a16:creationId xmlns:a16="http://schemas.microsoft.com/office/drawing/2014/main" id="{BAD36DD4-4D80-457F-B9A3-F17818CF127D}"/>
              </a:ext>
            </a:extLst>
          </p:cNvPr>
          <p:cNvGrpSpPr/>
          <p:nvPr/>
        </p:nvGrpSpPr>
        <p:grpSpPr>
          <a:xfrm rot="735033" flipH="1">
            <a:off x="6156376" y="5844722"/>
            <a:ext cx="206427" cy="204219"/>
            <a:chOff x="2964141" y="1040092"/>
            <a:chExt cx="1066800" cy="1066800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3A3C9DDC-286F-4C28-9EB2-E84F2D2B460C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6112FC8-B706-43FD-AA9F-C7A99097BF0A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grpSp>
        <p:nvGrpSpPr>
          <p:cNvPr id="109" name="Group 86">
            <a:extLst>
              <a:ext uri="{FF2B5EF4-FFF2-40B4-BE49-F238E27FC236}">
                <a16:creationId xmlns:a16="http://schemas.microsoft.com/office/drawing/2014/main" id="{B1B3BB81-8996-4A5C-A9D2-BAD0E8FA021E}"/>
              </a:ext>
            </a:extLst>
          </p:cNvPr>
          <p:cNvGrpSpPr/>
          <p:nvPr/>
        </p:nvGrpSpPr>
        <p:grpSpPr>
          <a:xfrm rot="735033" flipH="1">
            <a:off x="6546608" y="5110240"/>
            <a:ext cx="206427" cy="204219"/>
            <a:chOff x="2964141" y="1040092"/>
            <a:chExt cx="1066800" cy="1066800"/>
          </a:xfrm>
        </p:grpSpPr>
        <p:sp>
          <p:nvSpPr>
            <p:cNvPr id="110" name="Teardrop 109">
              <a:extLst>
                <a:ext uri="{FF2B5EF4-FFF2-40B4-BE49-F238E27FC236}">
                  <a16:creationId xmlns:a16="http://schemas.microsoft.com/office/drawing/2014/main" id="{F256CB62-30A1-4C57-8ECD-5BDF00DCDBBC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C9AC1C3-AD03-4210-994C-DDB3781593B0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6DF627B-FB49-4BDA-AB0D-078A279500A6}"/>
              </a:ext>
            </a:extLst>
          </p:cNvPr>
          <p:cNvSpPr/>
          <p:nvPr/>
        </p:nvSpPr>
        <p:spPr>
          <a:xfrm>
            <a:off x="7670943" y="2533793"/>
            <a:ext cx="4250048" cy="103274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300" b="1" noProof="0" dirty="0">
                <a:solidFill>
                  <a:schemeClr val="tx1"/>
                </a:solidFill>
              </a:rPr>
              <a:t>Cameroon</a:t>
            </a:r>
          </a:p>
          <a:p>
            <a:r>
              <a:rPr lang="en-GB" sz="1300" noProof="0" dirty="0">
                <a:solidFill>
                  <a:schemeClr val="tx1"/>
                </a:solidFill>
              </a:rPr>
              <a:t>Alucam Smelter with capacity of 100,000. Estimated bauxite reserves of 1B tonnes. Planned mine and refinery operations.</a:t>
            </a:r>
          </a:p>
          <a:p>
            <a:r>
              <a:rPr lang="en-GB" sz="1000" noProof="0" dirty="0">
                <a:solidFill>
                  <a:schemeClr val="tx1"/>
                </a:solidFill>
              </a:rPr>
              <a:t>Source: </a:t>
            </a:r>
            <a:r>
              <a:rPr lang="en-GB" sz="1000" noProof="0" dirty="0">
                <a:solidFill>
                  <a:schemeClr val="tx1"/>
                </a:solidFill>
                <a:hlinkClick r:id="rId9"/>
              </a:rPr>
              <a:t>https://www.alucam.cm/</a:t>
            </a:r>
            <a:r>
              <a:rPr lang="en-GB" sz="10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D66AC5-2A98-4AEA-A0DA-0DC61D969515}"/>
              </a:ext>
            </a:extLst>
          </p:cNvPr>
          <p:cNvSpPr/>
          <p:nvPr/>
        </p:nvSpPr>
        <p:spPr>
          <a:xfrm>
            <a:off x="11404178" y="3661643"/>
            <a:ext cx="138252" cy="1367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D97B8678-05D7-46CB-AD8E-F9C6B8E3C37C}"/>
              </a:ext>
            </a:extLst>
          </p:cNvPr>
          <p:cNvCxnSpPr>
            <a:cxnSpLocks/>
            <a:stCxn id="98" idx="0"/>
            <a:endCxn id="82" idx="3"/>
          </p:cNvCxnSpPr>
          <p:nvPr/>
        </p:nvCxnSpPr>
        <p:spPr>
          <a:xfrm rot="5400000">
            <a:off x="3958776" y="5062034"/>
            <a:ext cx="2349757" cy="2611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71A8276D-58A4-4586-8F12-66C82E7FC57F}"/>
              </a:ext>
            </a:extLst>
          </p:cNvPr>
          <p:cNvCxnSpPr>
            <a:cxnSpLocks/>
            <a:stCxn id="88" idx="7"/>
            <a:endCxn id="93" idx="3"/>
          </p:cNvCxnSpPr>
          <p:nvPr/>
        </p:nvCxnSpPr>
        <p:spPr>
          <a:xfrm rot="10800000" flipH="1" flipV="1">
            <a:off x="4758506" y="4205436"/>
            <a:ext cx="247355" cy="923340"/>
          </a:xfrm>
          <a:prstGeom prst="bentConnector5">
            <a:avLst>
              <a:gd name="adj1" fmla="val -92418"/>
              <a:gd name="adj2" fmla="val 9357"/>
              <a:gd name="adj3" fmla="val 192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600A9E45-5058-4D94-ADBB-9D91E7103321}"/>
              </a:ext>
            </a:extLst>
          </p:cNvPr>
          <p:cNvCxnSpPr>
            <a:cxnSpLocks/>
            <a:stCxn id="91" idx="7"/>
            <a:endCxn id="3" idx="3"/>
          </p:cNvCxnSpPr>
          <p:nvPr/>
        </p:nvCxnSpPr>
        <p:spPr>
          <a:xfrm rot="10800000">
            <a:off x="3161378" y="4081652"/>
            <a:ext cx="1364448" cy="26583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5B31CACB-B9CB-49A0-99CF-CC123B103F14}"/>
              </a:ext>
            </a:extLst>
          </p:cNvPr>
          <p:cNvCxnSpPr>
            <a:cxnSpLocks/>
            <a:stCxn id="85" idx="4"/>
            <a:endCxn id="76" idx="3"/>
          </p:cNvCxnSpPr>
          <p:nvPr/>
        </p:nvCxnSpPr>
        <p:spPr>
          <a:xfrm rot="16200000" flipV="1">
            <a:off x="3134654" y="2731023"/>
            <a:ext cx="1725190" cy="21858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CD312460-828A-41C3-BCDA-04297CB54F70}"/>
              </a:ext>
            </a:extLst>
          </p:cNvPr>
          <p:cNvCxnSpPr>
            <a:cxnSpLocks/>
            <a:stCxn id="59" idx="7"/>
            <a:endCxn id="80" idx="3"/>
          </p:cNvCxnSpPr>
          <p:nvPr/>
        </p:nvCxnSpPr>
        <p:spPr>
          <a:xfrm rot="10800000">
            <a:off x="3663461" y="3121619"/>
            <a:ext cx="558280" cy="10606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1F969A5F-8C56-4E7C-868B-6BDC15F658BF}"/>
              </a:ext>
            </a:extLst>
          </p:cNvPr>
          <p:cNvCxnSpPr>
            <a:cxnSpLocks/>
            <a:stCxn id="74" idx="1"/>
            <a:endCxn id="105" idx="7"/>
          </p:cNvCxnSpPr>
          <p:nvPr/>
        </p:nvCxnSpPr>
        <p:spPr>
          <a:xfrm rot="10800000" flipV="1">
            <a:off x="6413833" y="1908683"/>
            <a:ext cx="1870545" cy="96680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84C81353-E3AA-40AA-B383-DBCCE45763EE}"/>
              </a:ext>
            </a:extLst>
          </p:cNvPr>
          <p:cNvCxnSpPr>
            <a:cxnSpLocks/>
            <a:stCxn id="73" idx="1"/>
            <a:endCxn id="122" idx="2"/>
          </p:cNvCxnSpPr>
          <p:nvPr/>
        </p:nvCxnSpPr>
        <p:spPr>
          <a:xfrm rot="10800000" flipV="1">
            <a:off x="6718842" y="4081600"/>
            <a:ext cx="2401882" cy="37210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86">
            <a:extLst>
              <a:ext uri="{FF2B5EF4-FFF2-40B4-BE49-F238E27FC236}">
                <a16:creationId xmlns:a16="http://schemas.microsoft.com/office/drawing/2014/main" id="{A409D95A-60BA-4E83-9FA3-A09538FD1581}"/>
              </a:ext>
            </a:extLst>
          </p:cNvPr>
          <p:cNvGrpSpPr/>
          <p:nvPr/>
        </p:nvGrpSpPr>
        <p:grpSpPr>
          <a:xfrm rot="735033" flipH="1">
            <a:off x="6529750" y="4406832"/>
            <a:ext cx="206427" cy="204219"/>
            <a:chOff x="2964141" y="1040092"/>
            <a:chExt cx="1066800" cy="1066800"/>
          </a:xfrm>
        </p:grpSpPr>
        <p:sp>
          <p:nvSpPr>
            <p:cNvPr id="122" name="Teardrop 121">
              <a:extLst>
                <a:ext uri="{FF2B5EF4-FFF2-40B4-BE49-F238E27FC236}">
                  <a16:creationId xmlns:a16="http://schemas.microsoft.com/office/drawing/2014/main" id="{8A59D879-3E81-4580-928E-3D58E285B392}"/>
                </a:ext>
              </a:extLst>
            </p:cNvPr>
            <p:cNvSpPr/>
            <p:nvPr/>
          </p:nvSpPr>
          <p:spPr>
            <a:xfrm rot="8100000">
              <a:off x="2964141" y="1040092"/>
              <a:ext cx="1066800" cy="1066800"/>
            </a:xfrm>
            <a:prstGeom prst="teardrop">
              <a:avLst>
                <a:gd name="adj" fmla="val 20000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39538B2-79A4-49F5-A7E0-46A6D985B205}"/>
                </a:ext>
              </a:extLst>
            </p:cNvPr>
            <p:cNvSpPr/>
            <p:nvPr/>
          </p:nvSpPr>
          <p:spPr>
            <a:xfrm>
              <a:off x="3183216" y="1257300"/>
              <a:ext cx="628650" cy="6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23" noProof="0" dirty="0"/>
            </a:p>
          </p:txBody>
        </p:sp>
      </p:grp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ED8F8124-4B2A-4161-801E-956DD58B6401}"/>
              </a:ext>
            </a:extLst>
          </p:cNvPr>
          <p:cNvCxnSpPr>
            <a:cxnSpLocks/>
            <a:stCxn id="112" idx="1"/>
            <a:endCxn id="102" idx="0"/>
          </p:cNvCxnSpPr>
          <p:nvPr/>
        </p:nvCxnSpPr>
        <p:spPr>
          <a:xfrm rot="10800000" flipV="1">
            <a:off x="5532741" y="3050162"/>
            <a:ext cx="2138203" cy="9659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A0F49F7C-EF94-4187-B14A-35E9D07391A7}"/>
              </a:ext>
            </a:extLst>
          </p:cNvPr>
          <p:cNvSpPr/>
          <p:nvPr/>
        </p:nvSpPr>
        <p:spPr>
          <a:xfrm>
            <a:off x="11353800" y="2600220"/>
            <a:ext cx="138252" cy="136774"/>
          </a:xfrm>
          <a:prstGeom prst="ellipse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7B82FB3-C0CF-4DCD-954B-64F9F8C4BA6E}"/>
              </a:ext>
            </a:extLst>
          </p:cNvPr>
          <p:cNvSpPr/>
          <p:nvPr/>
        </p:nvSpPr>
        <p:spPr>
          <a:xfrm>
            <a:off x="11521163" y="2600220"/>
            <a:ext cx="138252" cy="13677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463DA0E-7526-4BFE-9F43-745489BDF8A2}"/>
              </a:ext>
            </a:extLst>
          </p:cNvPr>
          <p:cNvSpPr/>
          <p:nvPr/>
        </p:nvSpPr>
        <p:spPr>
          <a:xfrm>
            <a:off x="11688527" y="2600220"/>
            <a:ext cx="138252" cy="13677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AEE7358B-2CD0-435F-B58A-4C1F4B409092}"/>
              </a:ext>
            </a:extLst>
          </p:cNvPr>
          <p:cNvCxnSpPr>
            <a:cxnSpLocks/>
            <a:stCxn id="110" idx="1"/>
            <a:endCxn id="70" idx="1"/>
          </p:cNvCxnSpPr>
          <p:nvPr/>
        </p:nvCxnSpPr>
        <p:spPr>
          <a:xfrm flipV="1">
            <a:off x="6750028" y="5223722"/>
            <a:ext cx="1091386" cy="109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AFCDA589-6D27-4B06-9A58-50ABB8C91598}"/>
              </a:ext>
            </a:extLst>
          </p:cNvPr>
          <p:cNvCxnSpPr>
            <a:cxnSpLocks/>
            <a:stCxn id="107" idx="1"/>
            <a:endCxn id="68" idx="1"/>
          </p:cNvCxnSpPr>
          <p:nvPr/>
        </p:nvCxnSpPr>
        <p:spPr>
          <a:xfrm>
            <a:off x="6359796" y="5969154"/>
            <a:ext cx="2986522" cy="3630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B1A5708-5201-43F0-8CDE-7919B26EA409}"/>
              </a:ext>
            </a:extLst>
          </p:cNvPr>
          <p:cNvGrpSpPr/>
          <p:nvPr/>
        </p:nvGrpSpPr>
        <p:grpSpPr>
          <a:xfrm>
            <a:off x="-63504" y="5354395"/>
            <a:ext cx="1990807" cy="1490860"/>
            <a:chOff x="11325026" y="-162420"/>
            <a:chExt cx="2048782" cy="1663965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F55A80D-6A17-40D2-ADA4-E17405DC705D}"/>
                </a:ext>
              </a:extLst>
            </p:cNvPr>
            <p:cNvGrpSpPr/>
            <p:nvPr/>
          </p:nvGrpSpPr>
          <p:grpSpPr>
            <a:xfrm>
              <a:off x="11325026" y="-98796"/>
              <a:ext cx="2048782" cy="1600341"/>
              <a:chOff x="268441" y="5058876"/>
              <a:chExt cx="2048782" cy="1600341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7D3BDA9-5DFB-4DE5-9305-68C4D67BB7A9}"/>
                  </a:ext>
                </a:extLst>
              </p:cNvPr>
              <p:cNvSpPr/>
              <p:nvPr/>
            </p:nvSpPr>
            <p:spPr>
              <a:xfrm>
                <a:off x="337930" y="5242462"/>
                <a:ext cx="1979293" cy="14167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GB" sz="1600" noProof="0" dirty="0"/>
                  <a:t>Key: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F97A83D-7A4F-40BD-AFE2-0288C1ECCCA2}"/>
                  </a:ext>
                </a:extLst>
              </p:cNvPr>
              <p:cNvSpPr txBox="1"/>
              <p:nvPr/>
            </p:nvSpPr>
            <p:spPr>
              <a:xfrm>
                <a:off x="268452" y="6055219"/>
                <a:ext cx="8640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Refinery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51500C5-7551-4DDA-8EFB-53F686E49E36}"/>
                  </a:ext>
                </a:extLst>
              </p:cNvPr>
              <p:cNvSpPr txBox="1"/>
              <p:nvPr/>
            </p:nvSpPr>
            <p:spPr>
              <a:xfrm>
                <a:off x="268441" y="5730634"/>
                <a:ext cx="1179975" cy="309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Bauxite mine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86E23E1-9A0A-4A3E-A41D-7A39F8D068D2}"/>
                  </a:ext>
                </a:extLst>
              </p:cNvPr>
              <p:cNvSpPr/>
              <p:nvPr/>
            </p:nvSpPr>
            <p:spPr>
              <a:xfrm>
                <a:off x="1286965" y="5829085"/>
                <a:ext cx="129669" cy="14063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23" noProof="0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A60DD79-039C-47EF-9715-F93CA1F1CFF8}"/>
                  </a:ext>
                </a:extLst>
              </p:cNvPr>
              <p:cNvSpPr/>
              <p:nvPr/>
            </p:nvSpPr>
            <p:spPr>
              <a:xfrm>
                <a:off x="1788793" y="5823686"/>
                <a:ext cx="129669" cy="14063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23" noProof="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08EC518-2C3B-4152-9AD6-54D862661BBB}"/>
                  </a:ext>
                </a:extLst>
              </p:cNvPr>
              <p:cNvSpPr/>
              <p:nvPr/>
            </p:nvSpPr>
            <p:spPr>
              <a:xfrm>
                <a:off x="1286965" y="6131041"/>
                <a:ext cx="129669" cy="140630"/>
              </a:xfrm>
              <a:prstGeom prst="ellips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23" noProof="0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E9517F1-C999-44A8-9CDD-554A5ECCE9EE}"/>
                  </a:ext>
                </a:extLst>
              </p:cNvPr>
              <p:cNvSpPr/>
              <p:nvPr/>
            </p:nvSpPr>
            <p:spPr>
              <a:xfrm>
                <a:off x="1788793" y="6117727"/>
                <a:ext cx="129669" cy="140630"/>
              </a:xfrm>
              <a:prstGeom prst="ellipse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23" noProof="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C3D8FCE-A00F-49E8-AA61-8C911623ADA9}"/>
                  </a:ext>
                </a:extLst>
              </p:cNvPr>
              <p:cNvSpPr/>
              <p:nvPr/>
            </p:nvSpPr>
            <p:spPr>
              <a:xfrm>
                <a:off x="1286965" y="6411275"/>
                <a:ext cx="129669" cy="14063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23" noProof="0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3255D04-4E06-46F3-A6E3-62E45E032D66}"/>
                  </a:ext>
                </a:extLst>
              </p:cNvPr>
              <p:cNvSpPr/>
              <p:nvPr/>
            </p:nvSpPr>
            <p:spPr>
              <a:xfrm>
                <a:off x="1788793" y="6411275"/>
                <a:ext cx="129669" cy="140630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23" noProof="0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B330E17-6521-46DA-B7FB-D85393ECF424}"/>
                  </a:ext>
                </a:extLst>
              </p:cNvPr>
              <p:cNvSpPr txBox="1"/>
              <p:nvPr/>
            </p:nvSpPr>
            <p:spPr>
              <a:xfrm>
                <a:off x="268452" y="6354375"/>
                <a:ext cx="8640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Smelter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2268CC3-B7CD-463B-B790-D01775817AC4}"/>
                  </a:ext>
                </a:extLst>
              </p:cNvPr>
              <p:cNvSpPr txBox="1"/>
              <p:nvPr/>
            </p:nvSpPr>
            <p:spPr>
              <a:xfrm rot="18577207">
                <a:off x="1097117" y="5374004"/>
                <a:ext cx="864098" cy="23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noProof="0" dirty="0"/>
                  <a:t>operational</a:t>
                </a:r>
                <a:endParaRPr lang="en-GB" sz="1000" noProof="0" dirty="0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ED222B2-EDE0-4011-89E8-6B723834E89C}"/>
                </a:ext>
              </a:extLst>
            </p:cNvPr>
            <p:cNvSpPr txBox="1"/>
            <p:nvPr/>
          </p:nvSpPr>
          <p:spPr>
            <a:xfrm rot="18577207">
              <a:off x="12638241" y="152708"/>
              <a:ext cx="864098" cy="23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/>
                <a:t>planned</a:t>
              </a:r>
            </a:p>
          </p:txBody>
        </p:sp>
      </p:grpSp>
      <p:sp>
        <p:nvSpPr>
          <p:cNvPr id="198" name="Oval 197">
            <a:extLst>
              <a:ext uri="{FF2B5EF4-FFF2-40B4-BE49-F238E27FC236}">
                <a16:creationId xmlns:a16="http://schemas.microsoft.com/office/drawing/2014/main" id="{53645354-C76C-4717-A11A-1C5EBBF2B9EF}"/>
              </a:ext>
            </a:extLst>
          </p:cNvPr>
          <p:cNvSpPr/>
          <p:nvPr/>
        </p:nvSpPr>
        <p:spPr>
          <a:xfrm>
            <a:off x="3533670" y="1366102"/>
            <a:ext cx="138252" cy="136774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40485F5B-2598-4BA0-B40A-900C210BCCAE}"/>
              </a:ext>
            </a:extLst>
          </p:cNvPr>
          <p:cNvSpPr/>
          <p:nvPr/>
        </p:nvSpPr>
        <p:spPr>
          <a:xfrm>
            <a:off x="3725343" y="1366102"/>
            <a:ext cx="138252" cy="13677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23" noProof="0" dirty="0"/>
          </a:p>
        </p:txBody>
      </p:sp>
    </p:spTree>
    <p:extLst>
      <p:ext uri="{BB962C8B-B14F-4D97-AF65-F5344CB8AC3E}">
        <p14:creationId xmlns:p14="http://schemas.microsoft.com/office/powerpoint/2010/main" val="19610492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 and Dividers">
  <a:themeElements>
    <a:clrScheme name="Custom 157">
      <a:dk1>
        <a:srgbClr val="200F3B"/>
      </a:dk1>
      <a:lt1>
        <a:srgbClr val="FFFFFF"/>
      </a:lt1>
      <a:dk2>
        <a:srgbClr val="808080"/>
      </a:dk2>
      <a:lt2>
        <a:srgbClr val="F7F4EF"/>
      </a:lt2>
      <a:accent1>
        <a:srgbClr val="4F17A8"/>
      </a:accent1>
      <a:accent2>
        <a:srgbClr val="00799E"/>
      </a:accent2>
      <a:accent3>
        <a:srgbClr val="05BFE0"/>
      </a:accent3>
      <a:accent4>
        <a:srgbClr val="D5340B"/>
      </a:accent4>
      <a:accent5>
        <a:srgbClr val="FF610F"/>
      </a:accent5>
      <a:accent6>
        <a:srgbClr val="BE9577"/>
      </a:accent6>
      <a:hlink>
        <a:srgbClr val="4F17A8"/>
      </a:hlink>
      <a:folHlink>
        <a:srgbClr val="B465FF"/>
      </a:folHlink>
    </a:clrScheme>
    <a:fontScheme name="Custom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MI Template 2024">
  <a:themeElements>
    <a:clrScheme name="Custom 157">
      <a:dk1>
        <a:srgbClr val="200F3B"/>
      </a:dk1>
      <a:lt1>
        <a:srgbClr val="FFFFFF"/>
      </a:lt1>
      <a:dk2>
        <a:srgbClr val="808080"/>
      </a:dk2>
      <a:lt2>
        <a:srgbClr val="F7F4EF"/>
      </a:lt2>
      <a:accent1>
        <a:srgbClr val="4F17A8"/>
      </a:accent1>
      <a:accent2>
        <a:srgbClr val="00799E"/>
      </a:accent2>
      <a:accent3>
        <a:srgbClr val="05BFE0"/>
      </a:accent3>
      <a:accent4>
        <a:srgbClr val="D5340B"/>
      </a:accent4>
      <a:accent5>
        <a:srgbClr val="FF610F"/>
      </a:accent5>
      <a:accent6>
        <a:srgbClr val="BE9577"/>
      </a:accent6>
      <a:hlink>
        <a:srgbClr val="4F17A8"/>
      </a:hlink>
      <a:folHlink>
        <a:srgbClr val="B465FF"/>
      </a:folHlink>
    </a:clrScheme>
    <a:fontScheme name="Custom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a16772-ca7a-4c1d-b43a-2356706efaa0" xsi:nil="true"/>
    <lcf76f155ced4ddcb4097134ff3c332f xmlns="82281d1c-0f8c-4fb8-8a49-bb83efec1f75">
      <Terms xmlns="http://schemas.microsoft.com/office/infopath/2007/PartnerControls"/>
    </lcf76f155ced4ddcb4097134ff3c332f>
  </documentManagement>
</p:properties>
</file>

<file path=customXml/item10.xml><?xml version="1.0" encoding="utf-8"?>
<VariableListDefinition name="System" displayName="System" id="f58b4700-ecd3-4f9a-a186-ba8aad603ab1" isdomainofvalue="False" dataSourceId="12edb699-614b-4281-a20e-a7dbd7fb3472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709DC6092514F998BCA49408B7DEA" ma:contentTypeVersion="20" ma:contentTypeDescription="Create a new document." ma:contentTypeScope="" ma:versionID="219624492cf2e6ca2017d60e3f2b5cfe">
  <xsd:schema xmlns:xsd="http://www.w3.org/2001/XMLSchema" xmlns:xs="http://www.w3.org/2001/XMLSchema" xmlns:p="http://schemas.microsoft.com/office/2006/metadata/properties" xmlns:ns2="82281d1c-0f8c-4fb8-8a49-bb83efec1f75" xmlns:ns3="83a16772-ca7a-4c1d-b43a-2356706efaa0" targetNamespace="http://schemas.microsoft.com/office/2006/metadata/properties" ma:root="true" ma:fieldsID="16d67a968e2072da510a21a2a3fddc4b" ns2:_="" ns3:_="">
    <xsd:import namespace="82281d1c-0f8c-4fb8-8a49-bb83efec1f75"/>
    <xsd:import namespace="83a16772-ca7a-4c1d-b43a-2356706efa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81d1c-0f8c-4fb8-8a49-bb83efec1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1543a74-7519-499c-947a-c2233bcc19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16772-ca7a-4c1d-b43a-2356706efa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a535568-c954-4826-bc94-58f5eaa16652}" ma:internalName="TaxCatchAll" ma:showField="CatchAllData" ma:web="83a16772-ca7a-4c1d-b43a-2356706efa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VariableList UniqueId="fc261583-9a1c-4bda-a22c-21331ea78bd9" Name="Computed" ContentType="XML" MajorVersion="0" MinorVersion="1" isLocalCopy="False" IsBaseObject="False" DataSourceId="fd293dac-0879-421c-a768-cfb9756f80eb" DataSourceMajorVersion="0" DataSourceMinorVersion="1"/>
</file>

<file path=customXml/item5.xml><?xml version="1.0" encoding="utf-8"?>
<VariableListDefinition name="AD_HOC" displayName="AD_HOC" id="e3aa0556-318f-4cbd-9562-aa74ac30ffa7" isdomainofvalue="False" dataSourceId="cba00697-9b16-43cd-801f-3eea4e32787d"/>
</file>

<file path=customXml/item6.xml><?xml version="1.0" encoding="utf-8"?>
<VariableList UniqueId="e3aa0556-318f-4cbd-9562-aa74ac30ffa7" Name="AD_HOC" ContentType="XML" MajorVersion="0" MinorVersion="1" isLocalCopy="False" IsBaseObject="False" DataSourceId="cba00697-9b16-43cd-801f-3eea4e32787d" DataSourceMajorVersion="0" DataSourceMinorVersion="1"/>
</file>

<file path=customXml/item7.xml><?xml version="1.0" encoding="utf-8"?>
<VariableList UniqueId="f58b4700-ecd3-4f9a-a186-ba8aad603ab1" Name="System" ContentType="XML" MajorVersion="0" MinorVersion="1" isLocalCopy="False" IsBaseObject="False" DataSourceId="12edb699-614b-4281-a20e-a7dbd7fb3472" DataSourceMajorVersion="0" DataSourceMinorVersion="1"/>
</file>

<file path=customXml/item8.xml><?xml version="1.0" encoding="utf-8"?>
<AllExternalAdhocVariableMappings/>
</file>

<file path=customXml/item9.xml><?xml version="1.0" encoding="utf-8"?>
<VariableListDefinition name="Computed" displayName="Computed" id="fc261583-9a1c-4bda-a22c-21331ea78bd9" isdomainofvalue="False" dataSourceId="fd293dac-0879-421c-a768-cfb9756f80eb"/>
</file>

<file path=customXml/itemProps1.xml><?xml version="1.0" encoding="utf-8"?>
<ds:datastoreItem xmlns:ds="http://schemas.openxmlformats.org/officeDocument/2006/customXml" ds:itemID="{520A6D23-366C-44CC-ABC7-866D51D602F2}">
  <ds:schemaRefs>
    <ds:schemaRef ds:uri="http://schemas.microsoft.com/office/2006/metadata/properties"/>
    <ds:schemaRef ds:uri="http://www.w3.org/2000/xmlns/"/>
    <ds:schemaRef ds:uri="83a16772-ca7a-4c1d-b43a-2356706efaa0"/>
    <ds:schemaRef ds:uri="http://www.w3.org/2001/XMLSchema-instance"/>
    <ds:schemaRef ds:uri="82281d1c-0f8c-4fb8-8a49-bb83efec1f75"/>
    <ds:schemaRef ds:uri="http://schemas.microsoft.com/office/infopath/2007/PartnerControls"/>
  </ds:schemaRefs>
</ds:datastoreItem>
</file>

<file path=customXml/itemProps10.xml><?xml version="1.0" encoding="utf-8"?>
<ds:datastoreItem xmlns:ds="http://schemas.openxmlformats.org/officeDocument/2006/customXml" ds:itemID="{5A589C16-23CD-4BA3-B7A5-DDDF673427B8}">
  <ds:schemaRefs/>
</ds:datastoreItem>
</file>

<file path=customXml/itemProps2.xml><?xml version="1.0" encoding="utf-8"?>
<ds:datastoreItem xmlns:ds="http://schemas.openxmlformats.org/officeDocument/2006/customXml" ds:itemID="{4529D3F4-600C-4CCE-BF21-2263BF412EF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2281d1c-0f8c-4fb8-8a49-bb83efec1f75"/>
    <ds:schemaRef ds:uri="83a16772-ca7a-4c1d-b43a-2356706efaa0"/>
  </ds:schemaRefs>
</ds:datastoreItem>
</file>

<file path=customXml/itemProps3.xml><?xml version="1.0" encoding="utf-8"?>
<ds:datastoreItem xmlns:ds="http://schemas.openxmlformats.org/officeDocument/2006/customXml" ds:itemID="{7C66A18F-5D2A-4799-9F8F-90793222BCF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B1E560-4D2D-4414-AA1B-B85ADBAB896E}">
  <ds:schemaRefs/>
</ds:datastoreItem>
</file>

<file path=customXml/itemProps5.xml><?xml version="1.0" encoding="utf-8"?>
<ds:datastoreItem xmlns:ds="http://schemas.openxmlformats.org/officeDocument/2006/customXml" ds:itemID="{C7248E6C-867E-48F0-971B-8D6DD2435AAC}">
  <ds:schemaRefs/>
</ds:datastoreItem>
</file>

<file path=customXml/itemProps6.xml><?xml version="1.0" encoding="utf-8"?>
<ds:datastoreItem xmlns:ds="http://schemas.openxmlformats.org/officeDocument/2006/customXml" ds:itemID="{66CE5828-C0E6-40F3-80D6-7140178D4241}">
  <ds:schemaRefs/>
</ds:datastoreItem>
</file>

<file path=customXml/itemProps7.xml><?xml version="1.0" encoding="utf-8"?>
<ds:datastoreItem xmlns:ds="http://schemas.openxmlformats.org/officeDocument/2006/customXml" ds:itemID="{32FBF46E-969D-43AC-8280-FE4A5F28D6A9}">
  <ds:schemaRefs/>
</ds:datastoreItem>
</file>

<file path=customXml/itemProps8.xml><?xml version="1.0" encoding="utf-8"?>
<ds:datastoreItem xmlns:ds="http://schemas.openxmlformats.org/officeDocument/2006/customXml" ds:itemID="{55C96B7D-B2C0-4075-855E-C312B05241B8}">
  <ds:schemaRefs/>
</ds:datastoreItem>
</file>

<file path=customXml/itemProps9.xml><?xml version="1.0" encoding="utf-8"?>
<ds:datastoreItem xmlns:ds="http://schemas.openxmlformats.org/officeDocument/2006/customXml" ds:itemID="{A202549E-FC9E-42C2-8491-158F3743574C}">
  <ds:schemaRefs/>
</ds:datastoreItem>
</file>

<file path=docMetadata/LabelInfo.xml><?xml version="1.0" encoding="utf-8"?>
<clbl:labelList xmlns:clbl="http://schemas.microsoft.com/office/2020/mipLabelMetadata">
  <clbl:label id="{efa022f4-2c02-46d8-b614-1b43989d652f}" enabled="0" method="" siteId="{efa022f4-2c02-46d8-b614-1b43989d652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1438</Words>
  <Application>Microsoft Office PowerPoint</Application>
  <PresentationFormat>Widescreen</PresentationFormat>
  <Paragraphs>228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Covers and Dividers</vt:lpstr>
      <vt:lpstr>PMI Template 2024</vt:lpstr>
      <vt:lpstr>PowerPoint Presentation</vt:lpstr>
      <vt:lpstr>Agenda slide</vt:lpstr>
      <vt:lpstr>Aluminium Value Chain</vt:lpstr>
      <vt:lpstr>Downstream Aluminium Value Chain</vt:lpstr>
      <vt:lpstr>Current Downstream Aluminium Usage</vt:lpstr>
      <vt:lpstr>PowerPoint Presentation</vt:lpstr>
      <vt:lpstr>Contributions to Ghana’s GDP from Industry </vt:lpstr>
      <vt:lpstr>Impact of Integrated Aluminium Industry on Ghana’s GDP</vt:lpstr>
      <vt:lpstr>Africa’s Aluminium Industry</vt:lpstr>
      <vt:lpstr>Ghana’s Bauxite &amp; Aluminium History</vt:lpstr>
      <vt:lpstr>Ghana’s Bauxite and Aluminium History</vt:lpstr>
      <vt:lpstr>Future State of Ghana’s Integrated Aluminium Industry</vt:lpstr>
      <vt:lpstr>GIADEC’s Project Management Office</vt:lpstr>
      <vt:lpstr>GIADEC’S PM Contribution to Ghana’s Industrialisation</vt:lpstr>
      <vt:lpstr>Benefits Realisation &amp; Risk Management </vt:lpstr>
      <vt:lpstr>Stakeholder Engagement &amp; Governance</vt:lpstr>
      <vt:lpstr>Recommendations </vt:lpstr>
      <vt:lpstr>Driving Industrial Growth Through Project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Arevalo</dc:creator>
  <cp:lastModifiedBy>Neimatu D. Adjabui</cp:lastModifiedBy>
  <cp:revision>3</cp:revision>
  <dcterms:created xsi:type="dcterms:W3CDTF">2016-04-18T22:13:42Z</dcterms:created>
  <dcterms:modified xsi:type="dcterms:W3CDTF">2025-07-20T07:02:40Z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0x0101009AA709DC6092514F998BCA49408B7DEA</vt:lpwstr>
  </property>
  <property fmtid="{D5CDD505-2E9C-101B-9397-08002B2CF9AE}" pid="3" name="_dlc_DocIdItemGuid">
    <vt:lpwstr>94652c8f-abd2-4216-8204-586f60d023cc</vt:lpwstr>
  </property>
  <property fmtid="{D5CDD505-2E9C-101B-9397-08002B2CF9AE}" pid="4" name="Access">
    <vt:lpwstr/>
  </property>
  <property fmtid="{D5CDD505-2E9C-101B-9397-08002B2CF9AE}" pid="5" name="MediaServiceImageTags">
    <vt:lpwstr/>
  </property>
  <property fmtid="{D5CDD505-2E9C-101B-9397-08002B2CF9AE}" pid="6" name="TaxKeyword">
    <vt:lpwstr/>
  </property>
</Properties>
</file>